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3" r:id="rId4"/>
    <p:sldMasterId id="214748368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Lst>
  <p:sldSz cy="5143500" cx="9144000"/>
  <p:notesSz cx="6858000" cy="9144000"/>
  <p:embeddedFontLst>
    <p:embeddedFont>
      <p:font typeface="Proxima Nova"/>
      <p:regular r:id="rId68"/>
      <p:bold r:id="rId69"/>
      <p:italic r:id="rId70"/>
      <p:boldItalic r:id="rId71"/>
    </p:embeddedFont>
    <p:embeddedFont>
      <p:font typeface="Roboto Medium"/>
      <p:regular r:id="rId72"/>
      <p:bold r:id="rId73"/>
      <p:italic r:id="rId74"/>
      <p:boldItalic r:id="rId75"/>
    </p:embeddedFont>
    <p:embeddedFont>
      <p:font typeface="Rajdhani SemiBold"/>
      <p:regular r:id="rId76"/>
      <p:bold r:id="rId77"/>
    </p:embeddedFont>
    <p:embeddedFont>
      <p:font typeface="Amatic SC"/>
      <p:regular r:id="rId78"/>
      <p:bold r:id="rId79"/>
    </p:embeddedFont>
    <p:embeddedFont>
      <p:font typeface="Fira Sans Extra Condensed Medium"/>
      <p:regular r:id="rId80"/>
      <p:bold r:id="rId81"/>
      <p:italic r:id="rId82"/>
      <p:boldItalic r:id="rId83"/>
    </p:embeddedFont>
    <p:embeddedFont>
      <p:font typeface="Quicksand"/>
      <p:regular r:id="rId84"/>
      <p:bold r:id="rId85"/>
    </p:embeddedFont>
    <p:embeddedFont>
      <p:font typeface="Kaushan Script"/>
      <p:regular r:id="rId86"/>
    </p:embeddedFont>
    <p:embeddedFont>
      <p:font typeface="Proxima Nova Semibold"/>
      <p:regular r:id="rId87"/>
      <p:bold r:id="rId88"/>
      <p:boldItalic r:id="rId89"/>
    </p:embeddedFont>
    <p:embeddedFont>
      <p:font typeface="Sigmar One"/>
      <p:regular r:id="rId90"/>
    </p:embeddedFont>
    <p:embeddedFont>
      <p:font typeface="Quicksand Medium"/>
      <p:regular r:id="rId91"/>
      <p:bold r:id="rId92"/>
    </p:embeddedFont>
    <p:embeddedFont>
      <p:font typeface="Open Sans"/>
      <p:regular r:id="rId93"/>
      <p:bold r:id="rId94"/>
      <p:italic r:id="rId95"/>
      <p:boldItalic r:id="rId9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90C1FC6-3BDE-44B5-9360-506EE0DD27E8}">
  <a:tblStyle styleId="{690C1FC6-3BDE-44B5-9360-506EE0DD27E8}"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Quicksand-regular.fntdata"/><Relationship Id="rId83" Type="http://schemas.openxmlformats.org/officeDocument/2006/relationships/font" Target="fonts/FiraSansExtraCondensedMedium-boldItalic.fntdata"/><Relationship Id="rId42" Type="http://schemas.openxmlformats.org/officeDocument/2006/relationships/slide" Target="slides/slide36.xml"/><Relationship Id="rId86" Type="http://schemas.openxmlformats.org/officeDocument/2006/relationships/font" Target="fonts/KaushanScript-regular.fntdata"/><Relationship Id="rId41" Type="http://schemas.openxmlformats.org/officeDocument/2006/relationships/slide" Target="slides/slide35.xml"/><Relationship Id="rId85" Type="http://schemas.openxmlformats.org/officeDocument/2006/relationships/font" Target="fonts/Quicksand-bold.fntdata"/><Relationship Id="rId44" Type="http://schemas.openxmlformats.org/officeDocument/2006/relationships/slide" Target="slides/slide38.xml"/><Relationship Id="rId88" Type="http://schemas.openxmlformats.org/officeDocument/2006/relationships/font" Target="fonts/ProximaNovaSemibold-bold.fntdata"/><Relationship Id="rId43" Type="http://schemas.openxmlformats.org/officeDocument/2006/relationships/slide" Target="slides/slide37.xml"/><Relationship Id="rId87" Type="http://schemas.openxmlformats.org/officeDocument/2006/relationships/font" Target="fonts/ProximaNovaSemibold-regular.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ProximaNovaSemibold-boldItalic.fntdata"/><Relationship Id="rId80" Type="http://schemas.openxmlformats.org/officeDocument/2006/relationships/font" Target="fonts/FiraSansExtraCondensedMedium-regular.fntdata"/><Relationship Id="rId82" Type="http://schemas.openxmlformats.org/officeDocument/2006/relationships/font" Target="fonts/FiraSansExtraCondensedMedium-italic.fntdata"/><Relationship Id="rId81" Type="http://schemas.openxmlformats.org/officeDocument/2006/relationships/font" Target="fonts/FiraSansExtraCondensedMedium-bold.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RobotoMedium-bold.fntdata"/><Relationship Id="rId72" Type="http://schemas.openxmlformats.org/officeDocument/2006/relationships/font" Target="fonts/RobotoMedium-regular.fntdata"/><Relationship Id="rId31" Type="http://schemas.openxmlformats.org/officeDocument/2006/relationships/slide" Target="slides/slide25.xml"/><Relationship Id="rId75" Type="http://schemas.openxmlformats.org/officeDocument/2006/relationships/font" Target="fonts/RobotoMedium-boldItalic.fntdata"/><Relationship Id="rId30" Type="http://schemas.openxmlformats.org/officeDocument/2006/relationships/slide" Target="slides/slide24.xml"/><Relationship Id="rId74" Type="http://schemas.openxmlformats.org/officeDocument/2006/relationships/font" Target="fonts/RobotoMedium-italic.fntdata"/><Relationship Id="rId33" Type="http://schemas.openxmlformats.org/officeDocument/2006/relationships/slide" Target="slides/slide27.xml"/><Relationship Id="rId77" Type="http://schemas.openxmlformats.org/officeDocument/2006/relationships/font" Target="fonts/RajdhaniSemiBold-bold.fntdata"/><Relationship Id="rId32" Type="http://schemas.openxmlformats.org/officeDocument/2006/relationships/slide" Target="slides/slide26.xml"/><Relationship Id="rId76" Type="http://schemas.openxmlformats.org/officeDocument/2006/relationships/font" Target="fonts/RajdhaniSemiBold-regular.fntdata"/><Relationship Id="rId35" Type="http://schemas.openxmlformats.org/officeDocument/2006/relationships/slide" Target="slides/slide29.xml"/><Relationship Id="rId79" Type="http://schemas.openxmlformats.org/officeDocument/2006/relationships/font" Target="fonts/AmaticSC-bold.fntdata"/><Relationship Id="rId34" Type="http://schemas.openxmlformats.org/officeDocument/2006/relationships/slide" Target="slides/slide28.xml"/><Relationship Id="rId78" Type="http://schemas.openxmlformats.org/officeDocument/2006/relationships/font" Target="fonts/AmaticSC-regular.fntdata"/><Relationship Id="rId71" Type="http://schemas.openxmlformats.org/officeDocument/2006/relationships/font" Target="fonts/ProximaNova-boldItalic.fntdata"/><Relationship Id="rId70" Type="http://schemas.openxmlformats.org/officeDocument/2006/relationships/font" Target="fonts/ProximaNova-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slide" Target="slides/slide60.xml"/><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68" Type="http://schemas.openxmlformats.org/officeDocument/2006/relationships/font" Target="fonts/ProximaNova-regular.fntdata"/><Relationship Id="rId23" Type="http://schemas.openxmlformats.org/officeDocument/2006/relationships/slide" Target="slides/slide17.xml"/><Relationship Id="rId67" Type="http://schemas.openxmlformats.org/officeDocument/2006/relationships/slide" Target="slides/slide61.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95" Type="http://schemas.openxmlformats.org/officeDocument/2006/relationships/font" Target="fonts/OpenSans-italic.fntdata"/><Relationship Id="rId50" Type="http://schemas.openxmlformats.org/officeDocument/2006/relationships/slide" Target="slides/slide44.xml"/><Relationship Id="rId94" Type="http://schemas.openxmlformats.org/officeDocument/2006/relationships/font" Target="fonts/OpenSans-bold.fntdata"/><Relationship Id="rId53" Type="http://schemas.openxmlformats.org/officeDocument/2006/relationships/slide" Target="slides/slide47.xml"/><Relationship Id="rId52" Type="http://schemas.openxmlformats.org/officeDocument/2006/relationships/slide" Target="slides/slide46.xml"/><Relationship Id="rId96" Type="http://schemas.openxmlformats.org/officeDocument/2006/relationships/font" Target="fonts/OpenSans-boldItalic.fntdata"/><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1" Type="http://schemas.openxmlformats.org/officeDocument/2006/relationships/font" Target="fonts/QuicksandMedium-regular.fntdata"/><Relationship Id="rId90" Type="http://schemas.openxmlformats.org/officeDocument/2006/relationships/font" Target="fonts/SigmarOne-regular.fntdata"/><Relationship Id="rId93" Type="http://schemas.openxmlformats.org/officeDocument/2006/relationships/font" Target="fonts/OpenSans-regular.fntdata"/><Relationship Id="rId92" Type="http://schemas.openxmlformats.org/officeDocument/2006/relationships/font" Target="fonts/QuicksandMedium-bold.fntdata"/><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6" name="Shape 1866"/>
        <p:cNvGrpSpPr/>
        <p:nvPr/>
      </p:nvGrpSpPr>
      <p:grpSpPr>
        <a:xfrm>
          <a:off x="0" y="0"/>
          <a:ext cx="0" cy="0"/>
          <a:chOff x="0" y="0"/>
          <a:chExt cx="0" cy="0"/>
        </a:xfrm>
      </p:grpSpPr>
      <p:sp>
        <p:nvSpPr>
          <p:cNvPr id="1867" name="Google Shape;1867;g13ac03f53ea_1_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8" name="Google Shape;1868;g13ac03f53ea_1_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8" name="Shape 2558"/>
        <p:cNvGrpSpPr/>
        <p:nvPr/>
      </p:nvGrpSpPr>
      <p:grpSpPr>
        <a:xfrm>
          <a:off x="0" y="0"/>
          <a:ext cx="0" cy="0"/>
          <a:chOff x="0" y="0"/>
          <a:chExt cx="0" cy="0"/>
        </a:xfrm>
      </p:grpSpPr>
      <p:sp>
        <p:nvSpPr>
          <p:cNvPr id="2559" name="Google Shape;2559;g11af1b469ad_0_276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0" name="Google Shape;2560;g11af1b469ad_0_276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8" name="Shape 2678"/>
        <p:cNvGrpSpPr/>
        <p:nvPr/>
      </p:nvGrpSpPr>
      <p:grpSpPr>
        <a:xfrm>
          <a:off x="0" y="0"/>
          <a:ext cx="0" cy="0"/>
          <a:chOff x="0" y="0"/>
          <a:chExt cx="0" cy="0"/>
        </a:xfrm>
      </p:grpSpPr>
      <p:sp>
        <p:nvSpPr>
          <p:cNvPr id="2679" name="Google Shape;2679;g11af1b469ad_0_277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0" name="Google Shape;2680;g11af1b469ad_0_277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1" name="Shape 2731"/>
        <p:cNvGrpSpPr/>
        <p:nvPr/>
      </p:nvGrpSpPr>
      <p:grpSpPr>
        <a:xfrm>
          <a:off x="0" y="0"/>
          <a:ext cx="0" cy="0"/>
          <a:chOff x="0" y="0"/>
          <a:chExt cx="0" cy="0"/>
        </a:xfrm>
      </p:grpSpPr>
      <p:sp>
        <p:nvSpPr>
          <p:cNvPr id="2732" name="Google Shape;2732;g11af1b469ad_0_278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3" name="Google Shape;2733;g11af1b469ad_0_278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1" name="Shape 2771"/>
        <p:cNvGrpSpPr/>
        <p:nvPr/>
      </p:nvGrpSpPr>
      <p:grpSpPr>
        <a:xfrm>
          <a:off x="0" y="0"/>
          <a:ext cx="0" cy="0"/>
          <a:chOff x="0" y="0"/>
          <a:chExt cx="0" cy="0"/>
        </a:xfrm>
      </p:grpSpPr>
      <p:sp>
        <p:nvSpPr>
          <p:cNvPr id="2772" name="Google Shape;2772;g11af1b469ad_0_275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3" name="Google Shape;2773;g11af1b469ad_0_275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4" name="Shape 2874"/>
        <p:cNvGrpSpPr/>
        <p:nvPr/>
      </p:nvGrpSpPr>
      <p:grpSpPr>
        <a:xfrm>
          <a:off x="0" y="0"/>
          <a:ext cx="0" cy="0"/>
          <a:chOff x="0" y="0"/>
          <a:chExt cx="0" cy="0"/>
        </a:xfrm>
      </p:grpSpPr>
      <p:sp>
        <p:nvSpPr>
          <p:cNvPr id="2875" name="Google Shape;2875;g11af1b469ad_0_273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6" name="Google Shape;2876;g11af1b469ad_0_273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2" name="Shape 2902"/>
        <p:cNvGrpSpPr/>
        <p:nvPr/>
      </p:nvGrpSpPr>
      <p:grpSpPr>
        <a:xfrm>
          <a:off x="0" y="0"/>
          <a:ext cx="0" cy="0"/>
          <a:chOff x="0" y="0"/>
          <a:chExt cx="0" cy="0"/>
        </a:xfrm>
      </p:grpSpPr>
      <p:sp>
        <p:nvSpPr>
          <p:cNvPr id="2903" name="Google Shape;2903;g11af1b469ad_0_27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04" name="Google Shape;2904;g11af1b469ad_0_27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8" name="Shape 2998"/>
        <p:cNvGrpSpPr/>
        <p:nvPr/>
      </p:nvGrpSpPr>
      <p:grpSpPr>
        <a:xfrm>
          <a:off x="0" y="0"/>
          <a:ext cx="0" cy="0"/>
          <a:chOff x="0" y="0"/>
          <a:chExt cx="0" cy="0"/>
        </a:xfrm>
      </p:grpSpPr>
      <p:sp>
        <p:nvSpPr>
          <p:cNvPr id="2999" name="Google Shape;2999;g11af1b469ad_0_27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0" name="Google Shape;3000;g11af1b469ad_0_27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9" name="Shape 3049"/>
        <p:cNvGrpSpPr/>
        <p:nvPr/>
      </p:nvGrpSpPr>
      <p:grpSpPr>
        <a:xfrm>
          <a:off x="0" y="0"/>
          <a:ext cx="0" cy="0"/>
          <a:chOff x="0" y="0"/>
          <a:chExt cx="0" cy="0"/>
        </a:xfrm>
      </p:grpSpPr>
      <p:sp>
        <p:nvSpPr>
          <p:cNvPr id="3050" name="Google Shape;3050;g11af1b469ad_0_277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1" name="Google Shape;3051;g11af1b469ad_0_277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8" name="Shape 3118"/>
        <p:cNvGrpSpPr/>
        <p:nvPr/>
      </p:nvGrpSpPr>
      <p:grpSpPr>
        <a:xfrm>
          <a:off x="0" y="0"/>
          <a:ext cx="0" cy="0"/>
          <a:chOff x="0" y="0"/>
          <a:chExt cx="0" cy="0"/>
        </a:xfrm>
      </p:grpSpPr>
      <p:sp>
        <p:nvSpPr>
          <p:cNvPr id="3119" name="Google Shape;3119;g11af1b469ad_0_275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20" name="Google Shape;3120;g11af1b469ad_0_275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8" name="Shape 3188"/>
        <p:cNvGrpSpPr/>
        <p:nvPr/>
      </p:nvGrpSpPr>
      <p:grpSpPr>
        <a:xfrm>
          <a:off x="0" y="0"/>
          <a:ext cx="0" cy="0"/>
          <a:chOff x="0" y="0"/>
          <a:chExt cx="0" cy="0"/>
        </a:xfrm>
      </p:grpSpPr>
      <p:sp>
        <p:nvSpPr>
          <p:cNvPr id="3189" name="Google Shape;3189;g11af1b469ad_0_273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90" name="Google Shape;3190;g11af1b469ad_0_273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2" name="Shape 2082"/>
        <p:cNvGrpSpPr/>
        <p:nvPr/>
      </p:nvGrpSpPr>
      <p:grpSpPr>
        <a:xfrm>
          <a:off x="0" y="0"/>
          <a:ext cx="0" cy="0"/>
          <a:chOff x="0" y="0"/>
          <a:chExt cx="0" cy="0"/>
        </a:xfrm>
      </p:grpSpPr>
      <p:sp>
        <p:nvSpPr>
          <p:cNvPr id="2083" name="Google Shape;2083;g1236c6b414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4" name="Google Shape;2084;g1236c6b414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3" name="Shape 3193"/>
        <p:cNvGrpSpPr/>
        <p:nvPr/>
      </p:nvGrpSpPr>
      <p:grpSpPr>
        <a:xfrm>
          <a:off x="0" y="0"/>
          <a:ext cx="0" cy="0"/>
          <a:chOff x="0" y="0"/>
          <a:chExt cx="0" cy="0"/>
        </a:xfrm>
      </p:grpSpPr>
      <p:sp>
        <p:nvSpPr>
          <p:cNvPr id="3194" name="Google Shape;3194;g11af1b469ad_0_273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95" name="Google Shape;3195;g11af1b469ad_0_273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6" name="Shape 3216"/>
        <p:cNvGrpSpPr/>
        <p:nvPr/>
      </p:nvGrpSpPr>
      <p:grpSpPr>
        <a:xfrm>
          <a:off x="0" y="0"/>
          <a:ext cx="0" cy="0"/>
          <a:chOff x="0" y="0"/>
          <a:chExt cx="0" cy="0"/>
        </a:xfrm>
      </p:grpSpPr>
      <p:sp>
        <p:nvSpPr>
          <p:cNvPr id="3217" name="Google Shape;3217;g11af1b469ad_0_279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8" name="Google Shape;3218;g11af1b469ad_0_279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8" name="Shape 3228"/>
        <p:cNvGrpSpPr/>
        <p:nvPr/>
      </p:nvGrpSpPr>
      <p:grpSpPr>
        <a:xfrm>
          <a:off x="0" y="0"/>
          <a:ext cx="0" cy="0"/>
          <a:chOff x="0" y="0"/>
          <a:chExt cx="0" cy="0"/>
        </a:xfrm>
      </p:grpSpPr>
      <p:sp>
        <p:nvSpPr>
          <p:cNvPr id="3229" name="Google Shape;3229;g11af1b469ad_0_280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30" name="Google Shape;3230;g11af1b469ad_0_280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0" name="Shape 3270"/>
        <p:cNvGrpSpPr/>
        <p:nvPr/>
      </p:nvGrpSpPr>
      <p:grpSpPr>
        <a:xfrm>
          <a:off x="0" y="0"/>
          <a:ext cx="0" cy="0"/>
          <a:chOff x="0" y="0"/>
          <a:chExt cx="0" cy="0"/>
        </a:xfrm>
      </p:grpSpPr>
      <p:sp>
        <p:nvSpPr>
          <p:cNvPr id="3271" name="Google Shape;3271;g11af1b469ad_0_272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72" name="Google Shape;3272;g11af1b469ad_0_272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7" name="Shape 3337"/>
        <p:cNvGrpSpPr/>
        <p:nvPr/>
      </p:nvGrpSpPr>
      <p:grpSpPr>
        <a:xfrm>
          <a:off x="0" y="0"/>
          <a:ext cx="0" cy="0"/>
          <a:chOff x="0" y="0"/>
          <a:chExt cx="0" cy="0"/>
        </a:xfrm>
      </p:grpSpPr>
      <p:sp>
        <p:nvSpPr>
          <p:cNvPr id="3338" name="Google Shape;3338;g11af1b469ad_0_279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9" name="Google Shape;3339;g11af1b469ad_0_279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6" name="Shape 3356"/>
        <p:cNvGrpSpPr/>
        <p:nvPr/>
      </p:nvGrpSpPr>
      <p:grpSpPr>
        <a:xfrm>
          <a:off x="0" y="0"/>
          <a:ext cx="0" cy="0"/>
          <a:chOff x="0" y="0"/>
          <a:chExt cx="0" cy="0"/>
        </a:xfrm>
      </p:grpSpPr>
      <p:sp>
        <p:nvSpPr>
          <p:cNvPr id="3357" name="Google Shape;3357;g11af1b469ad_0_276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8" name="Google Shape;3358;g11af1b469ad_0_276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08" name="Shape 3408"/>
        <p:cNvGrpSpPr/>
        <p:nvPr/>
      </p:nvGrpSpPr>
      <p:grpSpPr>
        <a:xfrm>
          <a:off x="0" y="0"/>
          <a:ext cx="0" cy="0"/>
          <a:chOff x="0" y="0"/>
          <a:chExt cx="0" cy="0"/>
        </a:xfrm>
      </p:grpSpPr>
      <p:sp>
        <p:nvSpPr>
          <p:cNvPr id="3409" name="Google Shape;3409;g11af1b469ad_0_277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0" name="Google Shape;3410;g11af1b469ad_0_277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6" name="Shape 3506"/>
        <p:cNvGrpSpPr/>
        <p:nvPr/>
      </p:nvGrpSpPr>
      <p:grpSpPr>
        <a:xfrm>
          <a:off x="0" y="0"/>
          <a:ext cx="0" cy="0"/>
          <a:chOff x="0" y="0"/>
          <a:chExt cx="0" cy="0"/>
        </a:xfrm>
      </p:grpSpPr>
      <p:sp>
        <p:nvSpPr>
          <p:cNvPr id="3507" name="Google Shape;3507;g11af1b469ad_0_280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08" name="Google Shape;3508;g11af1b469ad_0_280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8" name="Shape 3538"/>
        <p:cNvGrpSpPr/>
        <p:nvPr/>
      </p:nvGrpSpPr>
      <p:grpSpPr>
        <a:xfrm>
          <a:off x="0" y="0"/>
          <a:ext cx="0" cy="0"/>
          <a:chOff x="0" y="0"/>
          <a:chExt cx="0" cy="0"/>
        </a:xfrm>
      </p:grpSpPr>
      <p:sp>
        <p:nvSpPr>
          <p:cNvPr id="3539" name="Google Shape;3539;g11af1b469ad_0_280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40" name="Google Shape;3540;g11af1b469ad_0_280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3" name="Shape 3573"/>
        <p:cNvGrpSpPr/>
        <p:nvPr/>
      </p:nvGrpSpPr>
      <p:grpSpPr>
        <a:xfrm>
          <a:off x="0" y="0"/>
          <a:ext cx="0" cy="0"/>
          <a:chOff x="0" y="0"/>
          <a:chExt cx="0" cy="0"/>
        </a:xfrm>
      </p:grpSpPr>
      <p:sp>
        <p:nvSpPr>
          <p:cNvPr id="3574" name="Google Shape;3574;g11af1b469ad_0_277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5" name="Google Shape;3575;g11af1b469ad_0_277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1" name="Shape 2091"/>
        <p:cNvGrpSpPr/>
        <p:nvPr/>
      </p:nvGrpSpPr>
      <p:grpSpPr>
        <a:xfrm>
          <a:off x="0" y="0"/>
          <a:ext cx="0" cy="0"/>
          <a:chOff x="0" y="0"/>
          <a:chExt cx="0" cy="0"/>
        </a:xfrm>
      </p:grpSpPr>
      <p:sp>
        <p:nvSpPr>
          <p:cNvPr id="2092" name="Google Shape;2092;g1236c6b4149_0_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3" name="Google Shape;2093;g1236c6b4149_0_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05" name="Shape 3605"/>
        <p:cNvGrpSpPr/>
        <p:nvPr/>
      </p:nvGrpSpPr>
      <p:grpSpPr>
        <a:xfrm>
          <a:off x="0" y="0"/>
          <a:ext cx="0" cy="0"/>
          <a:chOff x="0" y="0"/>
          <a:chExt cx="0" cy="0"/>
        </a:xfrm>
      </p:grpSpPr>
      <p:sp>
        <p:nvSpPr>
          <p:cNvPr id="3606" name="Google Shape;3606;g11af1b469ad_0_27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07" name="Google Shape;3607;g11af1b469ad_0_276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5" name="Shape 3645"/>
        <p:cNvGrpSpPr/>
        <p:nvPr/>
      </p:nvGrpSpPr>
      <p:grpSpPr>
        <a:xfrm>
          <a:off x="0" y="0"/>
          <a:ext cx="0" cy="0"/>
          <a:chOff x="0" y="0"/>
          <a:chExt cx="0" cy="0"/>
        </a:xfrm>
      </p:grpSpPr>
      <p:sp>
        <p:nvSpPr>
          <p:cNvPr id="3646" name="Google Shape;3646;g11af1b469ad_0_280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47" name="Google Shape;3647;g11af1b469ad_0_280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7" name="Shape 3697"/>
        <p:cNvGrpSpPr/>
        <p:nvPr/>
      </p:nvGrpSpPr>
      <p:grpSpPr>
        <a:xfrm>
          <a:off x="0" y="0"/>
          <a:ext cx="0" cy="0"/>
          <a:chOff x="0" y="0"/>
          <a:chExt cx="0" cy="0"/>
        </a:xfrm>
      </p:grpSpPr>
      <p:sp>
        <p:nvSpPr>
          <p:cNvPr id="3698" name="Google Shape;3698;g11af1b469ad_0_278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9" name="Google Shape;3699;g11af1b469ad_0_278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39" name="Shape 3739"/>
        <p:cNvGrpSpPr/>
        <p:nvPr/>
      </p:nvGrpSpPr>
      <p:grpSpPr>
        <a:xfrm>
          <a:off x="0" y="0"/>
          <a:ext cx="0" cy="0"/>
          <a:chOff x="0" y="0"/>
          <a:chExt cx="0" cy="0"/>
        </a:xfrm>
      </p:grpSpPr>
      <p:sp>
        <p:nvSpPr>
          <p:cNvPr id="3740" name="Google Shape;3740;g11af1b469ad_0_278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41" name="Google Shape;3741;g11af1b469ad_0_278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6" name="Shape 3786"/>
        <p:cNvGrpSpPr/>
        <p:nvPr/>
      </p:nvGrpSpPr>
      <p:grpSpPr>
        <a:xfrm>
          <a:off x="0" y="0"/>
          <a:ext cx="0" cy="0"/>
          <a:chOff x="0" y="0"/>
          <a:chExt cx="0" cy="0"/>
        </a:xfrm>
      </p:grpSpPr>
      <p:sp>
        <p:nvSpPr>
          <p:cNvPr id="3787" name="Google Shape;3787;g11af1b469ad_0_278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88" name="Google Shape;3788;g11af1b469ad_0_278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1" name="Shape 3831"/>
        <p:cNvGrpSpPr/>
        <p:nvPr/>
      </p:nvGrpSpPr>
      <p:grpSpPr>
        <a:xfrm>
          <a:off x="0" y="0"/>
          <a:ext cx="0" cy="0"/>
          <a:chOff x="0" y="0"/>
          <a:chExt cx="0" cy="0"/>
        </a:xfrm>
      </p:grpSpPr>
      <p:sp>
        <p:nvSpPr>
          <p:cNvPr id="3832" name="Google Shape;3832;g11af1b469ad_0_273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3" name="Google Shape;3833;g11af1b469ad_0_273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8" name="Shape 3988"/>
        <p:cNvGrpSpPr/>
        <p:nvPr/>
      </p:nvGrpSpPr>
      <p:grpSpPr>
        <a:xfrm>
          <a:off x="0" y="0"/>
          <a:ext cx="0" cy="0"/>
          <a:chOff x="0" y="0"/>
          <a:chExt cx="0" cy="0"/>
        </a:xfrm>
      </p:grpSpPr>
      <p:sp>
        <p:nvSpPr>
          <p:cNvPr id="3989" name="Google Shape;3989;g11af1b469ad_0_273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90" name="Google Shape;3990;g11af1b469ad_0_27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32" name="Shape 4132"/>
        <p:cNvGrpSpPr/>
        <p:nvPr/>
      </p:nvGrpSpPr>
      <p:grpSpPr>
        <a:xfrm>
          <a:off x="0" y="0"/>
          <a:ext cx="0" cy="0"/>
          <a:chOff x="0" y="0"/>
          <a:chExt cx="0" cy="0"/>
        </a:xfrm>
      </p:grpSpPr>
      <p:sp>
        <p:nvSpPr>
          <p:cNvPr id="4133" name="Google Shape;4133;g123ef4131e6_0_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34" name="Google Shape;4134;g123ef4131e6_0_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57" name="Shape 4157"/>
        <p:cNvGrpSpPr/>
        <p:nvPr/>
      </p:nvGrpSpPr>
      <p:grpSpPr>
        <a:xfrm>
          <a:off x="0" y="0"/>
          <a:ext cx="0" cy="0"/>
          <a:chOff x="0" y="0"/>
          <a:chExt cx="0" cy="0"/>
        </a:xfrm>
      </p:grpSpPr>
      <p:sp>
        <p:nvSpPr>
          <p:cNvPr id="4158" name="Google Shape;4158;g13b4d476778_0_95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59" name="Google Shape;4159;g13b4d476778_0_95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64" name="Shape 4164"/>
        <p:cNvGrpSpPr/>
        <p:nvPr/>
      </p:nvGrpSpPr>
      <p:grpSpPr>
        <a:xfrm>
          <a:off x="0" y="0"/>
          <a:ext cx="0" cy="0"/>
          <a:chOff x="0" y="0"/>
          <a:chExt cx="0" cy="0"/>
        </a:xfrm>
      </p:grpSpPr>
      <p:sp>
        <p:nvSpPr>
          <p:cNvPr id="4165" name="Google Shape;4165;g13b4d476778_0_9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66" name="Google Shape;4166;g13b4d476778_0_9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4" name="Shape 2144"/>
        <p:cNvGrpSpPr/>
        <p:nvPr/>
      </p:nvGrpSpPr>
      <p:grpSpPr>
        <a:xfrm>
          <a:off x="0" y="0"/>
          <a:ext cx="0" cy="0"/>
          <a:chOff x="0" y="0"/>
          <a:chExt cx="0" cy="0"/>
        </a:xfrm>
      </p:grpSpPr>
      <p:sp>
        <p:nvSpPr>
          <p:cNvPr id="2145" name="Google Shape;2145;g1236c6b4149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6" name="Google Shape;2146;g1236c6b4149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91" name="Shape 4191"/>
        <p:cNvGrpSpPr/>
        <p:nvPr/>
      </p:nvGrpSpPr>
      <p:grpSpPr>
        <a:xfrm>
          <a:off x="0" y="0"/>
          <a:ext cx="0" cy="0"/>
          <a:chOff x="0" y="0"/>
          <a:chExt cx="0" cy="0"/>
        </a:xfrm>
      </p:grpSpPr>
      <p:sp>
        <p:nvSpPr>
          <p:cNvPr id="4192" name="Google Shape;4192;g13b4d476778_0_95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93" name="Google Shape;4193;g13b4d476778_0_95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07" name="Shape 4207"/>
        <p:cNvGrpSpPr/>
        <p:nvPr/>
      </p:nvGrpSpPr>
      <p:grpSpPr>
        <a:xfrm>
          <a:off x="0" y="0"/>
          <a:ext cx="0" cy="0"/>
          <a:chOff x="0" y="0"/>
          <a:chExt cx="0" cy="0"/>
        </a:xfrm>
      </p:grpSpPr>
      <p:sp>
        <p:nvSpPr>
          <p:cNvPr id="4208" name="Google Shape;4208;g13b4d476778_0_95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09" name="Google Shape;4209;g13b4d476778_0_95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46" name="Shape 4546"/>
        <p:cNvGrpSpPr/>
        <p:nvPr/>
      </p:nvGrpSpPr>
      <p:grpSpPr>
        <a:xfrm>
          <a:off x="0" y="0"/>
          <a:ext cx="0" cy="0"/>
          <a:chOff x="0" y="0"/>
          <a:chExt cx="0" cy="0"/>
        </a:xfrm>
      </p:grpSpPr>
      <p:sp>
        <p:nvSpPr>
          <p:cNvPr id="4547" name="Google Shape;4547;g13b4d476778_0_99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48" name="Google Shape;4548;g13b4d476778_0_99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47" name="Shape 6747"/>
        <p:cNvGrpSpPr/>
        <p:nvPr/>
      </p:nvGrpSpPr>
      <p:grpSpPr>
        <a:xfrm>
          <a:off x="0" y="0"/>
          <a:ext cx="0" cy="0"/>
          <a:chOff x="0" y="0"/>
          <a:chExt cx="0" cy="0"/>
        </a:xfrm>
      </p:grpSpPr>
      <p:sp>
        <p:nvSpPr>
          <p:cNvPr id="6748" name="Google Shape;6748;g13b4d476778_0_12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49" name="Google Shape;6749;g13b4d476778_0_12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66" name="Shape 7166"/>
        <p:cNvGrpSpPr/>
        <p:nvPr/>
      </p:nvGrpSpPr>
      <p:grpSpPr>
        <a:xfrm>
          <a:off x="0" y="0"/>
          <a:ext cx="0" cy="0"/>
          <a:chOff x="0" y="0"/>
          <a:chExt cx="0" cy="0"/>
        </a:xfrm>
      </p:grpSpPr>
      <p:sp>
        <p:nvSpPr>
          <p:cNvPr id="7167" name="Google Shape;7167;g13b4d476778_0_12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68" name="Google Shape;7168;g13b4d476778_0_12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36" name="Shape 7336"/>
        <p:cNvGrpSpPr/>
        <p:nvPr/>
      </p:nvGrpSpPr>
      <p:grpSpPr>
        <a:xfrm>
          <a:off x="0" y="0"/>
          <a:ext cx="0" cy="0"/>
          <a:chOff x="0" y="0"/>
          <a:chExt cx="0" cy="0"/>
        </a:xfrm>
      </p:grpSpPr>
      <p:sp>
        <p:nvSpPr>
          <p:cNvPr id="7337" name="Google Shape;7337;g13b4d476778_0_127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38" name="Google Shape;7338;g13b4d476778_0_127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41" name="Shape 7741"/>
        <p:cNvGrpSpPr/>
        <p:nvPr/>
      </p:nvGrpSpPr>
      <p:grpSpPr>
        <a:xfrm>
          <a:off x="0" y="0"/>
          <a:ext cx="0" cy="0"/>
          <a:chOff x="0" y="0"/>
          <a:chExt cx="0" cy="0"/>
        </a:xfrm>
      </p:grpSpPr>
      <p:sp>
        <p:nvSpPr>
          <p:cNvPr id="7742" name="Google Shape;7742;g13b4d476778_0_13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43" name="Google Shape;7743;g13b4d476778_0_13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21" name="Shape 8121"/>
        <p:cNvGrpSpPr/>
        <p:nvPr/>
      </p:nvGrpSpPr>
      <p:grpSpPr>
        <a:xfrm>
          <a:off x="0" y="0"/>
          <a:ext cx="0" cy="0"/>
          <a:chOff x="0" y="0"/>
          <a:chExt cx="0" cy="0"/>
        </a:xfrm>
      </p:grpSpPr>
      <p:sp>
        <p:nvSpPr>
          <p:cNvPr id="8122" name="Google Shape;8122;g13b4d476778_0_134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23" name="Google Shape;8123;g13b4d476778_0_134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35" name="Shape 8535"/>
        <p:cNvGrpSpPr/>
        <p:nvPr/>
      </p:nvGrpSpPr>
      <p:grpSpPr>
        <a:xfrm>
          <a:off x="0" y="0"/>
          <a:ext cx="0" cy="0"/>
          <a:chOff x="0" y="0"/>
          <a:chExt cx="0" cy="0"/>
        </a:xfrm>
      </p:grpSpPr>
      <p:sp>
        <p:nvSpPr>
          <p:cNvPr id="8536" name="Google Shape;8536;g13b4d476778_0_138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37" name="Google Shape;8537;g13b4d476778_0_138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96" name="Shape 8896"/>
        <p:cNvGrpSpPr/>
        <p:nvPr/>
      </p:nvGrpSpPr>
      <p:grpSpPr>
        <a:xfrm>
          <a:off x="0" y="0"/>
          <a:ext cx="0" cy="0"/>
          <a:chOff x="0" y="0"/>
          <a:chExt cx="0" cy="0"/>
        </a:xfrm>
      </p:grpSpPr>
      <p:sp>
        <p:nvSpPr>
          <p:cNvPr id="8897" name="Google Shape;8897;g13b4d476778_0_142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98" name="Google Shape;8898;g13b4d476778_0_142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3" name="Shape 2233"/>
        <p:cNvGrpSpPr/>
        <p:nvPr/>
      </p:nvGrpSpPr>
      <p:grpSpPr>
        <a:xfrm>
          <a:off x="0" y="0"/>
          <a:ext cx="0" cy="0"/>
          <a:chOff x="0" y="0"/>
          <a:chExt cx="0" cy="0"/>
        </a:xfrm>
      </p:grpSpPr>
      <p:sp>
        <p:nvSpPr>
          <p:cNvPr id="2234" name="Google Shape;2234;g1236c6b4149_0_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35" name="Google Shape;2235;g1236c6b4149_0_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06" name="Shape 9406"/>
        <p:cNvGrpSpPr/>
        <p:nvPr/>
      </p:nvGrpSpPr>
      <p:grpSpPr>
        <a:xfrm>
          <a:off x="0" y="0"/>
          <a:ext cx="0" cy="0"/>
          <a:chOff x="0" y="0"/>
          <a:chExt cx="0" cy="0"/>
        </a:xfrm>
      </p:grpSpPr>
      <p:sp>
        <p:nvSpPr>
          <p:cNvPr id="9407" name="Google Shape;9407;g13b4d476778_0_147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08" name="Google Shape;9408;g13b4d476778_0_147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26" name="Shape 10026"/>
        <p:cNvGrpSpPr/>
        <p:nvPr/>
      </p:nvGrpSpPr>
      <p:grpSpPr>
        <a:xfrm>
          <a:off x="0" y="0"/>
          <a:ext cx="0" cy="0"/>
          <a:chOff x="0" y="0"/>
          <a:chExt cx="0" cy="0"/>
        </a:xfrm>
      </p:grpSpPr>
      <p:sp>
        <p:nvSpPr>
          <p:cNvPr id="10027" name="Google Shape;10027;g13b4d476778_0_153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28" name="Google Shape;10028;g13b4d476778_0_153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0" name="Shape 10620"/>
        <p:cNvGrpSpPr/>
        <p:nvPr/>
      </p:nvGrpSpPr>
      <p:grpSpPr>
        <a:xfrm>
          <a:off x="0" y="0"/>
          <a:ext cx="0" cy="0"/>
          <a:chOff x="0" y="0"/>
          <a:chExt cx="0" cy="0"/>
        </a:xfrm>
      </p:grpSpPr>
      <p:sp>
        <p:nvSpPr>
          <p:cNvPr id="10621" name="Google Shape;10621;g13b4d476778_0_159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22" name="Google Shape;10622;g13b4d476778_0_159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41" name="Shape 10941"/>
        <p:cNvGrpSpPr/>
        <p:nvPr/>
      </p:nvGrpSpPr>
      <p:grpSpPr>
        <a:xfrm>
          <a:off x="0" y="0"/>
          <a:ext cx="0" cy="0"/>
          <a:chOff x="0" y="0"/>
          <a:chExt cx="0" cy="0"/>
        </a:xfrm>
      </p:grpSpPr>
      <p:sp>
        <p:nvSpPr>
          <p:cNvPr id="10942" name="Google Shape;10942;g13b4d476778_0_162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43" name="Google Shape;10943;g13b4d476778_0_162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49" name="Shape 11249"/>
        <p:cNvGrpSpPr/>
        <p:nvPr/>
      </p:nvGrpSpPr>
      <p:grpSpPr>
        <a:xfrm>
          <a:off x="0" y="0"/>
          <a:ext cx="0" cy="0"/>
          <a:chOff x="0" y="0"/>
          <a:chExt cx="0" cy="0"/>
        </a:xfrm>
      </p:grpSpPr>
      <p:sp>
        <p:nvSpPr>
          <p:cNvPr id="11250" name="Google Shape;11250;g13b4d476778_0_166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51" name="Google Shape;11251;g13b4d476778_0_166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02" name="Shape 11402"/>
        <p:cNvGrpSpPr/>
        <p:nvPr/>
      </p:nvGrpSpPr>
      <p:grpSpPr>
        <a:xfrm>
          <a:off x="0" y="0"/>
          <a:ext cx="0" cy="0"/>
          <a:chOff x="0" y="0"/>
          <a:chExt cx="0" cy="0"/>
        </a:xfrm>
      </p:grpSpPr>
      <p:sp>
        <p:nvSpPr>
          <p:cNvPr id="11403" name="Google Shape;11403;g13b4d476778_0_16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04" name="Google Shape;11404;g13b4d476778_0_16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45" name="Shape 11445"/>
        <p:cNvGrpSpPr/>
        <p:nvPr/>
      </p:nvGrpSpPr>
      <p:grpSpPr>
        <a:xfrm>
          <a:off x="0" y="0"/>
          <a:ext cx="0" cy="0"/>
          <a:chOff x="0" y="0"/>
          <a:chExt cx="0" cy="0"/>
        </a:xfrm>
      </p:grpSpPr>
      <p:sp>
        <p:nvSpPr>
          <p:cNvPr id="11446" name="Google Shape;11446;g13b4d476778_0_168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47" name="Google Shape;11447;g13b4d476778_0_168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61" name="Shape 11661"/>
        <p:cNvGrpSpPr/>
        <p:nvPr/>
      </p:nvGrpSpPr>
      <p:grpSpPr>
        <a:xfrm>
          <a:off x="0" y="0"/>
          <a:ext cx="0" cy="0"/>
          <a:chOff x="0" y="0"/>
          <a:chExt cx="0" cy="0"/>
        </a:xfrm>
      </p:grpSpPr>
      <p:sp>
        <p:nvSpPr>
          <p:cNvPr id="11662" name="Google Shape;11662;g13b4d476778_0_170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63" name="Google Shape;11663;g13b4d476778_0_170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53" name="Shape 11953"/>
        <p:cNvGrpSpPr/>
        <p:nvPr/>
      </p:nvGrpSpPr>
      <p:grpSpPr>
        <a:xfrm>
          <a:off x="0" y="0"/>
          <a:ext cx="0" cy="0"/>
          <a:chOff x="0" y="0"/>
          <a:chExt cx="0" cy="0"/>
        </a:xfrm>
      </p:grpSpPr>
      <p:sp>
        <p:nvSpPr>
          <p:cNvPr id="11954" name="Google Shape;11954;g13b4d476778_0_173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55" name="Google Shape;11955;g13b4d476778_0_173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24" name="Shape 12224"/>
        <p:cNvGrpSpPr/>
        <p:nvPr/>
      </p:nvGrpSpPr>
      <p:grpSpPr>
        <a:xfrm>
          <a:off x="0" y="0"/>
          <a:ext cx="0" cy="0"/>
          <a:chOff x="0" y="0"/>
          <a:chExt cx="0" cy="0"/>
        </a:xfrm>
      </p:grpSpPr>
      <p:sp>
        <p:nvSpPr>
          <p:cNvPr id="12225" name="Google Shape;12225;g13b4d476778_0_175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26" name="Google Shape;12226;g13b4d476778_0_175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6" name="Shape 2286"/>
        <p:cNvGrpSpPr/>
        <p:nvPr/>
      </p:nvGrpSpPr>
      <p:grpSpPr>
        <a:xfrm>
          <a:off x="0" y="0"/>
          <a:ext cx="0" cy="0"/>
          <a:chOff x="0" y="0"/>
          <a:chExt cx="0" cy="0"/>
        </a:xfrm>
      </p:grpSpPr>
      <p:sp>
        <p:nvSpPr>
          <p:cNvPr id="2287" name="Google Shape;2287;g11af1b469ad_0_27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8" name="Google Shape;2288;g11af1b469ad_0_27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78" name="Shape 12578"/>
        <p:cNvGrpSpPr/>
        <p:nvPr/>
      </p:nvGrpSpPr>
      <p:grpSpPr>
        <a:xfrm>
          <a:off x="0" y="0"/>
          <a:ext cx="0" cy="0"/>
          <a:chOff x="0" y="0"/>
          <a:chExt cx="0" cy="0"/>
        </a:xfrm>
      </p:grpSpPr>
      <p:sp>
        <p:nvSpPr>
          <p:cNvPr id="12579" name="Google Shape;12579;g13b4d476778_0_179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80" name="Google Shape;12580;g13b4d476778_0_179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79" name="Shape 12879"/>
        <p:cNvGrpSpPr/>
        <p:nvPr/>
      </p:nvGrpSpPr>
      <p:grpSpPr>
        <a:xfrm>
          <a:off x="0" y="0"/>
          <a:ext cx="0" cy="0"/>
          <a:chOff x="0" y="0"/>
          <a:chExt cx="0" cy="0"/>
        </a:xfrm>
      </p:grpSpPr>
      <p:sp>
        <p:nvSpPr>
          <p:cNvPr id="12880" name="Google Shape;12880;g13b4d476778_0_182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81" name="Google Shape;12881;g13b4d476778_0_182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1" name="Shape 2351"/>
        <p:cNvGrpSpPr/>
        <p:nvPr/>
      </p:nvGrpSpPr>
      <p:grpSpPr>
        <a:xfrm>
          <a:off x="0" y="0"/>
          <a:ext cx="0" cy="0"/>
          <a:chOff x="0" y="0"/>
          <a:chExt cx="0" cy="0"/>
        </a:xfrm>
      </p:grpSpPr>
      <p:sp>
        <p:nvSpPr>
          <p:cNvPr id="2352" name="Google Shape;2352;g1236c6b4149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3" name="Google Shape;2353;g1236c6b4149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8" name="Shape 2418"/>
        <p:cNvGrpSpPr/>
        <p:nvPr/>
      </p:nvGrpSpPr>
      <p:grpSpPr>
        <a:xfrm>
          <a:off x="0" y="0"/>
          <a:ext cx="0" cy="0"/>
          <a:chOff x="0" y="0"/>
          <a:chExt cx="0" cy="0"/>
        </a:xfrm>
      </p:grpSpPr>
      <p:sp>
        <p:nvSpPr>
          <p:cNvPr id="2419" name="Google Shape;2419;g11af1b469ad_0_273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0" name="Google Shape;2420;g11af1b469ad_0_273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5" name="Shape 2425"/>
        <p:cNvGrpSpPr/>
        <p:nvPr/>
      </p:nvGrpSpPr>
      <p:grpSpPr>
        <a:xfrm>
          <a:off x="0" y="0"/>
          <a:ext cx="0" cy="0"/>
          <a:chOff x="0" y="0"/>
          <a:chExt cx="0" cy="0"/>
        </a:xfrm>
      </p:grpSpPr>
      <p:sp>
        <p:nvSpPr>
          <p:cNvPr id="2426" name="Google Shape;2426;g11af1b469ad_0_277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7" name="Google Shape;2427;g11af1b469ad_0_277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1898900" y="818450"/>
            <a:ext cx="5554500" cy="2123400"/>
          </a:xfrm>
          <a:prstGeom prst="rect">
            <a:avLst/>
          </a:prstGeom>
          <a:noFill/>
        </p:spPr>
        <p:txBody>
          <a:bodyPr anchorCtr="0" anchor="ctr" bIns="91425" lIns="91425" spcFirstLastPara="1" rIns="91425" wrap="square" tIns="91425">
            <a:noAutofit/>
          </a:bodyPr>
          <a:lstStyle>
            <a:lvl1pPr lvl="0" algn="ctr">
              <a:spcBef>
                <a:spcPts val="0"/>
              </a:spcBef>
              <a:spcAft>
                <a:spcPts val="0"/>
              </a:spcAft>
              <a:buSzPts val="5200"/>
              <a:buNone/>
              <a:defRPr b="0" sz="3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1898900" y="2941850"/>
            <a:ext cx="5554500" cy="305700"/>
          </a:xfrm>
          <a:prstGeom prst="rect">
            <a:avLst/>
          </a:prstGeom>
          <a:noFill/>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p:nvPr/>
        </p:nvSpPr>
        <p:spPr>
          <a:xfrm>
            <a:off x="3175734" y="787028"/>
            <a:ext cx="71703" cy="60894"/>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3532456" y="1056573"/>
            <a:ext cx="54747" cy="46805"/>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423841" y="1355133"/>
            <a:ext cx="60" cy="716"/>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3174062" y="381803"/>
            <a:ext cx="75046" cy="64297"/>
          </a:xfrm>
          <a:custGeom>
            <a:rect b="b" l="l" r="r" t="t"/>
            <a:pathLst>
              <a:path extrusionOk="0" h="1077" w="1257">
                <a:moveTo>
                  <a:pt x="713" y="1"/>
                </a:moveTo>
                <a:cubicBezTo>
                  <a:pt x="238" y="1"/>
                  <a:pt x="1" y="578"/>
                  <a:pt x="340" y="917"/>
                </a:cubicBezTo>
                <a:cubicBezTo>
                  <a:pt x="447" y="1028"/>
                  <a:pt x="581" y="1077"/>
                  <a:pt x="714" y="1077"/>
                </a:cubicBezTo>
                <a:cubicBezTo>
                  <a:pt x="989" y="1077"/>
                  <a:pt x="1257" y="864"/>
                  <a:pt x="1257" y="544"/>
                </a:cubicBezTo>
                <a:cubicBezTo>
                  <a:pt x="1257" y="238"/>
                  <a:pt x="1019" y="1"/>
                  <a:pt x="7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749186" y="120239"/>
            <a:ext cx="75046" cy="64357"/>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388403" y="4095065"/>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7603331" y="3859309"/>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8166744" y="4752362"/>
            <a:ext cx="75046" cy="64297"/>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5081497" y="1353103"/>
            <a:ext cx="15582" cy="13492"/>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7022366" y="1205167"/>
            <a:ext cx="22329" cy="19701"/>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6667017" y="1278120"/>
            <a:ext cx="16956" cy="14447"/>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4029002" y="98627"/>
            <a:ext cx="62867" cy="53909"/>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963809" y="4288971"/>
            <a:ext cx="17612" cy="15104"/>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1723355" y="3581364"/>
            <a:ext cx="26389" cy="23104"/>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3028508" y="4288970"/>
            <a:ext cx="62210" cy="53312"/>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4063450" y="4542934"/>
            <a:ext cx="22985" cy="20179"/>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3599980" y="5283990"/>
            <a:ext cx="44001" cy="3749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2112432" y="976157"/>
            <a:ext cx="73673" cy="62983"/>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781604" y="2288722"/>
            <a:ext cx="73673" cy="62983"/>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750499" y="4989490"/>
            <a:ext cx="73016" cy="63163"/>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2796086" y="1355790"/>
            <a:ext cx="49374" cy="42268"/>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493122" y="3416873"/>
            <a:ext cx="100718" cy="85669"/>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065148" y="2642683"/>
            <a:ext cx="27105" cy="23104"/>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1044355" y="3687731"/>
            <a:ext cx="27105" cy="22805"/>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1278783" y="4409863"/>
            <a:ext cx="50747" cy="42924"/>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6205636" y="978844"/>
            <a:ext cx="20299" cy="1743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987261" y="187162"/>
            <a:ext cx="39881" cy="33730"/>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5984020" y="3"/>
            <a:ext cx="77076" cy="65969"/>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5862764" y="771446"/>
            <a:ext cx="9851" cy="6627"/>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2104313" y="186446"/>
            <a:ext cx="50090" cy="42924"/>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1037608" y="537721"/>
            <a:ext cx="50747" cy="42924"/>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1705739" y="869115"/>
            <a:ext cx="17612" cy="17791"/>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683913" y="4987460"/>
            <a:ext cx="38568" cy="33074"/>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418578" y="5321840"/>
            <a:ext cx="55464" cy="47641"/>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6469103" y="5321840"/>
            <a:ext cx="141913" cy="121549"/>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8039756" y="3699194"/>
            <a:ext cx="141913" cy="121549"/>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7079083" y="4563232"/>
            <a:ext cx="31821" cy="27164"/>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4847762" y="156484"/>
            <a:ext cx="83166" cy="83819"/>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8064772" y="2281976"/>
            <a:ext cx="15582" cy="13433"/>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8031637" y="2984525"/>
            <a:ext cx="33195" cy="27820"/>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8207938" y="2706204"/>
            <a:ext cx="13612" cy="12119"/>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8328896" y="2468419"/>
            <a:ext cx="82449" cy="83819"/>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8441733" y="2554864"/>
            <a:ext cx="41254" cy="41969"/>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1059937" y="1116811"/>
            <a:ext cx="13552" cy="13253"/>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1172715" y="1561874"/>
            <a:ext cx="33195" cy="27820"/>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1350748" y="1284030"/>
            <a:ext cx="11881" cy="11701"/>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823455" y="1291612"/>
            <a:ext cx="83166" cy="83819"/>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936293" y="1378774"/>
            <a:ext cx="41971" cy="41253"/>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1128177" y="2404241"/>
            <a:ext cx="83106" cy="83162"/>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1240955" y="2491403"/>
            <a:ext cx="41254" cy="41253"/>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1973959" y="4484847"/>
            <a:ext cx="94628" cy="95341"/>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2102976" y="4584187"/>
            <a:ext cx="47344" cy="47342"/>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7937068" y="1464563"/>
            <a:ext cx="14926" cy="1558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8390389" y="1562531"/>
            <a:ext cx="27045" cy="22805"/>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7617540" y="652583"/>
            <a:ext cx="50031" cy="42865"/>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7944471" y="1660499"/>
            <a:ext cx="95345" cy="95281"/>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8073548" y="1759780"/>
            <a:ext cx="47344" cy="47342"/>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6638001" y="206744"/>
            <a:ext cx="177675" cy="179040"/>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6879796" y="392530"/>
            <a:ext cx="89255" cy="89848"/>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41" name="Shape 541"/>
        <p:cNvGrpSpPr/>
        <p:nvPr/>
      </p:nvGrpSpPr>
      <p:grpSpPr>
        <a:xfrm>
          <a:off x="0" y="0"/>
          <a:ext cx="0" cy="0"/>
          <a:chOff x="0" y="0"/>
          <a:chExt cx="0" cy="0"/>
        </a:xfrm>
      </p:grpSpPr>
      <p:sp>
        <p:nvSpPr>
          <p:cNvPr id="542" name="Google Shape;542;p11"/>
          <p:cNvSpPr txBox="1"/>
          <p:nvPr>
            <p:ph hasCustomPrompt="1" type="title"/>
          </p:nvPr>
        </p:nvSpPr>
        <p:spPr>
          <a:xfrm>
            <a:off x="2290150" y="1639525"/>
            <a:ext cx="4606200" cy="1173000"/>
          </a:xfrm>
          <a:prstGeom prst="rect">
            <a:avLst/>
          </a:prstGeom>
        </p:spPr>
        <p:txBody>
          <a:bodyPr anchorCtr="0" anchor="ctr" bIns="91425" lIns="91425" spcFirstLastPara="1" rIns="91425" wrap="square" tIns="91425">
            <a:noAutofit/>
          </a:bodyPr>
          <a:lstStyle>
            <a:lvl1pPr lvl="0" algn="ctr">
              <a:spcBef>
                <a:spcPts val="0"/>
              </a:spcBef>
              <a:spcAft>
                <a:spcPts val="0"/>
              </a:spcAft>
              <a:buSzPts val="9000"/>
              <a:buNone/>
              <a:defRPr sz="9000"/>
            </a:lvl1pPr>
            <a:lvl2pPr lvl="1" algn="ctr">
              <a:spcBef>
                <a:spcPts val="0"/>
              </a:spcBef>
              <a:spcAft>
                <a:spcPts val="0"/>
              </a:spcAft>
              <a:buSzPts val="9000"/>
              <a:buNone/>
              <a:defRPr sz="9000"/>
            </a:lvl2pPr>
            <a:lvl3pPr lvl="2" algn="ctr">
              <a:spcBef>
                <a:spcPts val="0"/>
              </a:spcBef>
              <a:spcAft>
                <a:spcPts val="0"/>
              </a:spcAft>
              <a:buSzPts val="9000"/>
              <a:buNone/>
              <a:defRPr sz="9000"/>
            </a:lvl3pPr>
            <a:lvl4pPr lvl="3" algn="ctr">
              <a:spcBef>
                <a:spcPts val="0"/>
              </a:spcBef>
              <a:spcAft>
                <a:spcPts val="0"/>
              </a:spcAft>
              <a:buSzPts val="9000"/>
              <a:buNone/>
              <a:defRPr sz="9000"/>
            </a:lvl4pPr>
            <a:lvl5pPr lvl="4" algn="ctr">
              <a:spcBef>
                <a:spcPts val="0"/>
              </a:spcBef>
              <a:spcAft>
                <a:spcPts val="0"/>
              </a:spcAft>
              <a:buSzPts val="9000"/>
              <a:buNone/>
              <a:defRPr sz="9000"/>
            </a:lvl5pPr>
            <a:lvl6pPr lvl="5" algn="ctr">
              <a:spcBef>
                <a:spcPts val="0"/>
              </a:spcBef>
              <a:spcAft>
                <a:spcPts val="0"/>
              </a:spcAft>
              <a:buSzPts val="9000"/>
              <a:buNone/>
              <a:defRPr sz="9000"/>
            </a:lvl6pPr>
            <a:lvl7pPr lvl="6" algn="ctr">
              <a:spcBef>
                <a:spcPts val="0"/>
              </a:spcBef>
              <a:spcAft>
                <a:spcPts val="0"/>
              </a:spcAft>
              <a:buSzPts val="9000"/>
              <a:buNone/>
              <a:defRPr sz="9000"/>
            </a:lvl7pPr>
            <a:lvl8pPr lvl="7" algn="ctr">
              <a:spcBef>
                <a:spcPts val="0"/>
              </a:spcBef>
              <a:spcAft>
                <a:spcPts val="0"/>
              </a:spcAft>
              <a:buSzPts val="9000"/>
              <a:buNone/>
              <a:defRPr sz="9000"/>
            </a:lvl8pPr>
            <a:lvl9pPr lvl="8" algn="ctr">
              <a:spcBef>
                <a:spcPts val="0"/>
              </a:spcBef>
              <a:spcAft>
                <a:spcPts val="0"/>
              </a:spcAft>
              <a:buSzPts val="9000"/>
              <a:buNone/>
              <a:defRPr sz="9000"/>
            </a:lvl9pPr>
          </a:lstStyle>
          <a:p>
            <a:r>
              <a:t>xx%</a:t>
            </a:r>
          </a:p>
        </p:txBody>
      </p:sp>
      <p:sp>
        <p:nvSpPr>
          <p:cNvPr id="543" name="Google Shape;543;p11"/>
          <p:cNvSpPr txBox="1"/>
          <p:nvPr>
            <p:ph idx="1" type="subTitle"/>
          </p:nvPr>
        </p:nvSpPr>
        <p:spPr>
          <a:xfrm>
            <a:off x="2268099" y="3162312"/>
            <a:ext cx="4606200" cy="29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544" name="Google Shape;544;p11"/>
          <p:cNvGrpSpPr/>
          <p:nvPr/>
        </p:nvGrpSpPr>
        <p:grpSpPr>
          <a:xfrm>
            <a:off x="388403" y="3"/>
            <a:ext cx="8094584" cy="5443386"/>
            <a:chOff x="388403" y="3"/>
            <a:chExt cx="8094584" cy="5443386"/>
          </a:xfrm>
        </p:grpSpPr>
        <p:sp>
          <p:nvSpPr>
            <p:cNvPr id="545" name="Google Shape;545;p11"/>
            <p:cNvSpPr/>
            <p:nvPr/>
          </p:nvSpPr>
          <p:spPr>
            <a:xfrm>
              <a:off x="3175734" y="787028"/>
              <a:ext cx="71703" cy="60894"/>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1"/>
            <p:cNvSpPr/>
            <p:nvPr/>
          </p:nvSpPr>
          <p:spPr>
            <a:xfrm>
              <a:off x="3532456" y="1056573"/>
              <a:ext cx="54747" cy="46805"/>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1"/>
            <p:cNvSpPr/>
            <p:nvPr/>
          </p:nvSpPr>
          <p:spPr>
            <a:xfrm>
              <a:off x="2423841" y="1355133"/>
              <a:ext cx="60" cy="716"/>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1"/>
            <p:cNvSpPr/>
            <p:nvPr/>
          </p:nvSpPr>
          <p:spPr>
            <a:xfrm>
              <a:off x="749186" y="120239"/>
              <a:ext cx="75046" cy="64357"/>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1"/>
            <p:cNvSpPr/>
            <p:nvPr/>
          </p:nvSpPr>
          <p:spPr>
            <a:xfrm>
              <a:off x="388403" y="4095065"/>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1"/>
            <p:cNvSpPr/>
            <p:nvPr/>
          </p:nvSpPr>
          <p:spPr>
            <a:xfrm>
              <a:off x="7603331" y="3859309"/>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1"/>
            <p:cNvSpPr/>
            <p:nvPr/>
          </p:nvSpPr>
          <p:spPr>
            <a:xfrm>
              <a:off x="8166744" y="4752362"/>
              <a:ext cx="75046" cy="64297"/>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1"/>
            <p:cNvSpPr/>
            <p:nvPr/>
          </p:nvSpPr>
          <p:spPr>
            <a:xfrm>
              <a:off x="5081497" y="1353103"/>
              <a:ext cx="15582" cy="13492"/>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1"/>
            <p:cNvSpPr/>
            <p:nvPr/>
          </p:nvSpPr>
          <p:spPr>
            <a:xfrm>
              <a:off x="7022366" y="1205167"/>
              <a:ext cx="22329" cy="19701"/>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1"/>
            <p:cNvSpPr/>
            <p:nvPr/>
          </p:nvSpPr>
          <p:spPr>
            <a:xfrm>
              <a:off x="6667017" y="1278120"/>
              <a:ext cx="16956" cy="14447"/>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1"/>
            <p:cNvSpPr/>
            <p:nvPr/>
          </p:nvSpPr>
          <p:spPr>
            <a:xfrm>
              <a:off x="4029002" y="98627"/>
              <a:ext cx="62867" cy="53909"/>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1"/>
            <p:cNvSpPr/>
            <p:nvPr/>
          </p:nvSpPr>
          <p:spPr>
            <a:xfrm>
              <a:off x="3028508" y="4288970"/>
              <a:ext cx="62210" cy="53312"/>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1"/>
            <p:cNvSpPr/>
            <p:nvPr/>
          </p:nvSpPr>
          <p:spPr>
            <a:xfrm>
              <a:off x="4063450" y="4542934"/>
              <a:ext cx="22985" cy="20179"/>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1"/>
            <p:cNvSpPr/>
            <p:nvPr/>
          </p:nvSpPr>
          <p:spPr>
            <a:xfrm>
              <a:off x="3599980" y="5283990"/>
              <a:ext cx="44001" cy="3749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1"/>
            <p:cNvSpPr/>
            <p:nvPr/>
          </p:nvSpPr>
          <p:spPr>
            <a:xfrm>
              <a:off x="6633225" y="2222514"/>
              <a:ext cx="33195" cy="28835"/>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1"/>
            <p:cNvSpPr/>
            <p:nvPr/>
          </p:nvSpPr>
          <p:spPr>
            <a:xfrm>
              <a:off x="2112432" y="976157"/>
              <a:ext cx="73673" cy="62983"/>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1"/>
            <p:cNvSpPr/>
            <p:nvPr/>
          </p:nvSpPr>
          <p:spPr>
            <a:xfrm>
              <a:off x="781604" y="2288722"/>
              <a:ext cx="73673" cy="62983"/>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1"/>
            <p:cNvSpPr/>
            <p:nvPr/>
          </p:nvSpPr>
          <p:spPr>
            <a:xfrm>
              <a:off x="750499" y="4989490"/>
              <a:ext cx="73016" cy="63163"/>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1"/>
            <p:cNvSpPr/>
            <p:nvPr/>
          </p:nvSpPr>
          <p:spPr>
            <a:xfrm>
              <a:off x="2796086" y="1355790"/>
              <a:ext cx="49374" cy="42268"/>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1"/>
            <p:cNvSpPr/>
            <p:nvPr/>
          </p:nvSpPr>
          <p:spPr>
            <a:xfrm>
              <a:off x="2011774" y="2061742"/>
              <a:ext cx="100061" cy="85729"/>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1"/>
            <p:cNvSpPr/>
            <p:nvPr/>
          </p:nvSpPr>
          <p:spPr>
            <a:xfrm>
              <a:off x="493122" y="3416873"/>
              <a:ext cx="100718" cy="85669"/>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1"/>
            <p:cNvSpPr/>
            <p:nvPr/>
          </p:nvSpPr>
          <p:spPr>
            <a:xfrm>
              <a:off x="2065148" y="2642683"/>
              <a:ext cx="27105" cy="23104"/>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1"/>
            <p:cNvSpPr/>
            <p:nvPr/>
          </p:nvSpPr>
          <p:spPr>
            <a:xfrm>
              <a:off x="1044355" y="3687731"/>
              <a:ext cx="27105" cy="22805"/>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1"/>
            <p:cNvSpPr/>
            <p:nvPr/>
          </p:nvSpPr>
          <p:spPr>
            <a:xfrm>
              <a:off x="2018520" y="3337113"/>
              <a:ext cx="50747" cy="42924"/>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1"/>
            <p:cNvSpPr/>
            <p:nvPr/>
          </p:nvSpPr>
          <p:spPr>
            <a:xfrm>
              <a:off x="6985888" y="2775754"/>
              <a:ext cx="39941" cy="33790"/>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1"/>
            <p:cNvSpPr/>
            <p:nvPr/>
          </p:nvSpPr>
          <p:spPr>
            <a:xfrm>
              <a:off x="6205636" y="978844"/>
              <a:ext cx="20299" cy="1743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1"/>
            <p:cNvSpPr/>
            <p:nvPr/>
          </p:nvSpPr>
          <p:spPr>
            <a:xfrm>
              <a:off x="6987261" y="187162"/>
              <a:ext cx="39881" cy="33730"/>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1"/>
            <p:cNvSpPr/>
            <p:nvPr/>
          </p:nvSpPr>
          <p:spPr>
            <a:xfrm>
              <a:off x="5984020" y="3"/>
              <a:ext cx="77076" cy="65969"/>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1"/>
            <p:cNvSpPr/>
            <p:nvPr/>
          </p:nvSpPr>
          <p:spPr>
            <a:xfrm>
              <a:off x="5862764" y="771446"/>
              <a:ext cx="9851" cy="6627"/>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1"/>
            <p:cNvSpPr/>
            <p:nvPr/>
          </p:nvSpPr>
          <p:spPr>
            <a:xfrm>
              <a:off x="2104313" y="186446"/>
              <a:ext cx="50090" cy="42924"/>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1"/>
            <p:cNvSpPr/>
            <p:nvPr/>
          </p:nvSpPr>
          <p:spPr>
            <a:xfrm>
              <a:off x="1037608" y="537721"/>
              <a:ext cx="50747" cy="42924"/>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1"/>
            <p:cNvSpPr/>
            <p:nvPr/>
          </p:nvSpPr>
          <p:spPr>
            <a:xfrm>
              <a:off x="1705739" y="869115"/>
              <a:ext cx="17612" cy="17791"/>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1"/>
            <p:cNvSpPr/>
            <p:nvPr/>
          </p:nvSpPr>
          <p:spPr>
            <a:xfrm>
              <a:off x="6683913" y="4987460"/>
              <a:ext cx="38568" cy="33074"/>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1"/>
            <p:cNvSpPr/>
            <p:nvPr/>
          </p:nvSpPr>
          <p:spPr>
            <a:xfrm>
              <a:off x="5418578" y="5321840"/>
              <a:ext cx="55464" cy="47641"/>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1"/>
            <p:cNvSpPr/>
            <p:nvPr/>
          </p:nvSpPr>
          <p:spPr>
            <a:xfrm>
              <a:off x="6469103" y="5321840"/>
              <a:ext cx="141913" cy="121549"/>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1"/>
            <p:cNvSpPr/>
            <p:nvPr/>
          </p:nvSpPr>
          <p:spPr>
            <a:xfrm>
              <a:off x="8039756" y="3699194"/>
              <a:ext cx="141913" cy="121549"/>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1"/>
            <p:cNvSpPr/>
            <p:nvPr/>
          </p:nvSpPr>
          <p:spPr>
            <a:xfrm>
              <a:off x="7079083" y="4563232"/>
              <a:ext cx="31821" cy="27164"/>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1"/>
            <p:cNvSpPr/>
            <p:nvPr/>
          </p:nvSpPr>
          <p:spPr>
            <a:xfrm>
              <a:off x="8064772" y="2281976"/>
              <a:ext cx="15582" cy="13433"/>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1"/>
            <p:cNvSpPr/>
            <p:nvPr/>
          </p:nvSpPr>
          <p:spPr>
            <a:xfrm>
              <a:off x="8031637" y="2984525"/>
              <a:ext cx="33195" cy="27820"/>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1"/>
            <p:cNvSpPr/>
            <p:nvPr/>
          </p:nvSpPr>
          <p:spPr>
            <a:xfrm>
              <a:off x="8207938" y="2706204"/>
              <a:ext cx="13612" cy="12119"/>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1"/>
            <p:cNvSpPr/>
            <p:nvPr/>
          </p:nvSpPr>
          <p:spPr>
            <a:xfrm>
              <a:off x="8328896" y="2468419"/>
              <a:ext cx="82449" cy="83819"/>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1"/>
            <p:cNvSpPr/>
            <p:nvPr/>
          </p:nvSpPr>
          <p:spPr>
            <a:xfrm>
              <a:off x="8441733" y="2554864"/>
              <a:ext cx="41254" cy="41969"/>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1"/>
            <p:cNvSpPr/>
            <p:nvPr/>
          </p:nvSpPr>
          <p:spPr>
            <a:xfrm>
              <a:off x="1059937" y="1116811"/>
              <a:ext cx="13552" cy="13253"/>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1"/>
            <p:cNvSpPr/>
            <p:nvPr/>
          </p:nvSpPr>
          <p:spPr>
            <a:xfrm>
              <a:off x="1172715" y="1561874"/>
              <a:ext cx="33195" cy="27820"/>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1"/>
            <p:cNvSpPr/>
            <p:nvPr/>
          </p:nvSpPr>
          <p:spPr>
            <a:xfrm>
              <a:off x="1350748" y="1284030"/>
              <a:ext cx="11881" cy="11701"/>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1"/>
            <p:cNvSpPr/>
            <p:nvPr/>
          </p:nvSpPr>
          <p:spPr>
            <a:xfrm>
              <a:off x="823455" y="1291612"/>
              <a:ext cx="83166" cy="83819"/>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1"/>
            <p:cNvSpPr/>
            <p:nvPr/>
          </p:nvSpPr>
          <p:spPr>
            <a:xfrm>
              <a:off x="936293" y="1378774"/>
              <a:ext cx="41971" cy="41253"/>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1"/>
            <p:cNvSpPr/>
            <p:nvPr/>
          </p:nvSpPr>
          <p:spPr>
            <a:xfrm>
              <a:off x="1128177" y="2404241"/>
              <a:ext cx="83106" cy="83162"/>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1"/>
            <p:cNvSpPr/>
            <p:nvPr/>
          </p:nvSpPr>
          <p:spPr>
            <a:xfrm>
              <a:off x="1240955" y="2491403"/>
              <a:ext cx="41254" cy="41253"/>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1"/>
            <p:cNvSpPr/>
            <p:nvPr/>
          </p:nvSpPr>
          <p:spPr>
            <a:xfrm>
              <a:off x="7937068" y="1464563"/>
              <a:ext cx="14926" cy="1558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1"/>
            <p:cNvSpPr/>
            <p:nvPr/>
          </p:nvSpPr>
          <p:spPr>
            <a:xfrm>
              <a:off x="8390389" y="1562531"/>
              <a:ext cx="27045" cy="22805"/>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1"/>
            <p:cNvSpPr/>
            <p:nvPr/>
          </p:nvSpPr>
          <p:spPr>
            <a:xfrm>
              <a:off x="7617540" y="652583"/>
              <a:ext cx="50031" cy="42865"/>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1"/>
            <p:cNvSpPr/>
            <p:nvPr/>
          </p:nvSpPr>
          <p:spPr>
            <a:xfrm>
              <a:off x="7944471" y="1660499"/>
              <a:ext cx="95345" cy="95281"/>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1"/>
            <p:cNvSpPr/>
            <p:nvPr/>
          </p:nvSpPr>
          <p:spPr>
            <a:xfrm>
              <a:off x="8073548" y="1759780"/>
              <a:ext cx="47344" cy="47342"/>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1"/>
            <p:cNvSpPr/>
            <p:nvPr/>
          </p:nvSpPr>
          <p:spPr>
            <a:xfrm>
              <a:off x="6638001" y="206744"/>
              <a:ext cx="177675" cy="179040"/>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1"/>
            <p:cNvSpPr/>
            <p:nvPr/>
          </p:nvSpPr>
          <p:spPr>
            <a:xfrm>
              <a:off x="6879796" y="392530"/>
              <a:ext cx="89255" cy="89848"/>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601" name="Shape 601"/>
        <p:cNvGrpSpPr/>
        <p:nvPr/>
      </p:nvGrpSpPr>
      <p:grpSpPr>
        <a:xfrm>
          <a:off x="0" y="0"/>
          <a:ext cx="0" cy="0"/>
          <a:chOff x="0" y="0"/>
          <a:chExt cx="0" cy="0"/>
        </a:xfrm>
      </p:grpSpPr>
      <p:sp>
        <p:nvSpPr>
          <p:cNvPr id="602" name="Google Shape;602;p12"/>
          <p:cNvSpPr/>
          <p:nvPr/>
        </p:nvSpPr>
        <p:spPr>
          <a:xfrm flipH="1" rot="10800000">
            <a:off x="5767233" y="2010885"/>
            <a:ext cx="62210" cy="53312"/>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603" name="Shape 603"/>
        <p:cNvGrpSpPr/>
        <p:nvPr/>
      </p:nvGrpSpPr>
      <p:grpSpPr>
        <a:xfrm>
          <a:off x="0" y="0"/>
          <a:ext cx="0" cy="0"/>
          <a:chOff x="0" y="0"/>
          <a:chExt cx="0" cy="0"/>
        </a:xfrm>
      </p:grpSpPr>
      <p:sp>
        <p:nvSpPr>
          <p:cNvPr id="604" name="Google Shape;604;p13"/>
          <p:cNvSpPr txBox="1"/>
          <p:nvPr>
            <p:ph type="title"/>
          </p:nvPr>
        </p:nvSpPr>
        <p:spPr>
          <a:xfrm>
            <a:off x="1342100" y="1923482"/>
            <a:ext cx="2771400" cy="39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b="0" sz="2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05" name="Google Shape;605;p13"/>
          <p:cNvSpPr txBox="1"/>
          <p:nvPr>
            <p:ph hasCustomPrompt="1" idx="2" type="title"/>
          </p:nvPr>
        </p:nvSpPr>
        <p:spPr>
          <a:xfrm>
            <a:off x="2396300" y="1387686"/>
            <a:ext cx="663000" cy="327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606" name="Google Shape;606;p13"/>
          <p:cNvSpPr txBox="1"/>
          <p:nvPr>
            <p:ph idx="1" type="subTitle"/>
          </p:nvPr>
        </p:nvSpPr>
        <p:spPr>
          <a:xfrm>
            <a:off x="1342100" y="2321919"/>
            <a:ext cx="2771400" cy="531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07" name="Google Shape;607;p13"/>
          <p:cNvSpPr txBox="1"/>
          <p:nvPr>
            <p:ph idx="3" type="title"/>
          </p:nvPr>
        </p:nvSpPr>
        <p:spPr>
          <a:xfrm>
            <a:off x="4538263" y="1923494"/>
            <a:ext cx="2771400" cy="39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b="0" sz="2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08" name="Google Shape;608;p13"/>
          <p:cNvSpPr txBox="1"/>
          <p:nvPr>
            <p:ph hasCustomPrompt="1" idx="4" type="title"/>
          </p:nvPr>
        </p:nvSpPr>
        <p:spPr>
          <a:xfrm>
            <a:off x="5520375" y="1387686"/>
            <a:ext cx="667500" cy="329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609" name="Google Shape;609;p13"/>
          <p:cNvSpPr txBox="1"/>
          <p:nvPr>
            <p:ph idx="5" type="subTitle"/>
          </p:nvPr>
        </p:nvSpPr>
        <p:spPr>
          <a:xfrm>
            <a:off x="4538263" y="2321919"/>
            <a:ext cx="2771400" cy="531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0" name="Google Shape;610;p13"/>
          <p:cNvSpPr txBox="1"/>
          <p:nvPr>
            <p:ph idx="6" type="title"/>
          </p:nvPr>
        </p:nvSpPr>
        <p:spPr>
          <a:xfrm>
            <a:off x="1342100" y="3696850"/>
            <a:ext cx="2771400" cy="39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b="0" sz="2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11" name="Google Shape;611;p13"/>
          <p:cNvSpPr txBox="1"/>
          <p:nvPr>
            <p:ph hasCustomPrompt="1" idx="7" type="title"/>
          </p:nvPr>
        </p:nvSpPr>
        <p:spPr>
          <a:xfrm>
            <a:off x="2394050" y="3161046"/>
            <a:ext cx="667500" cy="329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612" name="Google Shape;612;p13"/>
          <p:cNvSpPr txBox="1"/>
          <p:nvPr>
            <p:ph idx="8" type="subTitle"/>
          </p:nvPr>
        </p:nvSpPr>
        <p:spPr>
          <a:xfrm>
            <a:off x="1342100" y="4090450"/>
            <a:ext cx="2771400" cy="531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3" name="Google Shape;613;p13"/>
          <p:cNvSpPr txBox="1"/>
          <p:nvPr>
            <p:ph idx="9" type="title"/>
          </p:nvPr>
        </p:nvSpPr>
        <p:spPr>
          <a:xfrm>
            <a:off x="4538263" y="3696850"/>
            <a:ext cx="2771400" cy="39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b="0" sz="2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14" name="Google Shape;614;p13"/>
          <p:cNvSpPr txBox="1"/>
          <p:nvPr>
            <p:ph hasCustomPrompt="1" idx="13" type="title"/>
          </p:nvPr>
        </p:nvSpPr>
        <p:spPr>
          <a:xfrm>
            <a:off x="5520362" y="3161046"/>
            <a:ext cx="667500" cy="329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615" name="Google Shape;615;p13"/>
          <p:cNvSpPr txBox="1"/>
          <p:nvPr>
            <p:ph idx="14" type="subTitle"/>
          </p:nvPr>
        </p:nvSpPr>
        <p:spPr>
          <a:xfrm>
            <a:off x="4538263" y="4090450"/>
            <a:ext cx="2771400" cy="531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6" name="Google Shape;616;p13"/>
          <p:cNvSpPr txBox="1"/>
          <p:nvPr>
            <p:ph idx="15" type="title"/>
          </p:nvPr>
        </p:nvSpPr>
        <p:spPr>
          <a:xfrm>
            <a:off x="1696925" y="539400"/>
            <a:ext cx="6045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17" name="Google Shape;617;p13"/>
          <p:cNvGrpSpPr/>
          <p:nvPr/>
        </p:nvGrpSpPr>
        <p:grpSpPr>
          <a:xfrm>
            <a:off x="7" y="-1005611"/>
            <a:ext cx="9143989" cy="6149112"/>
            <a:chOff x="7" y="-1005611"/>
            <a:chExt cx="9143989" cy="6149112"/>
          </a:xfrm>
        </p:grpSpPr>
        <p:sp>
          <p:nvSpPr>
            <p:cNvPr id="618" name="Google Shape;618;p13"/>
            <p:cNvSpPr/>
            <p:nvPr/>
          </p:nvSpPr>
          <p:spPr>
            <a:xfrm>
              <a:off x="3148695" y="-116550"/>
              <a:ext cx="80998" cy="68789"/>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3"/>
            <p:cNvSpPr/>
            <p:nvPr/>
          </p:nvSpPr>
          <p:spPr>
            <a:xfrm>
              <a:off x="3551664" y="187942"/>
              <a:ext cx="61845" cy="52873"/>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3"/>
            <p:cNvSpPr/>
            <p:nvPr/>
          </p:nvSpPr>
          <p:spPr>
            <a:xfrm>
              <a:off x="407562" y="-869787"/>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3"/>
            <p:cNvSpPr/>
            <p:nvPr/>
          </p:nvSpPr>
          <p:spPr>
            <a:xfrm>
              <a:off x="7" y="3620368"/>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3"/>
            <p:cNvSpPr/>
            <p:nvPr/>
          </p:nvSpPr>
          <p:spPr>
            <a:xfrm>
              <a:off x="8150299" y="3354047"/>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3"/>
            <p:cNvSpPr/>
            <p:nvPr/>
          </p:nvSpPr>
          <p:spPr>
            <a:xfrm>
              <a:off x="8786754" y="4362882"/>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3"/>
            <p:cNvSpPr/>
            <p:nvPr/>
          </p:nvSpPr>
          <p:spPr>
            <a:xfrm>
              <a:off x="7494016" y="355800"/>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3"/>
            <p:cNvSpPr/>
            <p:nvPr/>
          </p:nvSpPr>
          <p:spPr>
            <a:xfrm>
              <a:off x="4112584" y="-89420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3"/>
            <p:cNvSpPr/>
            <p:nvPr/>
          </p:nvSpPr>
          <p:spPr>
            <a:xfrm>
              <a:off x="3627942" y="4963436"/>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3"/>
            <p:cNvSpPr/>
            <p:nvPr/>
          </p:nvSpPr>
          <p:spPr>
            <a:xfrm>
              <a:off x="7054425" y="1505045"/>
              <a:ext cx="37498" cy="32574"/>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3"/>
            <p:cNvSpPr/>
            <p:nvPr/>
          </p:nvSpPr>
          <p:spPr>
            <a:xfrm>
              <a:off x="1947544" y="97100"/>
              <a:ext cx="83224" cy="71149"/>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3"/>
            <p:cNvSpPr/>
            <p:nvPr/>
          </p:nvSpPr>
          <p:spPr>
            <a:xfrm>
              <a:off x="444184" y="1579836"/>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3"/>
            <p:cNvSpPr/>
            <p:nvPr/>
          </p:nvSpPr>
          <p:spPr>
            <a:xfrm>
              <a:off x="409046" y="4630754"/>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3"/>
            <p:cNvSpPr/>
            <p:nvPr/>
          </p:nvSpPr>
          <p:spPr>
            <a:xfrm>
              <a:off x="118302" y="2854250"/>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3"/>
            <p:cNvSpPr/>
            <p:nvPr/>
          </p:nvSpPr>
          <p:spPr>
            <a:xfrm>
              <a:off x="740998" y="3160225"/>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3"/>
            <p:cNvSpPr/>
            <p:nvPr/>
          </p:nvSpPr>
          <p:spPr>
            <a:xfrm>
              <a:off x="7452808" y="2130011"/>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3"/>
            <p:cNvSpPr/>
            <p:nvPr/>
          </p:nvSpPr>
          <p:spPr>
            <a:xfrm>
              <a:off x="6571402" y="100135"/>
              <a:ext cx="22930" cy="1969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3"/>
            <p:cNvSpPr/>
            <p:nvPr/>
          </p:nvSpPr>
          <p:spPr>
            <a:xfrm>
              <a:off x="7454359" y="-794187"/>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3"/>
            <p:cNvSpPr/>
            <p:nvPr/>
          </p:nvSpPr>
          <p:spPr>
            <a:xfrm>
              <a:off x="6321056" y="-1005611"/>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3"/>
            <p:cNvSpPr/>
            <p:nvPr/>
          </p:nvSpPr>
          <p:spPr>
            <a:xfrm>
              <a:off x="6184080" y="-134152"/>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3"/>
            <p:cNvSpPr/>
            <p:nvPr/>
          </p:nvSpPr>
          <p:spPr>
            <a:xfrm>
              <a:off x="1938372" y="-7949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3"/>
            <p:cNvSpPr/>
            <p:nvPr/>
          </p:nvSpPr>
          <p:spPr>
            <a:xfrm>
              <a:off x="733377" y="-3981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3"/>
            <p:cNvSpPr/>
            <p:nvPr/>
          </p:nvSpPr>
          <p:spPr>
            <a:xfrm>
              <a:off x="1488126" y="-23820"/>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3"/>
            <p:cNvSpPr/>
            <p:nvPr/>
          </p:nvSpPr>
          <p:spPr>
            <a:xfrm>
              <a:off x="7111684" y="4628461"/>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3"/>
            <p:cNvSpPr/>
            <p:nvPr/>
          </p:nvSpPr>
          <p:spPr>
            <a:xfrm>
              <a:off x="5682308" y="5006192"/>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3"/>
            <p:cNvSpPr/>
            <p:nvPr/>
          </p:nvSpPr>
          <p:spPr>
            <a:xfrm>
              <a:off x="6869026" y="5006192"/>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3"/>
            <p:cNvSpPr/>
            <p:nvPr/>
          </p:nvSpPr>
          <p:spPr>
            <a:xfrm>
              <a:off x="8643303" y="3173173"/>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3"/>
            <p:cNvSpPr/>
            <p:nvPr/>
          </p:nvSpPr>
          <p:spPr>
            <a:xfrm>
              <a:off x="7558086" y="4149232"/>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3"/>
            <p:cNvSpPr/>
            <p:nvPr/>
          </p:nvSpPr>
          <p:spPr>
            <a:xfrm>
              <a:off x="8671562" y="1572215"/>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3"/>
            <p:cNvSpPr/>
            <p:nvPr/>
          </p:nvSpPr>
          <p:spPr>
            <a:xfrm>
              <a:off x="8634131" y="2365849"/>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3"/>
            <p:cNvSpPr/>
            <p:nvPr/>
          </p:nvSpPr>
          <p:spPr>
            <a:xfrm>
              <a:off x="8833289" y="2051444"/>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3"/>
            <p:cNvSpPr/>
            <p:nvPr/>
          </p:nvSpPr>
          <p:spPr>
            <a:xfrm>
              <a:off x="8969927" y="1782830"/>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3"/>
            <p:cNvSpPr/>
            <p:nvPr/>
          </p:nvSpPr>
          <p:spPr>
            <a:xfrm>
              <a:off x="9097394" y="1880483"/>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3"/>
            <p:cNvSpPr/>
            <p:nvPr/>
          </p:nvSpPr>
          <p:spPr>
            <a:xfrm>
              <a:off x="758601" y="25598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3"/>
            <p:cNvSpPr/>
            <p:nvPr/>
          </p:nvSpPr>
          <p:spPr>
            <a:xfrm>
              <a:off x="886000" y="758754"/>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3"/>
            <p:cNvSpPr/>
            <p:nvPr/>
          </p:nvSpPr>
          <p:spPr>
            <a:xfrm>
              <a:off x="1087113" y="444888"/>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3"/>
            <p:cNvSpPr/>
            <p:nvPr/>
          </p:nvSpPr>
          <p:spPr>
            <a:xfrm>
              <a:off x="491461" y="453453"/>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3"/>
            <p:cNvSpPr/>
            <p:nvPr/>
          </p:nvSpPr>
          <p:spPr>
            <a:xfrm>
              <a:off x="618927" y="551915"/>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3"/>
            <p:cNvSpPr/>
            <p:nvPr/>
          </p:nvSpPr>
          <p:spPr>
            <a:xfrm>
              <a:off x="835687" y="1710332"/>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3"/>
            <p:cNvSpPr/>
            <p:nvPr/>
          </p:nvSpPr>
          <p:spPr>
            <a:xfrm>
              <a:off x="963086" y="1808795"/>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3"/>
            <p:cNvSpPr/>
            <p:nvPr/>
          </p:nvSpPr>
          <p:spPr>
            <a:xfrm>
              <a:off x="8527302" y="648827"/>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3"/>
            <p:cNvSpPr/>
            <p:nvPr/>
          </p:nvSpPr>
          <p:spPr>
            <a:xfrm>
              <a:off x="9039393" y="759496"/>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3"/>
            <p:cNvSpPr/>
            <p:nvPr/>
          </p:nvSpPr>
          <p:spPr>
            <a:xfrm>
              <a:off x="8166350" y="-268425"/>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3"/>
            <p:cNvSpPr/>
            <p:nvPr/>
          </p:nvSpPr>
          <p:spPr>
            <a:xfrm>
              <a:off x="8535665" y="870165"/>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3"/>
            <p:cNvSpPr/>
            <p:nvPr/>
          </p:nvSpPr>
          <p:spPr>
            <a:xfrm>
              <a:off x="8681476" y="982317"/>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3"/>
            <p:cNvSpPr/>
            <p:nvPr/>
          </p:nvSpPr>
          <p:spPr>
            <a:xfrm>
              <a:off x="7059821" y="-772067"/>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3"/>
            <p:cNvSpPr/>
            <p:nvPr/>
          </p:nvSpPr>
          <p:spPr>
            <a:xfrm>
              <a:off x="7332963" y="-562193"/>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BLANK_19">
    <p:spTree>
      <p:nvGrpSpPr>
        <p:cNvPr id="665" name="Shape 665"/>
        <p:cNvGrpSpPr/>
        <p:nvPr/>
      </p:nvGrpSpPr>
      <p:grpSpPr>
        <a:xfrm>
          <a:off x="0" y="0"/>
          <a:ext cx="0" cy="0"/>
          <a:chOff x="0" y="0"/>
          <a:chExt cx="0" cy="0"/>
        </a:xfrm>
      </p:grpSpPr>
      <p:sp>
        <p:nvSpPr>
          <p:cNvPr id="666" name="Google Shape;666;p14"/>
          <p:cNvSpPr txBox="1"/>
          <p:nvPr>
            <p:ph type="title"/>
          </p:nvPr>
        </p:nvSpPr>
        <p:spPr>
          <a:xfrm>
            <a:off x="2579675" y="2572350"/>
            <a:ext cx="42318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2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67" name="Google Shape;667;p14"/>
          <p:cNvSpPr txBox="1"/>
          <p:nvPr>
            <p:ph idx="1" type="subTitle"/>
          </p:nvPr>
        </p:nvSpPr>
        <p:spPr>
          <a:xfrm>
            <a:off x="2579725" y="3583925"/>
            <a:ext cx="4231800" cy="29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668" name="Google Shape;668;p14"/>
          <p:cNvSpPr txBox="1"/>
          <p:nvPr>
            <p:ph hasCustomPrompt="1" idx="2" type="title"/>
          </p:nvPr>
        </p:nvSpPr>
        <p:spPr>
          <a:xfrm>
            <a:off x="3971063" y="1496423"/>
            <a:ext cx="1201800" cy="73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4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grpSp>
        <p:nvGrpSpPr>
          <p:cNvPr id="669" name="Google Shape;669;p14"/>
          <p:cNvGrpSpPr/>
          <p:nvPr/>
        </p:nvGrpSpPr>
        <p:grpSpPr>
          <a:xfrm>
            <a:off x="7" y="-1005611"/>
            <a:ext cx="9143989" cy="6149112"/>
            <a:chOff x="7" y="-1005611"/>
            <a:chExt cx="9143989" cy="6149112"/>
          </a:xfrm>
        </p:grpSpPr>
        <p:sp>
          <p:nvSpPr>
            <p:cNvPr id="670" name="Google Shape;670;p14"/>
            <p:cNvSpPr/>
            <p:nvPr/>
          </p:nvSpPr>
          <p:spPr>
            <a:xfrm rot="10800000">
              <a:off x="8651666"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4"/>
            <p:cNvSpPr/>
            <p:nvPr/>
          </p:nvSpPr>
          <p:spPr>
            <a:xfrm rot="10800000">
              <a:off x="9059221"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4"/>
            <p:cNvSpPr/>
            <p:nvPr/>
          </p:nvSpPr>
          <p:spPr>
            <a:xfrm rot="10800000">
              <a:off x="908930"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4"/>
            <p:cNvSpPr/>
            <p:nvPr/>
          </p:nvSpPr>
          <p:spPr>
            <a:xfrm rot="10800000">
              <a:off x="272475"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4"/>
            <p:cNvSpPr/>
            <p:nvPr/>
          </p:nvSpPr>
          <p:spPr>
            <a:xfrm rot="10800000">
              <a:off x="1624765" y="3759834"/>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4"/>
            <p:cNvSpPr/>
            <p:nvPr/>
          </p:nvSpPr>
          <p:spPr>
            <a:xfrm rot="10800000">
              <a:off x="2032252" y="3683357"/>
              <a:ext cx="19154" cy="1632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4"/>
            <p:cNvSpPr/>
            <p:nvPr/>
          </p:nvSpPr>
          <p:spPr>
            <a:xfrm rot="10800000">
              <a:off x="4960403"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4"/>
            <p:cNvSpPr/>
            <p:nvPr/>
          </p:nvSpPr>
          <p:spPr>
            <a:xfrm rot="10800000">
              <a:off x="6091347"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4"/>
            <p:cNvSpPr/>
            <p:nvPr/>
          </p:nvSpPr>
          <p:spPr>
            <a:xfrm rot="10800000">
              <a:off x="4966541"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4"/>
            <p:cNvSpPr/>
            <p:nvPr/>
          </p:nvSpPr>
          <p:spPr>
            <a:xfrm rot="10800000">
              <a:off x="5466357"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4"/>
            <p:cNvSpPr/>
            <p:nvPr/>
          </p:nvSpPr>
          <p:spPr>
            <a:xfrm rot="10800000">
              <a:off x="2052080" y="2600270"/>
              <a:ext cx="37498" cy="32574"/>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4"/>
            <p:cNvSpPr/>
            <p:nvPr/>
          </p:nvSpPr>
          <p:spPr>
            <a:xfrm rot="10800000">
              <a:off x="7113235" y="3969640"/>
              <a:ext cx="83224" cy="71149"/>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4"/>
            <p:cNvSpPr/>
            <p:nvPr/>
          </p:nvSpPr>
          <p:spPr>
            <a:xfrm rot="10800000">
              <a:off x="8616596" y="2486904"/>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4"/>
            <p:cNvSpPr/>
            <p:nvPr/>
          </p:nvSpPr>
          <p:spPr>
            <a:xfrm rot="10800000">
              <a:off x="8652475"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4"/>
            <p:cNvSpPr/>
            <p:nvPr/>
          </p:nvSpPr>
          <p:spPr>
            <a:xfrm rot="10800000">
              <a:off x="7197134" y="2717616"/>
              <a:ext cx="113034" cy="96844"/>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4"/>
            <p:cNvSpPr/>
            <p:nvPr/>
          </p:nvSpPr>
          <p:spPr>
            <a:xfrm rot="10800000">
              <a:off x="8911927"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4"/>
            <p:cNvSpPr/>
            <p:nvPr/>
          </p:nvSpPr>
          <p:spPr>
            <a:xfrm rot="10800000">
              <a:off x="7219255" y="2132102"/>
              <a:ext cx="30619" cy="26099"/>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4"/>
            <p:cNvSpPr/>
            <p:nvPr/>
          </p:nvSpPr>
          <p:spPr>
            <a:xfrm rot="10800000">
              <a:off x="8372387"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4"/>
            <p:cNvSpPr/>
            <p:nvPr/>
          </p:nvSpPr>
          <p:spPr>
            <a:xfrm rot="10800000">
              <a:off x="7245220" y="1325250"/>
              <a:ext cx="57326" cy="48489"/>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4"/>
            <p:cNvSpPr/>
            <p:nvPr/>
          </p:nvSpPr>
          <p:spPr>
            <a:xfrm rot="10800000">
              <a:off x="1646076" y="1969706"/>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4"/>
            <p:cNvSpPr/>
            <p:nvPr/>
          </p:nvSpPr>
          <p:spPr>
            <a:xfrm rot="10800000">
              <a:off x="1644593"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4"/>
            <p:cNvSpPr/>
            <p:nvPr/>
          </p:nvSpPr>
          <p:spPr>
            <a:xfrm rot="10800000">
              <a:off x="2735880"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4"/>
            <p:cNvSpPr/>
            <p:nvPr/>
          </p:nvSpPr>
          <p:spPr>
            <a:xfrm rot="10800000">
              <a:off x="2948796" y="4264555"/>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4"/>
            <p:cNvSpPr/>
            <p:nvPr/>
          </p:nvSpPr>
          <p:spPr>
            <a:xfrm rot="10800000">
              <a:off x="7149047"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4"/>
            <p:cNvSpPr/>
            <p:nvPr/>
          </p:nvSpPr>
          <p:spPr>
            <a:xfrm rot="10800000">
              <a:off x="8353301"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4"/>
            <p:cNvSpPr/>
            <p:nvPr/>
          </p:nvSpPr>
          <p:spPr>
            <a:xfrm rot="10800000">
              <a:off x="7635982" y="4141612"/>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4"/>
            <p:cNvSpPr/>
            <p:nvPr/>
          </p:nvSpPr>
          <p:spPr>
            <a:xfrm rot="10800000">
              <a:off x="1988752"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4"/>
            <p:cNvSpPr/>
            <p:nvPr/>
          </p:nvSpPr>
          <p:spPr>
            <a:xfrm rot="10800000">
              <a:off x="3399042"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4"/>
            <p:cNvSpPr/>
            <p:nvPr/>
          </p:nvSpPr>
          <p:spPr>
            <a:xfrm rot="10800000">
              <a:off x="2114667"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4"/>
            <p:cNvSpPr/>
            <p:nvPr/>
          </p:nvSpPr>
          <p:spPr>
            <a:xfrm rot="10800000">
              <a:off x="340390"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4"/>
            <p:cNvSpPr/>
            <p:nvPr/>
          </p:nvSpPr>
          <p:spPr>
            <a:xfrm rot="10800000">
              <a:off x="1549971"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4"/>
            <p:cNvSpPr/>
            <p:nvPr/>
          </p:nvSpPr>
          <p:spPr>
            <a:xfrm rot="10800000">
              <a:off x="454840"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4"/>
            <p:cNvSpPr/>
            <p:nvPr/>
          </p:nvSpPr>
          <p:spPr>
            <a:xfrm rot="10800000">
              <a:off x="472375"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4"/>
            <p:cNvSpPr/>
            <p:nvPr/>
          </p:nvSpPr>
          <p:spPr>
            <a:xfrm rot="10800000">
              <a:off x="295338"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4"/>
            <p:cNvSpPr/>
            <p:nvPr/>
          </p:nvSpPr>
          <p:spPr>
            <a:xfrm rot="10800000">
              <a:off x="80938"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4"/>
            <p:cNvSpPr/>
            <p:nvPr/>
          </p:nvSpPr>
          <p:spPr>
            <a:xfrm rot="10800000">
              <a:off x="7"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4"/>
            <p:cNvSpPr/>
            <p:nvPr/>
          </p:nvSpPr>
          <p:spPr>
            <a:xfrm rot="10800000">
              <a:off x="8370094"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4"/>
            <p:cNvSpPr/>
            <p:nvPr/>
          </p:nvSpPr>
          <p:spPr>
            <a:xfrm rot="10800000">
              <a:off x="8220506" y="3347708"/>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4"/>
            <p:cNvSpPr/>
            <p:nvPr/>
          </p:nvSpPr>
          <p:spPr>
            <a:xfrm rot="10800000">
              <a:off x="8043470" y="3679783"/>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4"/>
            <p:cNvSpPr/>
            <p:nvPr/>
          </p:nvSpPr>
          <p:spPr>
            <a:xfrm rot="10800000">
              <a:off x="8558596"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4"/>
            <p:cNvSpPr/>
            <p:nvPr/>
          </p:nvSpPr>
          <p:spPr>
            <a:xfrm rot="10800000">
              <a:off x="8477665" y="3539372"/>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4"/>
            <p:cNvSpPr/>
            <p:nvPr/>
          </p:nvSpPr>
          <p:spPr>
            <a:xfrm rot="10800000">
              <a:off x="8214436" y="2333613"/>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4"/>
            <p:cNvSpPr/>
            <p:nvPr/>
          </p:nvSpPr>
          <p:spPr>
            <a:xfrm rot="10800000">
              <a:off x="8134315" y="2282493"/>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4"/>
            <p:cNvSpPr/>
            <p:nvPr/>
          </p:nvSpPr>
          <p:spPr>
            <a:xfrm rot="10800000">
              <a:off x="599841"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4"/>
            <p:cNvSpPr/>
            <p:nvPr/>
          </p:nvSpPr>
          <p:spPr>
            <a:xfrm rot="10800000">
              <a:off x="74059"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4"/>
            <p:cNvSpPr/>
            <p:nvPr/>
          </p:nvSpPr>
          <p:spPr>
            <a:xfrm rot="10800000">
              <a:off x="921137"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4"/>
            <p:cNvSpPr/>
            <p:nvPr/>
          </p:nvSpPr>
          <p:spPr>
            <a:xfrm rot="10800000">
              <a:off x="500633"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4"/>
            <p:cNvSpPr/>
            <p:nvPr/>
          </p:nvSpPr>
          <p:spPr>
            <a:xfrm rot="10800000">
              <a:off x="40904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4"/>
            <p:cNvSpPr/>
            <p:nvPr/>
          </p:nvSpPr>
          <p:spPr>
            <a:xfrm rot="10800000">
              <a:off x="1883474"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4"/>
            <p:cNvSpPr/>
            <p:nvPr/>
          </p:nvSpPr>
          <p:spPr>
            <a:xfrm rot="10800000">
              <a:off x="1710214"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5">
    <p:spTree>
      <p:nvGrpSpPr>
        <p:cNvPr id="720" name="Shape 720"/>
        <p:cNvGrpSpPr/>
        <p:nvPr/>
      </p:nvGrpSpPr>
      <p:grpSpPr>
        <a:xfrm>
          <a:off x="0" y="0"/>
          <a:ext cx="0" cy="0"/>
          <a:chOff x="0" y="0"/>
          <a:chExt cx="0" cy="0"/>
        </a:xfrm>
      </p:grpSpPr>
      <p:sp>
        <p:nvSpPr>
          <p:cNvPr id="721" name="Google Shape;721;p15"/>
          <p:cNvSpPr txBox="1"/>
          <p:nvPr>
            <p:ph type="title"/>
          </p:nvPr>
        </p:nvSpPr>
        <p:spPr>
          <a:xfrm>
            <a:off x="2330250" y="3240192"/>
            <a:ext cx="4483500" cy="39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22" name="Google Shape;722;p15"/>
          <p:cNvSpPr txBox="1"/>
          <p:nvPr>
            <p:ph idx="1" type="subTitle"/>
          </p:nvPr>
        </p:nvSpPr>
        <p:spPr>
          <a:xfrm>
            <a:off x="2330250" y="1509708"/>
            <a:ext cx="4483500" cy="1633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lvl1pPr>
            <a:lvl2pPr lvl="1" rtl="0" algn="ctr">
              <a:lnSpc>
                <a:spcPct val="100000"/>
              </a:lnSpc>
              <a:spcBef>
                <a:spcPts val="0"/>
              </a:spcBef>
              <a:spcAft>
                <a:spcPts val="0"/>
              </a:spcAft>
              <a:buSzPts val="2400"/>
              <a:buNone/>
              <a:defRPr sz="2400"/>
            </a:lvl2pPr>
            <a:lvl3pPr lvl="2" rtl="0" algn="ctr">
              <a:lnSpc>
                <a:spcPct val="100000"/>
              </a:lnSpc>
              <a:spcBef>
                <a:spcPts val="0"/>
              </a:spcBef>
              <a:spcAft>
                <a:spcPts val="0"/>
              </a:spcAft>
              <a:buSzPts val="2400"/>
              <a:buNone/>
              <a:defRPr sz="2400"/>
            </a:lvl3pPr>
            <a:lvl4pPr lvl="3" rtl="0" algn="ctr">
              <a:lnSpc>
                <a:spcPct val="100000"/>
              </a:lnSpc>
              <a:spcBef>
                <a:spcPts val="0"/>
              </a:spcBef>
              <a:spcAft>
                <a:spcPts val="0"/>
              </a:spcAft>
              <a:buSzPts val="2400"/>
              <a:buNone/>
              <a:defRPr sz="2400"/>
            </a:lvl4pPr>
            <a:lvl5pPr lvl="4" rtl="0" algn="ctr">
              <a:lnSpc>
                <a:spcPct val="100000"/>
              </a:lnSpc>
              <a:spcBef>
                <a:spcPts val="0"/>
              </a:spcBef>
              <a:spcAft>
                <a:spcPts val="0"/>
              </a:spcAft>
              <a:buSzPts val="2400"/>
              <a:buNone/>
              <a:defRPr sz="2400"/>
            </a:lvl5pPr>
            <a:lvl6pPr lvl="5" rtl="0" algn="ctr">
              <a:lnSpc>
                <a:spcPct val="100000"/>
              </a:lnSpc>
              <a:spcBef>
                <a:spcPts val="0"/>
              </a:spcBef>
              <a:spcAft>
                <a:spcPts val="0"/>
              </a:spcAft>
              <a:buSzPts val="2400"/>
              <a:buNone/>
              <a:defRPr sz="2400"/>
            </a:lvl6pPr>
            <a:lvl7pPr lvl="6" rtl="0" algn="ctr">
              <a:lnSpc>
                <a:spcPct val="100000"/>
              </a:lnSpc>
              <a:spcBef>
                <a:spcPts val="0"/>
              </a:spcBef>
              <a:spcAft>
                <a:spcPts val="0"/>
              </a:spcAft>
              <a:buSzPts val="2400"/>
              <a:buNone/>
              <a:defRPr sz="2400"/>
            </a:lvl7pPr>
            <a:lvl8pPr lvl="7" rtl="0" algn="ctr">
              <a:lnSpc>
                <a:spcPct val="100000"/>
              </a:lnSpc>
              <a:spcBef>
                <a:spcPts val="0"/>
              </a:spcBef>
              <a:spcAft>
                <a:spcPts val="0"/>
              </a:spcAft>
              <a:buSzPts val="2400"/>
              <a:buNone/>
              <a:defRPr sz="2400"/>
            </a:lvl8pPr>
            <a:lvl9pPr lvl="8" rtl="0" algn="ctr">
              <a:lnSpc>
                <a:spcPct val="100000"/>
              </a:lnSpc>
              <a:spcBef>
                <a:spcPts val="0"/>
              </a:spcBef>
              <a:spcAft>
                <a:spcPts val="0"/>
              </a:spcAft>
              <a:buSzPts val="2400"/>
              <a:buNone/>
              <a:defRPr sz="2400"/>
            </a:lvl9pPr>
          </a:lstStyle>
          <a:p/>
        </p:txBody>
      </p:sp>
      <p:grpSp>
        <p:nvGrpSpPr>
          <p:cNvPr id="723" name="Google Shape;723;p15"/>
          <p:cNvGrpSpPr/>
          <p:nvPr/>
        </p:nvGrpSpPr>
        <p:grpSpPr>
          <a:xfrm>
            <a:off x="388403" y="3"/>
            <a:ext cx="8094584" cy="5443386"/>
            <a:chOff x="388403" y="3"/>
            <a:chExt cx="8094584" cy="5443386"/>
          </a:xfrm>
        </p:grpSpPr>
        <p:sp>
          <p:nvSpPr>
            <p:cNvPr id="724" name="Google Shape;724;p15"/>
            <p:cNvSpPr/>
            <p:nvPr/>
          </p:nvSpPr>
          <p:spPr>
            <a:xfrm>
              <a:off x="3175734" y="787028"/>
              <a:ext cx="71703" cy="60894"/>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5"/>
            <p:cNvSpPr/>
            <p:nvPr/>
          </p:nvSpPr>
          <p:spPr>
            <a:xfrm>
              <a:off x="3532456" y="1056573"/>
              <a:ext cx="54747" cy="46805"/>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5"/>
            <p:cNvSpPr/>
            <p:nvPr/>
          </p:nvSpPr>
          <p:spPr>
            <a:xfrm>
              <a:off x="749186" y="120239"/>
              <a:ext cx="75046" cy="64357"/>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5"/>
            <p:cNvSpPr/>
            <p:nvPr/>
          </p:nvSpPr>
          <p:spPr>
            <a:xfrm>
              <a:off x="388403" y="4095065"/>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5"/>
            <p:cNvSpPr/>
            <p:nvPr/>
          </p:nvSpPr>
          <p:spPr>
            <a:xfrm>
              <a:off x="7603331" y="3859309"/>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5"/>
            <p:cNvSpPr/>
            <p:nvPr/>
          </p:nvSpPr>
          <p:spPr>
            <a:xfrm>
              <a:off x="8166744" y="4752362"/>
              <a:ext cx="75046" cy="64297"/>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5"/>
            <p:cNvSpPr/>
            <p:nvPr/>
          </p:nvSpPr>
          <p:spPr>
            <a:xfrm>
              <a:off x="7022366" y="1205167"/>
              <a:ext cx="22329" cy="19701"/>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5"/>
            <p:cNvSpPr/>
            <p:nvPr/>
          </p:nvSpPr>
          <p:spPr>
            <a:xfrm>
              <a:off x="4029002" y="98627"/>
              <a:ext cx="62867" cy="53909"/>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5"/>
            <p:cNvSpPr/>
            <p:nvPr/>
          </p:nvSpPr>
          <p:spPr>
            <a:xfrm>
              <a:off x="3028508" y="4288970"/>
              <a:ext cx="62210" cy="53312"/>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5"/>
            <p:cNvSpPr/>
            <p:nvPr/>
          </p:nvSpPr>
          <p:spPr>
            <a:xfrm>
              <a:off x="4063450" y="4542934"/>
              <a:ext cx="22985" cy="20179"/>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5"/>
            <p:cNvSpPr/>
            <p:nvPr/>
          </p:nvSpPr>
          <p:spPr>
            <a:xfrm>
              <a:off x="3599980" y="5283990"/>
              <a:ext cx="44001" cy="3749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5"/>
            <p:cNvSpPr/>
            <p:nvPr/>
          </p:nvSpPr>
          <p:spPr>
            <a:xfrm>
              <a:off x="2112432" y="976157"/>
              <a:ext cx="73673" cy="62983"/>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5"/>
            <p:cNvSpPr/>
            <p:nvPr/>
          </p:nvSpPr>
          <p:spPr>
            <a:xfrm>
              <a:off x="781604" y="2288722"/>
              <a:ext cx="73673" cy="62983"/>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5"/>
            <p:cNvSpPr/>
            <p:nvPr/>
          </p:nvSpPr>
          <p:spPr>
            <a:xfrm>
              <a:off x="750499" y="4989490"/>
              <a:ext cx="73016" cy="63163"/>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5"/>
            <p:cNvSpPr/>
            <p:nvPr/>
          </p:nvSpPr>
          <p:spPr>
            <a:xfrm>
              <a:off x="2011774" y="2061742"/>
              <a:ext cx="100061" cy="85729"/>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5"/>
            <p:cNvSpPr/>
            <p:nvPr/>
          </p:nvSpPr>
          <p:spPr>
            <a:xfrm>
              <a:off x="493122" y="3416873"/>
              <a:ext cx="100718" cy="85669"/>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5"/>
            <p:cNvSpPr/>
            <p:nvPr/>
          </p:nvSpPr>
          <p:spPr>
            <a:xfrm>
              <a:off x="2065148" y="2642683"/>
              <a:ext cx="27105" cy="23104"/>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5"/>
            <p:cNvSpPr/>
            <p:nvPr/>
          </p:nvSpPr>
          <p:spPr>
            <a:xfrm>
              <a:off x="1044355" y="3687731"/>
              <a:ext cx="27105" cy="22805"/>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5"/>
            <p:cNvSpPr/>
            <p:nvPr/>
          </p:nvSpPr>
          <p:spPr>
            <a:xfrm>
              <a:off x="2018520" y="3337113"/>
              <a:ext cx="50747" cy="42924"/>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5"/>
            <p:cNvSpPr/>
            <p:nvPr/>
          </p:nvSpPr>
          <p:spPr>
            <a:xfrm>
              <a:off x="6205636" y="978844"/>
              <a:ext cx="20299" cy="1743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5"/>
            <p:cNvSpPr/>
            <p:nvPr/>
          </p:nvSpPr>
          <p:spPr>
            <a:xfrm>
              <a:off x="6987261" y="187162"/>
              <a:ext cx="39881" cy="33730"/>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5"/>
            <p:cNvSpPr/>
            <p:nvPr/>
          </p:nvSpPr>
          <p:spPr>
            <a:xfrm>
              <a:off x="5984020" y="3"/>
              <a:ext cx="77076" cy="65969"/>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5"/>
            <p:cNvSpPr/>
            <p:nvPr/>
          </p:nvSpPr>
          <p:spPr>
            <a:xfrm>
              <a:off x="5862764" y="771446"/>
              <a:ext cx="9851" cy="6627"/>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5"/>
            <p:cNvSpPr/>
            <p:nvPr/>
          </p:nvSpPr>
          <p:spPr>
            <a:xfrm>
              <a:off x="2104313" y="186446"/>
              <a:ext cx="50090" cy="42924"/>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5"/>
            <p:cNvSpPr/>
            <p:nvPr/>
          </p:nvSpPr>
          <p:spPr>
            <a:xfrm>
              <a:off x="1037608" y="537721"/>
              <a:ext cx="50747" cy="42924"/>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5"/>
            <p:cNvSpPr/>
            <p:nvPr/>
          </p:nvSpPr>
          <p:spPr>
            <a:xfrm>
              <a:off x="1705739" y="869115"/>
              <a:ext cx="17612" cy="17791"/>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5"/>
            <p:cNvSpPr/>
            <p:nvPr/>
          </p:nvSpPr>
          <p:spPr>
            <a:xfrm>
              <a:off x="6683913" y="4987460"/>
              <a:ext cx="38568" cy="33074"/>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5"/>
            <p:cNvSpPr/>
            <p:nvPr/>
          </p:nvSpPr>
          <p:spPr>
            <a:xfrm>
              <a:off x="5418578" y="5321840"/>
              <a:ext cx="55464" cy="47641"/>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5"/>
            <p:cNvSpPr/>
            <p:nvPr/>
          </p:nvSpPr>
          <p:spPr>
            <a:xfrm>
              <a:off x="6469103" y="5321840"/>
              <a:ext cx="141913" cy="121549"/>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5"/>
            <p:cNvSpPr/>
            <p:nvPr/>
          </p:nvSpPr>
          <p:spPr>
            <a:xfrm>
              <a:off x="8039756" y="3699194"/>
              <a:ext cx="141913" cy="121549"/>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5"/>
            <p:cNvSpPr/>
            <p:nvPr/>
          </p:nvSpPr>
          <p:spPr>
            <a:xfrm>
              <a:off x="7079083" y="4563232"/>
              <a:ext cx="31821" cy="27164"/>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5"/>
            <p:cNvSpPr/>
            <p:nvPr/>
          </p:nvSpPr>
          <p:spPr>
            <a:xfrm>
              <a:off x="8064772" y="2281976"/>
              <a:ext cx="15582" cy="13433"/>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5"/>
            <p:cNvSpPr/>
            <p:nvPr/>
          </p:nvSpPr>
          <p:spPr>
            <a:xfrm>
              <a:off x="8031637" y="2984525"/>
              <a:ext cx="33195" cy="27820"/>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5"/>
            <p:cNvSpPr/>
            <p:nvPr/>
          </p:nvSpPr>
          <p:spPr>
            <a:xfrm>
              <a:off x="8207938" y="2706204"/>
              <a:ext cx="13612" cy="12119"/>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5"/>
            <p:cNvSpPr/>
            <p:nvPr/>
          </p:nvSpPr>
          <p:spPr>
            <a:xfrm>
              <a:off x="8328896" y="2468419"/>
              <a:ext cx="82449" cy="83819"/>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5"/>
            <p:cNvSpPr/>
            <p:nvPr/>
          </p:nvSpPr>
          <p:spPr>
            <a:xfrm>
              <a:off x="8441733" y="2554864"/>
              <a:ext cx="41254" cy="41969"/>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5"/>
            <p:cNvSpPr/>
            <p:nvPr/>
          </p:nvSpPr>
          <p:spPr>
            <a:xfrm>
              <a:off x="1059937" y="1116811"/>
              <a:ext cx="13552" cy="13253"/>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5"/>
            <p:cNvSpPr/>
            <p:nvPr/>
          </p:nvSpPr>
          <p:spPr>
            <a:xfrm>
              <a:off x="1172715" y="1561874"/>
              <a:ext cx="33195" cy="27820"/>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5"/>
            <p:cNvSpPr/>
            <p:nvPr/>
          </p:nvSpPr>
          <p:spPr>
            <a:xfrm>
              <a:off x="1350748" y="1284030"/>
              <a:ext cx="11881" cy="11701"/>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5"/>
            <p:cNvSpPr/>
            <p:nvPr/>
          </p:nvSpPr>
          <p:spPr>
            <a:xfrm>
              <a:off x="823455" y="1291612"/>
              <a:ext cx="83166" cy="83819"/>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5"/>
            <p:cNvSpPr/>
            <p:nvPr/>
          </p:nvSpPr>
          <p:spPr>
            <a:xfrm>
              <a:off x="936293" y="1378774"/>
              <a:ext cx="41971" cy="41253"/>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5"/>
            <p:cNvSpPr/>
            <p:nvPr/>
          </p:nvSpPr>
          <p:spPr>
            <a:xfrm>
              <a:off x="1128177" y="2404241"/>
              <a:ext cx="83106" cy="83162"/>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5"/>
            <p:cNvSpPr/>
            <p:nvPr/>
          </p:nvSpPr>
          <p:spPr>
            <a:xfrm>
              <a:off x="1240955" y="2491403"/>
              <a:ext cx="41254" cy="41253"/>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5"/>
            <p:cNvSpPr/>
            <p:nvPr/>
          </p:nvSpPr>
          <p:spPr>
            <a:xfrm>
              <a:off x="7937068" y="1464563"/>
              <a:ext cx="14926" cy="1558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5"/>
            <p:cNvSpPr/>
            <p:nvPr/>
          </p:nvSpPr>
          <p:spPr>
            <a:xfrm>
              <a:off x="8390389" y="1562531"/>
              <a:ext cx="27045" cy="22805"/>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5"/>
            <p:cNvSpPr/>
            <p:nvPr/>
          </p:nvSpPr>
          <p:spPr>
            <a:xfrm>
              <a:off x="7617540" y="652583"/>
              <a:ext cx="50031" cy="42865"/>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5"/>
            <p:cNvSpPr/>
            <p:nvPr/>
          </p:nvSpPr>
          <p:spPr>
            <a:xfrm>
              <a:off x="7944471" y="1660499"/>
              <a:ext cx="95345" cy="95281"/>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5"/>
            <p:cNvSpPr/>
            <p:nvPr/>
          </p:nvSpPr>
          <p:spPr>
            <a:xfrm>
              <a:off x="8073548" y="1759780"/>
              <a:ext cx="47344" cy="47342"/>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5"/>
            <p:cNvSpPr/>
            <p:nvPr/>
          </p:nvSpPr>
          <p:spPr>
            <a:xfrm>
              <a:off x="6638001" y="206744"/>
              <a:ext cx="177675" cy="179040"/>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5"/>
            <p:cNvSpPr/>
            <p:nvPr/>
          </p:nvSpPr>
          <p:spPr>
            <a:xfrm>
              <a:off x="6879796" y="392530"/>
              <a:ext cx="89255" cy="89848"/>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BLANK_22">
    <p:spTree>
      <p:nvGrpSpPr>
        <p:cNvPr id="774" name="Shape 774"/>
        <p:cNvGrpSpPr/>
        <p:nvPr/>
      </p:nvGrpSpPr>
      <p:grpSpPr>
        <a:xfrm>
          <a:off x="0" y="0"/>
          <a:ext cx="0" cy="0"/>
          <a:chOff x="0" y="0"/>
          <a:chExt cx="0" cy="0"/>
        </a:xfrm>
      </p:grpSpPr>
      <p:sp>
        <p:nvSpPr>
          <p:cNvPr id="775" name="Google Shape;775;p16"/>
          <p:cNvSpPr txBox="1"/>
          <p:nvPr>
            <p:ph type="title"/>
          </p:nvPr>
        </p:nvSpPr>
        <p:spPr>
          <a:xfrm>
            <a:off x="713100" y="531722"/>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76" name="Google Shape;776;p16"/>
          <p:cNvSpPr txBox="1"/>
          <p:nvPr>
            <p:ph idx="1" type="body"/>
          </p:nvPr>
        </p:nvSpPr>
        <p:spPr>
          <a:xfrm>
            <a:off x="713100" y="1263925"/>
            <a:ext cx="4289100" cy="2922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777" name="Google Shape;777;p16"/>
          <p:cNvSpPr txBox="1"/>
          <p:nvPr>
            <p:ph idx="2" type="body"/>
          </p:nvPr>
        </p:nvSpPr>
        <p:spPr>
          <a:xfrm>
            <a:off x="5227725" y="1793150"/>
            <a:ext cx="3045000" cy="2447400"/>
          </a:xfrm>
          <a:prstGeom prst="rect">
            <a:avLst/>
          </a:prstGeom>
        </p:spPr>
        <p:txBody>
          <a:bodyPr anchorCtr="0" anchor="t" bIns="91425" lIns="91425" spcFirstLastPara="1" rIns="91425" wrap="square" tIns="91425">
            <a:noAutofit/>
          </a:bodyPr>
          <a:lstStyle>
            <a:lvl1pPr indent="-317500" lvl="0" marL="457200" marR="50800" rtl="0">
              <a:spcBef>
                <a:spcPts val="0"/>
              </a:spcBef>
              <a:spcAft>
                <a:spcPts val="0"/>
              </a:spcAft>
              <a:buClr>
                <a:schemeClr val="accent3"/>
              </a:buClr>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grpSp>
        <p:nvGrpSpPr>
          <p:cNvPr id="778" name="Google Shape;778;p16"/>
          <p:cNvGrpSpPr/>
          <p:nvPr/>
        </p:nvGrpSpPr>
        <p:grpSpPr>
          <a:xfrm>
            <a:off x="498726" y="3"/>
            <a:ext cx="7984261" cy="5443386"/>
            <a:chOff x="498726" y="3"/>
            <a:chExt cx="7984261" cy="5443386"/>
          </a:xfrm>
        </p:grpSpPr>
        <p:sp>
          <p:nvSpPr>
            <p:cNvPr id="779" name="Google Shape;779;p16"/>
            <p:cNvSpPr/>
            <p:nvPr/>
          </p:nvSpPr>
          <p:spPr>
            <a:xfrm flipH="1">
              <a:off x="8047159" y="120239"/>
              <a:ext cx="75046" cy="64357"/>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6"/>
            <p:cNvSpPr/>
            <p:nvPr/>
          </p:nvSpPr>
          <p:spPr>
            <a:xfrm flipH="1">
              <a:off x="8407942" y="4095065"/>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6"/>
            <p:cNvSpPr/>
            <p:nvPr/>
          </p:nvSpPr>
          <p:spPr>
            <a:xfrm flipH="1">
              <a:off x="629601" y="4752362"/>
              <a:ext cx="75046" cy="64297"/>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6"/>
            <p:cNvSpPr/>
            <p:nvPr/>
          </p:nvSpPr>
          <p:spPr>
            <a:xfrm flipH="1">
              <a:off x="4779522" y="98627"/>
              <a:ext cx="62867" cy="53909"/>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6"/>
            <p:cNvSpPr/>
            <p:nvPr/>
          </p:nvSpPr>
          <p:spPr>
            <a:xfrm flipH="1">
              <a:off x="5780673" y="4288970"/>
              <a:ext cx="62210" cy="53312"/>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6"/>
            <p:cNvSpPr/>
            <p:nvPr/>
          </p:nvSpPr>
          <p:spPr>
            <a:xfrm flipH="1">
              <a:off x="4784955" y="4542934"/>
              <a:ext cx="22985" cy="20179"/>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6"/>
            <p:cNvSpPr/>
            <p:nvPr/>
          </p:nvSpPr>
          <p:spPr>
            <a:xfrm flipH="1">
              <a:off x="5227410" y="5283990"/>
              <a:ext cx="44001" cy="3749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6"/>
            <p:cNvSpPr/>
            <p:nvPr/>
          </p:nvSpPr>
          <p:spPr>
            <a:xfrm flipH="1">
              <a:off x="8016114" y="2288722"/>
              <a:ext cx="73673" cy="62983"/>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6"/>
            <p:cNvSpPr/>
            <p:nvPr/>
          </p:nvSpPr>
          <p:spPr>
            <a:xfrm flipH="1">
              <a:off x="8047876" y="4989490"/>
              <a:ext cx="73016" cy="63163"/>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6"/>
            <p:cNvSpPr/>
            <p:nvPr/>
          </p:nvSpPr>
          <p:spPr>
            <a:xfrm flipH="1">
              <a:off x="8277551" y="3416873"/>
              <a:ext cx="100718" cy="85669"/>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6"/>
            <p:cNvSpPr/>
            <p:nvPr/>
          </p:nvSpPr>
          <p:spPr>
            <a:xfrm flipH="1">
              <a:off x="2645456" y="978844"/>
              <a:ext cx="20299" cy="1743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6"/>
            <p:cNvSpPr/>
            <p:nvPr/>
          </p:nvSpPr>
          <p:spPr>
            <a:xfrm flipH="1">
              <a:off x="1844249" y="187162"/>
              <a:ext cx="39881" cy="33730"/>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6"/>
            <p:cNvSpPr/>
            <p:nvPr/>
          </p:nvSpPr>
          <p:spPr>
            <a:xfrm flipH="1">
              <a:off x="2810295" y="3"/>
              <a:ext cx="77076" cy="65969"/>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6"/>
            <p:cNvSpPr/>
            <p:nvPr/>
          </p:nvSpPr>
          <p:spPr>
            <a:xfrm flipH="1">
              <a:off x="6716988" y="186446"/>
              <a:ext cx="50090" cy="42924"/>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6"/>
            <p:cNvSpPr/>
            <p:nvPr/>
          </p:nvSpPr>
          <p:spPr>
            <a:xfrm flipH="1">
              <a:off x="7783036" y="537721"/>
              <a:ext cx="50747" cy="42924"/>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6"/>
            <p:cNvSpPr/>
            <p:nvPr/>
          </p:nvSpPr>
          <p:spPr>
            <a:xfrm flipH="1">
              <a:off x="7148040" y="869115"/>
              <a:ext cx="17612" cy="17791"/>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6"/>
            <p:cNvSpPr/>
            <p:nvPr/>
          </p:nvSpPr>
          <p:spPr>
            <a:xfrm flipH="1">
              <a:off x="2148911" y="4987460"/>
              <a:ext cx="38568" cy="33074"/>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6"/>
            <p:cNvSpPr/>
            <p:nvPr/>
          </p:nvSpPr>
          <p:spPr>
            <a:xfrm flipH="1">
              <a:off x="3397350" y="5321840"/>
              <a:ext cx="55464" cy="47641"/>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6"/>
            <p:cNvSpPr/>
            <p:nvPr/>
          </p:nvSpPr>
          <p:spPr>
            <a:xfrm flipH="1">
              <a:off x="2260375" y="5321840"/>
              <a:ext cx="141913" cy="121549"/>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6"/>
            <p:cNvSpPr/>
            <p:nvPr/>
          </p:nvSpPr>
          <p:spPr>
            <a:xfrm flipH="1">
              <a:off x="1760486" y="4563232"/>
              <a:ext cx="31821" cy="27164"/>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6"/>
            <p:cNvSpPr/>
            <p:nvPr/>
          </p:nvSpPr>
          <p:spPr>
            <a:xfrm flipH="1">
              <a:off x="7797902" y="1116811"/>
              <a:ext cx="13552" cy="13253"/>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6"/>
            <p:cNvSpPr/>
            <p:nvPr/>
          </p:nvSpPr>
          <p:spPr>
            <a:xfrm flipH="1">
              <a:off x="7964770" y="1291612"/>
              <a:ext cx="83166" cy="83819"/>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6"/>
            <p:cNvSpPr/>
            <p:nvPr/>
          </p:nvSpPr>
          <p:spPr>
            <a:xfrm flipH="1">
              <a:off x="7893127" y="1378774"/>
              <a:ext cx="41971" cy="41253"/>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6"/>
            <p:cNvSpPr/>
            <p:nvPr/>
          </p:nvSpPr>
          <p:spPr>
            <a:xfrm flipH="1">
              <a:off x="1203820" y="652583"/>
              <a:ext cx="50031" cy="42865"/>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6"/>
            <p:cNvSpPr/>
            <p:nvPr/>
          </p:nvSpPr>
          <p:spPr>
            <a:xfrm flipH="1">
              <a:off x="2055715" y="206744"/>
              <a:ext cx="177675" cy="179040"/>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6"/>
            <p:cNvSpPr/>
            <p:nvPr/>
          </p:nvSpPr>
          <p:spPr>
            <a:xfrm flipH="1">
              <a:off x="1902339" y="392530"/>
              <a:ext cx="89255" cy="89848"/>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6"/>
            <p:cNvSpPr/>
            <p:nvPr/>
          </p:nvSpPr>
          <p:spPr>
            <a:xfrm flipH="1">
              <a:off x="498726" y="4095112"/>
              <a:ext cx="75046" cy="64297"/>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6"/>
            <p:cNvSpPr/>
            <p:nvPr/>
          </p:nvSpPr>
          <p:spPr>
            <a:xfrm flipH="1">
              <a:off x="1158311" y="4377860"/>
              <a:ext cx="38568" cy="33074"/>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8">
    <p:spTree>
      <p:nvGrpSpPr>
        <p:cNvPr id="807" name="Shape 807"/>
        <p:cNvGrpSpPr/>
        <p:nvPr/>
      </p:nvGrpSpPr>
      <p:grpSpPr>
        <a:xfrm>
          <a:off x="0" y="0"/>
          <a:ext cx="0" cy="0"/>
          <a:chOff x="0" y="0"/>
          <a:chExt cx="0" cy="0"/>
        </a:xfrm>
      </p:grpSpPr>
      <p:sp>
        <p:nvSpPr>
          <p:cNvPr id="808" name="Google Shape;808;p17"/>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09" name="Google Shape;809;p17"/>
          <p:cNvSpPr txBox="1"/>
          <p:nvPr>
            <p:ph idx="1" type="subTitle"/>
          </p:nvPr>
        </p:nvSpPr>
        <p:spPr>
          <a:xfrm>
            <a:off x="674294" y="2528450"/>
            <a:ext cx="2624400" cy="393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sz="25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810" name="Google Shape;810;p17"/>
          <p:cNvSpPr txBox="1"/>
          <p:nvPr>
            <p:ph idx="2" type="subTitle"/>
          </p:nvPr>
        </p:nvSpPr>
        <p:spPr>
          <a:xfrm>
            <a:off x="674294" y="2922600"/>
            <a:ext cx="2624400" cy="1012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11" name="Google Shape;811;p17"/>
          <p:cNvSpPr txBox="1"/>
          <p:nvPr>
            <p:ph idx="3" type="subTitle"/>
          </p:nvPr>
        </p:nvSpPr>
        <p:spPr>
          <a:xfrm>
            <a:off x="3259579" y="2528450"/>
            <a:ext cx="2624400" cy="393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sz="25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812" name="Google Shape;812;p17"/>
          <p:cNvSpPr txBox="1"/>
          <p:nvPr>
            <p:ph idx="4" type="subTitle"/>
          </p:nvPr>
        </p:nvSpPr>
        <p:spPr>
          <a:xfrm>
            <a:off x="3259579" y="2922600"/>
            <a:ext cx="2624400" cy="1012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13" name="Google Shape;813;p17"/>
          <p:cNvSpPr txBox="1"/>
          <p:nvPr>
            <p:ph idx="5" type="subTitle"/>
          </p:nvPr>
        </p:nvSpPr>
        <p:spPr>
          <a:xfrm>
            <a:off x="5843206" y="2528450"/>
            <a:ext cx="2624400" cy="393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sz="25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814" name="Google Shape;814;p17"/>
          <p:cNvSpPr txBox="1"/>
          <p:nvPr>
            <p:ph idx="6" type="subTitle"/>
          </p:nvPr>
        </p:nvSpPr>
        <p:spPr>
          <a:xfrm>
            <a:off x="5841106" y="2922600"/>
            <a:ext cx="2628600" cy="1012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815" name="Google Shape;815;p17"/>
          <p:cNvGrpSpPr/>
          <p:nvPr/>
        </p:nvGrpSpPr>
        <p:grpSpPr>
          <a:xfrm>
            <a:off x="388403" y="3"/>
            <a:ext cx="8029031" cy="5443386"/>
            <a:chOff x="388403" y="3"/>
            <a:chExt cx="8029031" cy="5443386"/>
          </a:xfrm>
        </p:grpSpPr>
        <p:sp>
          <p:nvSpPr>
            <p:cNvPr id="816" name="Google Shape;816;p17"/>
            <p:cNvSpPr/>
            <p:nvPr/>
          </p:nvSpPr>
          <p:spPr>
            <a:xfrm flipH="1" rot="10800000">
              <a:off x="3175734" y="4595470"/>
              <a:ext cx="71703" cy="60894"/>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7"/>
            <p:cNvSpPr/>
            <p:nvPr/>
          </p:nvSpPr>
          <p:spPr>
            <a:xfrm flipH="1" rot="10800000">
              <a:off x="3532456" y="4340014"/>
              <a:ext cx="54747" cy="46805"/>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7"/>
            <p:cNvSpPr/>
            <p:nvPr/>
          </p:nvSpPr>
          <p:spPr>
            <a:xfrm flipH="1" rot="10800000">
              <a:off x="2423841" y="4087542"/>
              <a:ext cx="60" cy="716"/>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7"/>
            <p:cNvSpPr/>
            <p:nvPr/>
          </p:nvSpPr>
          <p:spPr>
            <a:xfrm flipH="1" rot="10800000">
              <a:off x="749186" y="5258797"/>
              <a:ext cx="75046" cy="64357"/>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7"/>
            <p:cNvSpPr/>
            <p:nvPr/>
          </p:nvSpPr>
          <p:spPr>
            <a:xfrm flipH="1" rot="10800000">
              <a:off x="388403" y="1283971"/>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7"/>
            <p:cNvSpPr/>
            <p:nvPr/>
          </p:nvSpPr>
          <p:spPr>
            <a:xfrm flipH="1" rot="10800000">
              <a:off x="7603331" y="1519726"/>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7"/>
            <p:cNvSpPr/>
            <p:nvPr/>
          </p:nvSpPr>
          <p:spPr>
            <a:xfrm flipH="1" rot="10800000">
              <a:off x="8166744" y="626733"/>
              <a:ext cx="75046" cy="64297"/>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7"/>
            <p:cNvSpPr/>
            <p:nvPr/>
          </p:nvSpPr>
          <p:spPr>
            <a:xfrm flipH="1" rot="10800000">
              <a:off x="5081497" y="4076796"/>
              <a:ext cx="15582" cy="13492"/>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7"/>
            <p:cNvSpPr/>
            <p:nvPr/>
          </p:nvSpPr>
          <p:spPr>
            <a:xfrm flipH="1" rot="10800000">
              <a:off x="7022366" y="4218524"/>
              <a:ext cx="22329" cy="19701"/>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7"/>
            <p:cNvSpPr/>
            <p:nvPr/>
          </p:nvSpPr>
          <p:spPr>
            <a:xfrm flipH="1" rot="10800000">
              <a:off x="6667017" y="4150824"/>
              <a:ext cx="16956" cy="14447"/>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7"/>
            <p:cNvSpPr/>
            <p:nvPr/>
          </p:nvSpPr>
          <p:spPr>
            <a:xfrm flipH="1" rot="10800000">
              <a:off x="4029002" y="5290856"/>
              <a:ext cx="62867" cy="53909"/>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7"/>
            <p:cNvSpPr/>
            <p:nvPr/>
          </p:nvSpPr>
          <p:spPr>
            <a:xfrm flipH="1" rot="10800000">
              <a:off x="3028508" y="1101110"/>
              <a:ext cx="62210" cy="53312"/>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7"/>
            <p:cNvSpPr/>
            <p:nvPr/>
          </p:nvSpPr>
          <p:spPr>
            <a:xfrm flipH="1" rot="10800000">
              <a:off x="4063450" y="880279"/>
              <a:ext cx="22985" cy="20179"/>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7"/>
            <p:cNvSpPr/>
            <p:nvPr/>
          </p:nvSpPr>
          <p:spPr>
            <a:xfrm flipH="1" rot="10800000">
              <a:off x="3599980" y="121910"/>
              <a:ext cx="44001" cy="3749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7"/>
            <p:cNvSpPr/>
            <p:nvPr/>
          </p:nvSpPr>
          <p:spPr>
            <a:xfrm flipH="1" rot="10800000">
              <a:off x="5372667" y="3911308"/>
              <a:ext cx="13552" cy="11522"/>
            </a:xfrm>
            <a:custGeom>
              <a:rect b="b" l="l" r="r" t="t"/>
              <a:pathLst>
                <a:path extrusionOk="0" h="193" w="227">
                  <a:moveTo>
                    <a:pt x="142" y="0"/>
                  </a:moveTo>
                  <a:cubicBezTo>
                    <a:pt x="137" y="0"/>
                    <a:pt x="131" y="1"/>
                    <a:pt x="125" y="2"/>
                  </a:cubicBezTo>
                  <a:cubicBezTo>
                    <a:pt x="34" y="2"/>
                    <a:pt x="0" y="104"/>
                    <a:pt x="57" y="160"/>
                  </a:cubicBezTo>
                  <a:cubicBezTo>
                    <a:pt x="80" y="183"/>
                    <a:pt x="106" y="193"/>
                    <a:pt x="131" y="193"/>
                  </a:cubicBezTo>
                  <a:cubicBezTo>
                    <a:pt x="181" y="193"/>
                    <a:pt x="227" y="153"/>
                    <a:pt x="227" y="92"/>
                  </a:cubicBezTo>
                  <a:cubicBezTo>
                    <a:pt x="227" y="42"/>
                    <a:pt x="190"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7"/>
            <p:cNvSpPr/>
            <p:nvPr/>
          </p:nvSpPr>
          <p:spPr>
            <a:xfrm flipH="1" rot="10800000">
              <a:off x="2112432" y="4404251"/>
              <a:ext cx="73673" cy="62983"/>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7"/>
            <p:cNvSpPr/>
            <p:nvPr/>
          </p:nvSpPr>
          <p:spPr>
            <a:xfrm flipH="1" rot="10800000">
              <a:off x="750499" y="390739"/>
              <a:ext cx="73016" cy="63163"/>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7"/>
            <p:cNvSpPr/>
            <p:nvPr/>
          </p:nvSpPr>
          <p:spPr>
            <a:xfrm flipH="1" rot="10800000">
              <a:off x="2796086" y="4045334"/>
              <a:ext cx="49374" cy="42268"/>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7"/>
            <p:cNvSpPr/>
            <p:nvPr/>
          </p:nvSpPr>
          <p:spPr>
            <a:xfrm flipH="1" rot="10800000">
              <a:off x="1044355" y="1732855"/>
              <a:ext cx="27105" cy="22805"/>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7"/>
            <p:cNvSpPr/>
            <p:nvPr/>
          </p:nvSpPr>
          <p:spPr>
            <a:xfrm flipH="1" rot="10800000">
              <a:off x="6233338" y="3721880"/>
              <a:ext cx="17612" cy="15104"/>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7"/>
            <p:cNvSpPr/>
            <p:nvPr/>
          </p:nvSpPr>
          <p:spPr>
            <a:xfrm flipH="1" rot="10800000">
              <a:off x="6205636" y="4447115"/>
              <a:ext cx="20299" cy="1743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7"/>
            <p:cNvSpPr/>
            <p:nvPr/>
          </p:nvSpPr>
          <p:spPr>
            <a:xfrm flipH="1" rot="10800000">
              <a:off x="6987261" y="5222499"/>
              <a:ext cx="39881" cy="33731"/>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7"/>
            <p:cNvSpPr/>
            <p:nvPr/>
          </p:nvSpPr>
          <p:spPr>
            <a:xfrm flipH="1" rot="10800000">
              <a:off x="5984020" y="5377421"/>
              <a:ext cx="77076" cy="65968"/>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7"/>
            <p:cNvSpPr/>
            <p:nvPr/>
          </p:nvSpPr>
          <p:spPr>
            <a:xfrm flipH="1" rot="10800000">
              <a:off x="5862764" y="4665319"/>
              <a:ext cx="9851" cy="6627"/>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7"/>
            <p:cNvSpPr/>
            <p:nvPr/>
          </p:nvSpPr>
          <p:spPr>
            <a:xfrm flipH="1" rot="10800000">
              <a:off x="2104313" y="5214022"/>
              <a:ext cx="50090" cy="42924"/>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7"/>
            <p:cNvSpPr/>
            <p:nvPr/>
          </p:nvSpPr>
          <p:spPr>
            <a:xfrm flipH="1" rot="10800000">
              <a:off x="1037608" y="4862747"/>
              <a:ext cx="50747" cy="42924"/>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7"/>
            <p:cNvSpPr/>
            <p:nvPr/>
          </p:nvSpPr>
          <p:spPr>
            <a:xfrm flipH="1" rot="10800000">
              <a:off x="1705739" y="4556486"/>
              <a:ext cx="17612" cy="17791"/>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7"/>
            <p:cNvSpPr/>
            <p:nvPr/>
          </p:nvSpPr>
          <p:spPr>
            <a:xfrm flipH="1" rot="10800000">
              <a:off x="6683913" y="422858"/>
              <a:ext cx="38568" cy="33074"/>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7"/>
            <p:cNvSpPr/>
            <p:nvPr/>
          </p:nvSpPr>
          <p:spPr>
            <a:xfrm flipH="1" rot="10800000">
              <a:off x="5418578" y="73911"/>
              <a:ext cx="55464" cy="47641"/>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7"/>
            <p:cNvSpPr/>
            <p:nvPr/>
          </p:nvSpPr>
          <p:spPr>
            <a:xfrm flipH="1" rot="10800000">
              <a:off x="6469103" y="3"/>
              <a:ext cx="141913" cy="121549"/>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7"/>
            <p:cNvSpPr/>
            <p:nvPr/>
          </p:nvSpPr>
          <p:spPr>
            <a:xfrm flipH="1" rot="10800000">
              <a:off x="8039756" y="1622649"/>
              <a:ext cx="141913" cy="121549"/>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7"/>
            <p:cNvSpPr/>
            <p:nvPr/>
          </p:nvSpPr>
          <p:spPr>
            <a:xfrm flipH="1" rot="10800000">
              <a:off x="7079083" y="852996"/>
              <a:ext cx="31821" cy="27164"/>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7"/>
            <p:cNvSpPr/>
            <p:nvPr/>
          </p:nvSpPr>
          <p:spPr>
            <a:xfrm flipH="1" rot="10800000">
              <a:off x="4847762" y="3831489"/>
              <a:ext cx="83166" cy="83819"/>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7"/>
            <p:cNvSpPr/>
            <p:nvPr/>
          </p:nvSpPr>
          <p:spPr>
            <a:xfrm flipH="1" rot="10800000">
              <a:off x="4960600" y="3786893"/>
              <a:ext cx="41254" cy="41312"/>
            </a:xfrm>
            <a:custGeom>
              <a:rect b="b" l="l" r="r" t="t"/>
              <a:pathLst>
                <a:path extrusionOk="0" h="692" w="691">
                  <a:moveTo>
                    <a:pt x="339" y="1"/>
                  </a:moveTo>
                  <a:lnTo>
                    <a:pt x="215" y="227"/>
                  </a:lnTo>
                  <a:lnTo>
                    <a:pt x="0" y="352"/>
                  </a:lnTo>
                  <a:lnTo>
                    <a:pt x="215" y="465"/>
                  </a:lnTo>
                  <a:lnTo>
                    <a:pt x="339" y="691"/>
                  </a:lnTo>
                  <a:lnTo>
                    <a:pt x="464" y="465"/>
                  </a:lnTo>
                  <a:lnTo>
                    <a:pt x="690" y="352"/>
                  </a:lnTo>
                  <a:lnTo>
                    <a:pt x="464" y="227"/>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7"/>
            <p:cNvSpPr/>
            <p:nvPr/>
          </p:nvSpPr>
          <p:spPr>
            <a:xfrm flipH="1" rot="10800000">
              <a:off x="1059937" y="4313328"/>
              <a:ext cx="13552" cy="13253"/>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7"/>
            <p:cNvSpPr/>
            <p:nvPr/>
          </p:nvSpPr>
          <p:spPr>
            <a:xfrm flipH="1" rot="10800000">
              <a:off x="1172715" y="3853697"/>
              <a:ext cx="33195" cy="27820"/>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7"/>
            <p:cNvSpPr/>
            <p:nvPr/>
          </p:nvSpPr>
          <p:spPr>
            <a:xfrm flipH="1" rot="10800000">
              <a:off x="1350748" y="4147660"/>
              <a:ext cx="11881" cy="11701"/>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7"/>
            <p:cNvSpPr/>
            <p:nvPr/>
          </p:nvSpPr>
          <p:spPr>
            <a:xfrm flipH="1" rot="10800000">
              <a:off x="823455" y="4067961"/>
              <a:ext cx="83166" cy="83819"/>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7"/>
            <p:cNvSpPr/>
            <p:nvPr/>
          </p:nvSpPr>
          <p:spPr>
            <a:xfrm flipH="1" rot="10800000">
              <a:off x="936293" y="4023365"/>
              <a:ext cx="41971" cy="41253"/>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7"/>
            <p:cNvSpPr/>
            <p:nvPr/>
          </p:nvSpPr>
          <p:spPr>
            <a:xfrm flipH="1" rot="10800000">
              <a:off x="7937068" y="3963247"/>
              <a:ext cx="14926" cy="1558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7"/>
            <p:cNvSpPr/>
            <p:nvPr/>
          </p:nvSpPr>
          <p:spPr>
            <a:xfrm flipH="1" rot="10800000">
              <a:off x="8390389" y="3858056"/>
              <a:ext cx="27045" cy="22805"/>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7"/>
            <p:cNvSpPr/>
            <p:nvPr/>
          </p:nvSpPr>
          <p:spPr>
            <a:xfrm flipH="1" rot="10800000">
              <a:off x="7617540" y="4747944"/>
              <a:ext cx="50031" cy="42865"/>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7"/>
            <p:cNvSpPr/>
            <p:nvPr/>
          </p:nvSpPr>
          <p:spPr>
            <a:xfrm flipH="1" rot="10800000">
              <a:off x="6638001" y="5057608"/>
              <a:ext cx="177675" cy="179040"/>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7"/>
            <p:cNvSpPr/>
            <p:nvPr/>
          </p:nvSpPr>
          <p:spPr>
            <a:xfrm flipH="1" rot="10800000">
              <a:off x="6879796" y="4961013"/>
              <a:ext cx="89255" cy="89849"/>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24">
    <p:spTree>
      <p:nvGrpSpPr>
        <p:cNvPr id="860" name="Shape 860"/>
        <p:cNvGrpSpPr/>
        <p:nvPr/>
      </p:nvGrpSpPr>
      <p:grpSpPr>
        <a:xfrm>
          <a:off x="0" y="0"/>
          <a:ext cx="0" cy="0"/>
          <a:chOff x="0" y="0"/>
          <a:chExt cx="0" cy="0"/>
        </a:xfrm>
      </p:grpSpPr>
      <p:sp>
        <p:nvSpPr>
          <p:cNvPr id="861" name="Google Shape;861;p18"/>
          <p:cNvSpPr txBox="1"/>
          <p:nvPr>
            <p:ph idx="1" type="subTitle"/>
          </p:nvPr>
        </p:nvSpPr>
        <p:spPr>
          <a:xfrm>
            <a:off x="2007922" y="1287275"/>
            <a:ext cx="2690700" cy="393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862" name="Google Shape;862;p18"/>
          <p:cNvSpPr txBox="1"/>
          <p:nvPr>
            <p:ph idx="2" type="subTitle"/>
          </p:nvPr>
        </p:nvSpPr>
        <p:spPr>
          <a:xfrm>
            <a:off x="2007930" y="1680869"/>
            <a:ext cx="2690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63" name="Google Shape;863;p18"/>
          <p:cNvSpPr txBox="1"/>
          <p:nvPr>
            <p:ph idx="3" type="subTitle"/>
          </p:nvPr>
        </p:nvSpPr>
        <p:spPr>
          <a:xfrm>
            <a:off x="2007922" y="3436425"/>
            <a:ext cx="2690700" cy="393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864" name="Google Shape;864;p18"/>
          <p:cNvSpPr txBox="1"/>
          <p:nvPr>
            <p:ph idx="4" type="subTitle"/>
          </p:nvPr>
        </p:nvSpPr>
        <p:spPr>
          <a:xfrm>
            <a:off x="2007930" y="3830019"/>
            <a:ext cx="2690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65" name="Google Shape;865;p18"/>
          <p:cNvSpPr txBox="1"/>
          <p:nvPr>
            <p:ph idx="5" type="subTitle"/>
          </p:nvPr>
        </p:nvSpPr>
        <p:spPr>
          <a:xfrm>
            <a:off x="2007922" y="2361850"/>
            <a:ext cx="2690700" cy="393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866" name="Google Shape;866;p18"/>
          <p:cNvSpPr txBox="1"/>
          <p:nvPr>
            <p:ph idx="6" type="subTitle"/>
          </p:nvPr>
        </p:nvSpPr>
        <p:spPr>
          <a:xfrm>
            <a:off x="2007930" y="2755457"/>
            <a:ext cx="2690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67" name="Google Shape;867;p18"/>
          <p:cNvSpPr txBox="1"/>
          <p:nvPr>
            <p:ph type="title"/>
          </p:nvPr>
        </p:nvSpPr>
        <p:spPr>
          <a:xfrm>
            <a:off x="1907100" y="538616"/>
            <a:ext cx="5329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868" name="Google Shape;868;p18"/>
          <p:cNvGrpSpPr/>
          <p:nvPr/>
        </p:nvGrpSpPr>
        <p:grpSpPr>
          <a:xfrm>
            <a:off x="7" y="-1005611"/>
            <a:ext cx="9143989" cy="6149112"/>
            <a:chOff x="7" y="-1005611"/>
            <a:chExt cx="9143989" cy="6149112"/>
          </a:xfrm>
        </p:grpSpPr>
        <p:sp>
          <p:nvSpPr>
            <p:cNvPr id="869" name="Google Shape;869;p18"/>
            <p:cNvSpPr/>
            <p:nvPr/>
          </p:nvSpPr>
          <p:spPr>
            <a:xfrm flipH="1" rot="10800000">
              <a:off x="407562"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8"/>
            <p:cNvSpPr/>
            <p:nvPr/>
          </p:nvSpPr>
          <p:spPr>
            <a:xfrm flipH="1" rot="10800000">
              <a:off x="7"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8"/>
            <p:cNvSpPr/>
            <p:nvPr/>
          </p:nvSpPr>
          <p:spPr>
            <a:xfrm flipH="1" rot="10800000">
              <a:off x="8150299"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8"/>
            <p:cNvSpPr/>
            <p:nvPr/>
          </p:nvSpPr>
          <p:spPr>
            <a:xfrm flipH="1" rot="10800000">
              <a:off x="8786754"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8"/>
            <p:cNvSpPr/>
            <p:nvPr/>
          </p:nvSpPr>
          <p:spPr>
            <a:xfrm flipH="1" rot="10800000">
              <a:off x="7494016" y="3759834"/>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8"/>
            <p:cNvSpPr/>
            <p:nvPr/>
          </p:nvSpPr>
          <p:spPr>
            <a:xfrm flipH="1" rot="10800000">
              <a:off x="7092598" y="3683357"/>
              <a:ext cx="19154" cy="1632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8"/>
            <p:cNvSpPr/>
            <p:nvPr/>
          </p:nvSpPr>
          <p:spPr>
            <a:xfrm flipH="1" rot="10800000">
              <a:off x="4112584"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8"/>
            <p:cNvSpPr/>
            <p:nvPr/>
          </p:nvSpPr>
          <p:spPr>
            <a:xfrm flipH="1" rot="10800000">
              <a:off x="2982382"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8"/>
            <p:cNvSpPr/>
            <p:nvPr/>
          </p:nvSpPr>
          <p:spPr>
            <a:xfrm flipH="1" rot="10800000">
              <a:off x="4151498"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8"/>
            <p:cNvSpPr/>
            <p:nvPr/>
          </p:nvSpPr>
          <p:spPr>
            <a:xfrm flipH="1" rot="10800000">
              <a:off x="3627942"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8"/>
            <p:cNvSpPr/>
            <p:nvPr/>
          </p:nvSpPr>
          <p:spPr>
            <a:xfrm flipH="1" rot="10800000">
              <a:off x="7054425" y="2600270"/>
              <a:ext cx="37498" cy="32574"/>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8"/>
            <p:cNvSpPr/>
            <p:nvPr/>
          </p:nvSpPr>
          <p:spPr>
            <a:xfrm flipH="1" rot="10800000">
              <a:off x="5630445" y="3412788"/>
              <a:ext cx="15309" cy="13016"/>
            </a:xfrm>
            <a:custGeom>
              <a:rect b="b" l="l" r="r" t="t"/>
              <a:pathLst>
                <a:path extrusionOk="0" h="193" w="227">
                  <a:moveTo>
                    <a:pt x="142" y="0"/>
                  </a:moveTo>
                  <a:cubicBezTo>
                    <a:pt x="137" y="0"/>
                    <a:pt x="131" y="1"/>
                    <a:pt x="125" y="2"/>
                  </a:cubicBezTo>
                  <a:cubicBezTo>
                    <a:pt x="34" y="2"/>
                    <a:pt x="0" y="104"/>
                    <a:pt x="57" y="160"/>
                  </a:cubicBezTo>
                  <a:cubicBezTo>
                    <a:pt x="80" y="183"/>
                    <a:pt x="106" y="193"/>
                    <a:pt x="131" y="193"/>
                  </a:cubicBezTo>
                  <a:cubicBezTo>
                    <a:pt x="181" y="193"/>
                    <a:pt x="227" y="153"/>
                    <a:pt x="227" y="92"/>
                  </a:cubicBezTo>
                  <a:cubicBezTo>
                    <a:pt x="227" y="42"/>
                    <a:pt x="190"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8"/>
            <p:cNvSpPr/>
            <p:nvPr/>
          </p:nvSpPr>
          <p:spPr>
            <a:xfrm flipH="1" rot="10800000">
              <a:off x="444184" y="2486904"/>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8"/>
            <p:cNvSpPr/>
            <p:nvPr/>
          </p:nvSpPr>
          <p:spPr>
            <a:xfrm flipH="1" rot="10800000">
              <a:off x="409046"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8"/>
            <p:cNvSpPr/>
            <p:nvPr/>
          </p:nvSpPr>
          <p:spPr>
            <a:xfrm flipH="1" rot="10800000">
              <a:off x="118302"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8"/>
            <p:cNvSpPr/>
            <p:nvPr/>
          </p:nvSpPr>
          <p:spPr>
            <a:xfrm flipH="1" rot="10800000">
              <a:off x="740998"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8"/>
            <p:cNvSpPr/>
            <p:nvPr/>
          </p:nvSpPr>
          <p:spPr>
            <a:xfrm flipH="1" rot="10800000">
              <a:off x="7452808" y="1969706"/>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8"/>
            <p:cNvSpPr/>
            <p:nvPr/>
          </p:nvSpPr>
          <p:spPr>
            <a:xfrm flipH="1" rot="10800000">
              <a:off x="6602696" y="3198800"/>
              <a:ext cx="19896" cy="17062"/>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8"/>
            <p:cNvSpPr/>
            <p:nvPr/>
          </p:nvSpPr>
          <p:spPr>
            <a:xfrm flipH="1" rot="10800000">
              <a:off x="6571402" y="4018062"/>
              <a:ext cx="22930" cy="1969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8"/>
            <p:cNvSpPr/>
            <p:nvPr/>
          </p:nvSpPr>
          <p:spPr>
            <a:xfrm flipH="1" rot="10800000">
              <a:off x="7454359"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8"/>
            <p:cNvSpPr/>
            <p:nvPr/>
          </p:nvSpPr>
          <p:spPr>
            <a:xfrm flipH="1" rot="10800000">
              <a:off x="6321056"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8"/>
            <p:cNvSpPr/>
            <p:nvPr/>
          </p:nvSpPr>
          <p:spPr>
            <a:xfrm flipH="1" rot="10800000">
              <a:off x="6184080" y="4264555"/>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8"/>
            <p:cNvSpPr/>
            <p:nvPr/>
          </p:nvSpPr>
          <p:spPr>
            <a:xfrm flipH="1" rot="10800000">
              <a:off x="1938372"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8"/>
            <p:cNvSpPr/>
            <p:nvPr/>
          </p:nvSpPr>
          <p:spPr>
            <a:xfrm flipH="1" rot="10800000">
              <a:off x="733377"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8"/>
            <p:cNvSpPr/>
            <p:nvPr/>
          </p:nvSpPr>
          <p:spPr>
            <a:xfrm flipH="1" rot="10800000">
              <a:off x="7111684"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8"/>
            <p:cNvSpPr/>
            <p:nvPr/>
          </p:nvSpPr>
          <p:spPr>
            <a:xfrm flipH="1" rot="10800000">
              <a:off x="5682308"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8"/>
            <p:cNvSpPr/>
            <p:nvPr/>
          </p:nvSpPr>
          <p:spPr>
            <a:xfrm flipH="1" rot="10800000">
              <a:off x="6869026"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8"/>
            <p:cNvSpPr/>
            <p:nvPr/>
          </p:nvSpPr>
          <p:spPr>
            <a:xfrm flipH="1" rot="10800000">
              <a:off x="8643303"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8"/>
            <p:cNvSpPr/>
            <p:nvPr/>
          </p:nvSpPr>
          <p:spPr>
            <a:xfrm flipH="1" rot="10800000">
              <a:off x="7558086"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8"/>
            <p:cNvSpPr/>
            <p:nvPr/>
          </p:nvSpPr>
          <p:spPr>
            <a:xfrm flipH="1" rot="10800000">
              <a:off x="8671562"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8"/>
            <p:cNvSpPr/>
            <p:nvPr/>
          </p:nvSpPr>
          <p:spPr>
            <a:xfrm flipH="1" rot="10800000">
              <a:off x="8634131"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8"/>
            <p:cNvSpPr/>
            <p:nvPr/>
          </p:nvSpPr>
          <p:spPr>
            <a:xfrm flipH="1" rot="10800000">
              <a:off x="8833289"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8"/>
            <p:cNvSpPr/>
            <p:nvPr/>
          </p:nvSpPr>
          <p:spPr>
            <a:xfrm flipH="1" rot="10800000">
              <a:off x="8969927"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8"/>
            <p:cNvSpPr/>
            <p:nvPr/>
          </p:nvSpPr>
          <p:spPr>
            <a:xfrm flipH="1" rot="10800000">
              <a:off x="9097394"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8"/>
            <p:cNvSpPr/>
            <p:nvPr/>
          </p:nvSpPr>
          <p:spPr>
            <a:xfrm flipH="1" rot="10800000">
              <a:off x="758601"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8"/>
            <p:cNvSpPr/>
            <p:nvPr/>
          </p:nvSpPr>
          <p:spPr>
            <a:xfrm flipH="1" rot="10800000">
              <a:off x="886000" y="3347708"/>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8"/>
            <p:cNvSpPr/>
            <p:nvPr/>
          </p:nvSpPr>
          <p:spPr>
            <a:xfrm flipH="1" rot="10800000">
              <a:off x="1087113" y="3679783"/>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8"/>
            <p:cNvSpPr/>
            <p:nvPr/>
          </p:nvSpPr>
          <p:spPr>
            <a:xfrm flipH="1" rot="10800000">
              <a:off x="491461"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8"/>
            <p:cNvSpPr/>
            <p:nvPr/>
          </p:nvSpPr>
          <p:spPr>
            <a:xfrm flipH="1" rot="10800000">
              <a:off x="618927" y="3539372"/>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8"/>
            <p:cNvSpPr/>
            <p:nvPr/>
          </p:nvSpPr>
          <p:spPr>
            <a:xfrm flipH="1" rot="10800000">
              <a:off x="835687" y="2333613"/>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8"/>
            <p:cNvSpPr/>
            <p:nvPr/>
          </p:nvSpPr>
          <p:spPr>
            <a:xfrm flipH="1" rot="10800000">
              <a:off x="963086" y="2282493"/>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8"/>
            <p:cNvSpPr/>
            <p:nvPr/>
          </p:nvSpPr>
          <p:spPr>
            <a:xfrm flipH="1" rot="10800000">
              <a:off x="8527302"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8"/>
            <p:cNvSpPr/>
            <p:nvPr/>
          </p:nvSpPr>
          <p:spPr>
            <a:xfrm flipH="1" rot="10800000">
              <a:off x="9039393"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8"/>
            <p:cNvSpPr/>
            <p:nvPr/>
          </p:nvSpPr>
          <p:spPr>
            <a:xfrm flipH="1" rot="10800000">
              <a:off x="8166350"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8"/>
            <p:cNvSpPr/>
            <p:nvPr/>
          </p:nvSpPr>
          <p:spPr>
            <a:xfrm flipH="1" rot="10800000">
              <a:off x="8535665"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8"/>
            <p:cNvSpPr/>
            <p:nvPr/>
          </p:nvSpPr>
          <p:spPr>
            <a:xfrm flipH="1" rot="10800000">
              <a:off x="868147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8"/>
            <p:cNvSpPr/>
            <p:nvPr/>
          </p:nvSpPr>
          <p:spPr>
            <a:xfrm flipH="1" rot="10800000">
              <a:off x="7059821"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8"/>
            <p:cNvSpPr/>
            <p:nvPr/>
          </p:nvSpPr>
          <p:spPr>
            <a:xfrm flipH="1" rot="10800000">
              <a:off x="7332963"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7">
    <p:spTree>
      <p:nvGrpSpPr>
        <p:cNvPr id="917" name="Shape 917"/>
        <p:cNvGrpSpPr/>
        <p:nvPr/>
      </p:nvGrpSpPr>
      <p:grpSpPr>
        <a:xfrm>
          <a:off x="0" y="0"/>
          <a:ext cx="0" cy="0"/>
          <a:chOff x="0" y="0"/>
          <a:chExt cx="0" cy="0"/>
        </a:xfrm>
      </p:grpSpPr>
      <p:sp>
        <p:nvSpPr>
          <p:cNvPr id="918" name="Google Shape;918;p19"/>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19" name="Google Shape;919;p19"/>
          <p:cNvSpPr txBox="1"/>
          <p:nvPr>
            <p:ph idx="1" type="subTitle"/>
          </p:nvPr>
        </p:nvSpPr>
        <p:spPr>
          <a:xfrm>
            <a:off x="2196341" y="1590600"/>
            <a:ext cx="2295000" cy="393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920" name="Google Shape;920;p19"/>
          <p:cNvSpPr txBox="1"/>
          <p:nvPr>
            <p:ph idx="2" type="subTitle"/>
          </p:nvPr>
        </p:nvSpPr>
        <p:spPr>
          <a:xfrm>
            <a:off x="2196340" y="1984201"/>
            <a:ext cx="2295000" cy="553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21" name="Google Shape;921;p19"/>
          <p:cNvSpPr txBox="1"/>
          <p:nvPr>
            <p:ph idx="3" type="subTitle"/>
          </p:nvPr>
        </p:nvSpPr>
        <p:spPr>
          <a:xfrm>
            <a:off x="4652661" y="1590600"/>
            <a:ext cx="2295000" cy="3936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922" name="Google Shape;922;p19"/>
          <p:cNvSpPr txBox="1"/>
          <p:nvPr>
            <p:ph idx="4" type="subTitle"/>
          </p:nvPr>
        </p:nvSpPr>
        <p:spPr>
          <a:xfrm>
            <a:off x="4652661" y="1984201"/>
            <a:ext cx="2295000" cy="553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23" name="Google Shape;923;p19"/>
          <p:cNvSpPr txBox="1"/>
          <p:nvPr>
            <p:ph idx="5" type="subTitle"/>
          </p:nvPr>
        </p:nvSpPr>
        <p:spPr>
          <a:xfrm>
            <a:off x="2196341" y="3168012"/>
            <a:ext cx="2295000" cy="393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924" name="Google Shape;924;p19"/>
          <p:cNvSpPr txBox="1"/>
          <p:nvPr>
            <p:ph idx="6" type="subTitle"/>
          </p:nvPr>
        </p:nvSpPr>
        <p:spPr>
          <a:xfrm>
            <a:off x="2196340" y="3561600"/>
            <a:ext cx="2295000" cy="553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25" name="Google Shape;925;p19"/>
          <p:cNvSpPr txBox="1"/>
          <p:nvPr>
            <p:ph idx="7" type="subTitle"/>
          </p:nvPr>
        </p:nvSpPr>
        <p:spPr>
          <a:xfrm>
            <a:off x="4652661" y="3168012"/>
            <a:ext cx="2295000" cy="3936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926" name="Google Shape;926;p19"/>
          <p:cNvSpPr txBox="1"/>
          <p:nvPr>
            <p:ph idx="8" type="subTitle"/>
          </p:nvPr>
        </p:nvSpPr>
        <p:spPr>
          <a:xfrm>
            <a:off x="4652661" y="3561600"/>
            <a:ext cx="2295000" cy="553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927" name="Google Shape;927;p19"/>
          <p:cNvGrpSpPr/>
          <p:nvPr/>
        </p:nvGrpSpPr>
        <p:grpSpPr>
          <a:xfrm>
            <a:off x="7" y="-1005611"/>
            <a:ext cx="9143989" cy="6149112"/>
            <a:chOff x="7" y="-1005611"/>
            <a:chExt cx="9143989" cy="6149112"/>
          </a:xfrm>
        </p:grpSpPr>
        <p:sp>
          <p:nvSpPr>
            <p:cNvPr id="928" name="Google Shape;928;p19"/>
            <p:cNvSpPr/>
            <p:nvPr/>
          </p:nvSpPr>
          <p:spPr>
            <a:xfrm rot="10800000">
              <a:off x="8651666"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9"/>
            <p:cNvSpPr/>
            <p:nvPr/>
          </p:nvSpPr>
          <p:spPr>
            <a:xfrm rot="10800000">
              <a:off x="9059221"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9"/>
            <p:cNvSpPr/>
            <p:nvPr/>
          </p:nvSpPr>
          <p:spPr>
            <a:xfrm rot="10800000">
              <a:off x="908930"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9"/>
            <p:cNvSpPr/>
            <p:nvPr/>
          </p:nvSpPr>
          <p:spPr>
            <a:xfrm rot="10800000">
              <a:off x="272475"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9"/>
            <p:cNvSpPr/>
            <p:nvPr/>
          </p:nvSpPr>
          <p:spPr>
            <a:xfrm rot="10800000">
              <a:off x="1624765" y="3759834"/>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9"/>
            <p:cNvSpPr/>
            <p:nvPr/>
          </p:nvSpPr>
          <p:spPr>
            <a:xfrm rot="10800000">
              <a:off x="4960403"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9"/>
            <p:cNvSpPr/>
            <p:nvPr/>
          </p:nvSpPr>
          <p:spPr>
            <a:xfrm rot="10800000">
              <a:off x="6091347"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9"/>
            <p:cNvSpPr/>
            <p:nvPr/>
          </p:nvSpPr>
          <p:spPr>
            <a:xfrm rot="10800000">
              <a:off x="4966541"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9"/>
            <p:cNvSpPr/>
            <p:nvPr/>
          </p:nvSpPr>
          <p:spPr>
            <a:xfrm rot="10800000">
              <a:off x="5466357"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9"/>
            <p:cNvSpPr/>
            <p:nvPr/>
          </p:nvSpPr>
          <p:spPr>
            <a:xfrm rot="10800000">
              <a:off x="8616596" y="2486904"/>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9"/>
            <p:cNvSpPr/>
            <p:nvPr/>
          </p:nvSpPr>
          <p:spPr>
            <a:xfrm rot="10800000">
              <a:off x="8652475"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9"/>
            <p:cNvSpPr/>
            <p:nvPr/>
          </p:nvSpPr>
          <p:spPr>
            <a:xfrm rot="10800000">
              <a:off x="7197134" y="2717616"/>
              <a:ext cx="113034" cy="96844"/>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9"/>
            <p:cNvSpPr/>
            <p:nvPr/>
          </p:nvSpPr>
          <p:spPr>
            <a:xfrm rot="10800000">
              <a:off x="8911927"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9"/>
            <p:cNvSpPr/>
            <p:nvPr/>
          </p:nvSpPr>
          <p:spPr>
            <a:xfrm rot="10800000">
              <a:off x="7219255" y="2132102"/>
              <a:ext cx="30619" cy="26099"/>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9"/>
            <p:cNvSpPr/>
            <p:nvPr/>
          </p:nvSpPr>
          <p:spPr>
            <a:xfrm rot="10800000">
              <a:off x="8372387"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9"/>
            <p:cNvSpPr/>
            <p:nvPr/>
          </p:nvSpPr>
          <p:spPr>
            <a:xfrm rot="10800000">
              <a:off x="7245220" y="1325250"/>
              <a:ext cx="57326" cy="48489"/>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9"/>
            <p:cNvSpPr/>
            <p:nvPr/>
          </p:nvSpPr>
          <p:spPr>
            <a:xfrm rot="10800000">
              <a:off x="1644593"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9"/>
            <p:cNvSpPr/>
            <p:nvPr/>
          </p:nvSpPr>
          <p:spPr>
            <a:xfrm rot="10800000">
              <a:off x="2735880"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9"/>
            <p:cNvSpPr/>
            <p:nvPr/>
          </p:nvSpPr>
          <p:spPr>
            <a:xfrm rot="10800000">
              <a:off x="7149047"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9"/>
            <p:cNvSpPr/>
            <p:nvPr/>
          </p:nvSpPr>
          <p:spPr>
            <a:xfrm rot="10800000">
              <a:off x="8353301"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9"/>
            <p:cNvSpPr/>
            <p:nvPr/>
          </p:nvSpPr>
          <p:spPr>
            <a:xfrm rot="10800000">
              <a:off x="7635982" y="4141612"/>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9"/>
            <p:cNvSpPr/>
            <p:nvPr/>
          </p:nvSpPr>
          <p:spPr>
            <a:xfrm rot="10800000">
              <a:off x="1988752"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9"/>
            <p:cNvSpPr/>
            <p:nvPr/>
          </p:nvSpPr>
          <p:spPr>
            <a:xfrm rot="10800000">
              <a:off x="3399042"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9"/>
            <p:cNvSpPr/>
            <p:nvPr/>
          </p:nvSpPr>
          <p:spPr>
            <a:xfrm rot="10800000">
              <a:off x="2114667"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9"/>
            <p:cNvSpPr/>
            <p:nvPr/>
          </p:nvSpPr>
          <p:spPr>
            <a:xfrm rot="10800000">
              <a:off x="340390"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9"/>
            <p:cNvSpPr/>
            <p:nvPr/>
          </p:nvSpPr>
          <p:spPr>
            <a:xfrm rot="10800000">
              <a:off x="1549971"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9"/>
            <p:cNvSpPr/>
            <p:nvPr/>
          </p:nvSpPr>
          <p:spPr>
            <a:xfrm rot="10800000">
              <a:off x="454840"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9"/>
            <p:cNvSpPr/>
            <p:nvPr/>
          </p:nvSpPr>
          <p:spPr>
            <a:xfrm rot="10800000">
              <a:off x="472375"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9"/>
            <p:cNvSpPr/>
            <p:nvPr/>
          </p:nvSpPr>
          <p:spPr>
            <a:xfrm rot="10800000">
              <a:off x="295338"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9"/>
            <p:cNvSpPr/>
            <p:nvPr/>
          </p:nvSpPr>
          <p:spPr>
            <a:xfrm rot="10800000">
              <a:off x="80938"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9"/>
            <p:cNvSpPr/>
            <p:nvPr/>
          </p:nvSpPr>
          <p:spPr>
            <a:xfrm rot="10800000">
              <a:off x="7"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9"/>
            <p:cNvSpPr/>
            <p:nvPr/>
          </p:nvSpPr>
          <p:spPr>
            <a:xfrm rot="10800000">
              <a:off x="8370094"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9"/>
            <p:cNvSpPr/>
            <p:nvPr/>
          </p:nvSpPr>
          <p:spPr>
            <a:xfrm rot="10800000">
              <a:off x="8220506" y="3347708"/>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9"/>
            <p:cNvSpPr/>
            <p:nvPr/>
          </p:nvSpPr>
          <p:spPr>
            <a:xfrm rot="10800000">
              <a:off x="8043470" y="3679783"/>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9"/>
            <p:cNvSpPr/>
            <p:nvPr/>
          </p:nvSpPr>
          <p:spPr>
            <a:xfrm rot="10800000">
              <a:off x="8558596"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9"/>
            <p:cNvSpPr/>
            <p:nvPr/>
          </p:nvSpPr>
          <p:spPr>
            <a:xfrm rot="10800000">
              <a:off x="8477665" y="3539372"/>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9"/>
            <p:cNvSpPr/>
            <p:nvPr/>
          </p:nvSpPr>
          <p:spPr>
            <a:xfrm rot="10800000">
              <a:off x="8214436" y="2333613"/>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9"/>
            <p:cNvSpPr/>
            <p:nvPr/>
          </p:nvSpPr>
          <p:spPr>
            <a:xfrm rot="10800000">
              <a:off x="8134315" y="2282493"/>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9"/>
            <p:cNvSpPr/>
            <p:nvPr/>
          </p:nvSpPr>
          <p:spPr>
            <a:xfrm rot="10800000">
              <a:off x="6318021" y="1123334"/>
              <a:ext cx="53482" cy="53480"/>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9"/>
            <p:cNvSpPr/>
            <p:nvPr/>
          </p:nvSpPr>
          <p:spPr>
            <a:xfrm rot="10800000">
              <a:off x="599841"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9"/>
            <p:cNvSpPr/>
            <p:nvPr/>
          </p:nvSpPr>
          <p:spPr>
            <a:xfrm rot="10800000">
              <a:off x="74059"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9"/>
            <p:cNvSpPr/>
            <p:nvPr/>
          </p:nvSpPr>
          <p:spPr>
            <a:xfrm rot="10800000">
              <a:off x="921137"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9"/>
            <p:cNvSpPr/>
            <p:nvPr/>
          </p:nvSpPr>
          <p:spPr>
            <a:xfrm rot="10800000">
              <a:off x="500633"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9"/>
            <p:cNvSpPr/>
            <p:nvPr/>
          </p:nvSpPr>
          <p:spPr>
            <a:xfrm rot="10800000">
              <a:off x="40904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9"/>
            <p:cNvSpPr/>
            <p:nvPr/>
          </p:nvSpPr>
          <p:spPr>
            <a:xfrm rot="10800000">
              <a:off x="1883474"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9"/>
            <p:cNvSpPr/>
            <p:nvPr/>
          </p:nvSpPr>
          <p:spPr>
            <a:xfrm rot="10800000">
              <a:off x="1710214"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6">
    <p:spTree>
      <p:nvGrpSpPr>
        <p:cNvPr id="974" name="Shape 974"/>
        <p:cNvGrpSpPr/>
        <p:nvPr/>
      </p:nvGrpSpPr>
      <p:grpSpPr>
        <a:xfrm>
          <a:off x="0" y="0"/>
          <a:ext cx="0" cy="0"/>
          <a:chOff x="0" y="0"/>
          <a:chExt cx="0" cy="0"/>
        </a:xfrm>
      </p:grpSpPr>
      <p:sp>
        <p:nvSpPr>
          <p:cNvPr id="975" name="Google Shape;975;p20"/>
          <p:cNvSpPr txBox="1"/>
          <p:nvPr>
            <p:ph idx="1" type="subTitle"/>
          </p:nvPr>
        </p:nvSpPr>
        <p:spPr>
          <a:xfrm>
            <a:off x="5754600" y="2414770"/>
            <a:ext cx="2286300" cy="363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976" name="Google Shape;976;p20"/>
          <p:cNvSpPr txBox="1"/>
          <p:nvPr>
            <p:ph type="title"/>
          </p:nvPr>
        </p:nvSpPr>
        <p:spPr>
          <a:xfrm>
            <a:off x="565375" y="539400"/>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77" name="Google Shape;977;p20"/>
          <p:cNvSpPr txBox="1"/>
          <p:nvPr>
            <p:ph idx="2" type="subTitle"/>
          </p:nvPr>
        </p:nvSpPr>
        <p:spPr>
          <a:xfrm>
            <a:off x="1947750" y="1322142"/>
            <a:ext cx="2286300" cy="363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978" name="Google Shape;978;p20"/>
          <p:cNvSpPr txBox="1"/>
          <p:nvPr>
            <p:ph idx="3" type="subTitle"/>
          </p:nvPr>
        </p:nvSpPr>
        <p:spPr>
          <a:xfrm>
            <a:off x="1947750" y="1692747"/>
            <a:ext cx="2286300" cy="54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79" name="Google Shape;979;p20"/>
          <p:cNvSpPr txBox="1"/>
          <p:nvPr>
            <p:ph idx="4" type="subTitle"/>
          </p:nvPr>
        </p:nvSpPr>
        <p:spPr>
          <a:xfrm>
            <a:off x="1947750" y="2414767"/>
            <a:ext cx="2286300" cy="363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980" name="Google Shape;980;p20"/>
          <p:cNvSpPr txBox="1"/>
          <p:nvPr>
            <p:ph idx="5" type="subTitle"/>
          </p:nvPr>
        </p:nvSpPr>
        <p:spPr>
          <a:xfrm>
            <a:off x="1947750" y="2785372"/>
            <a:ext cx="2286300" cy="54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1" name="Google Shape;981;p20"/>
          <p:cNvSpPr txBox="1"/>
          <p:nvPr>
            <p:ph idx="6" type="subTitle"/>
          </p:nvPr>
        </p:nvSpPr>
        <p:spPr>
          <a:xfrm>
            <a:off x="5754600" y="1322142"/>
            <a:ext cx="2286300" cy="363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982" name="Google Shape;982;p20"/>
          <p:cNvSpPr txBox="1"/>
          <p:nvPr>
            <p:ph idx="7" type="subTitle"/>
          </p:nvPr>
        </p:nvSpPr>
        <p:spPr>
          <a:xfrm>
            <a:off x="5754600" y="1692747"/>
            <a:ext cx="2286300" cy="54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3" name="Google Shape;983;p20"/>
          <p:cNvSpPr txBox="1"/>
          <p:nvPr>
            <p:ph idx="8" type="subTitle"/>
          </p:nvPr>
        </p:nvSpPr>
        <p:spPr>
          <a:xfrm>
            <a:off x="1947750" y="3507393"/>
            <a:ext cx="2286300" cy="363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984" name="Google Shape;984;p20"/>
          <p:cNvSpPr txBox="1"/>
          <p:nvPr>
            <p:ph idx="9" type="subTitle"/>
          </p:nvPr>
        </p:nvSpPr>
        <p:spPr>
          <a:xfrm>
            <a:off x="1947750" y="3877996"/>
            <a:ext cx="2286300" cy="54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5" name="Google Shape;985;p20"/>
          <p:cNvSpPr txBox="1"/>
          <p:nvPr>
            <p:ph idx="13" type="subTitle"/>
          </p:nvPr>
        </p:nvSpPr>
        <p:spPr>
          <a:xfrm>
            <a:off x="5754600" y="2785371"/>
            <a:ext cx="2286300" cy="54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6" name="Google Shape;986;p20"/>
          <p:cNvSpPr txBox="1"/>
          <p:nvPr>
            <p:ph idx="14" type="subTitle"/>
          </p:nvPr>
        </p:nvSpPr>
        <p:spPr>
          <a:xfrm>
            <a:off x="5754600" y="3507393"/>
            <a:ext cx="2286300" cy="363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987" name="Google Shape;987;p20"/>
          <p:cNvSpPr txBox="1"/>
          <p:nvPr>
            <p:ph idx="15" type="subTitle"/>
          </p:nvPr>
        </p:nvSpPr>
        <p:spPr>
          <a:xfrm>
            <a:off x="5754600" y="3877996"/>
            <a:ext cx="2286300" cy="54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988" name="Google Shape;988;p20"/>
          <p:cNvGrpSpPr/>
          <p:nvPr/>
        </p:nvGrpSpPr>
        <p:grpSpPr>
          <a:xfrm>
            <a:off x="7" y="-1005611"/>
            <a:ext cx="9143989" cy="6149112"/>
            <a:chOff x="7" y="-1005611"/>
            <a:chExt cx="9143989" cy="6149112"/>
          </a:xfrm>
        </p:grpSpPr>
        <p:sp>
          <p:nvSpPr>
            <p:cNvPr id="989" name="Google Shape;989;p20"/>
            <p:cNvSpPr/>
            <p:nvPr/>
          </p:nvSpPr>
          <p:spPr>
            <a:xfrm flipH="1">
              <a:off x="5914310" y="-116550"/>
              <a:ext cx="80998" cy="68789"/>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0"/>
            <p:cNvSpPr/>
            <p:nvPr/>
          </p:nvSpPr>
          <p:spPr>
            <a:xfrm flipH="1">
              <a:off x="5530495" y="187942"/>
              <a:ext cx="61845" cy="52873"/>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0"/>
            <p:cNvSpPr/>
            <p:nvPr/>
          </p:nvSpPr>
          <p:spPr>
            <a:xfrm flipH="1">
              <a:off x="6844612" y="525209"/>
              <a:ext cx="67" cy="809"/>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0"/>
            <p:cNvSpPr/>
            <p:nvPr/>
          </p:nvSpPr>
          <p:spPr>
            <a:xfrm flipH="1">
              <a:off x="8651666" y="-869787"/>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0"/>
            <p:cNvSpPr/>
            <p:nvPr/>
          </p:nvSpPr>
          <p:spPr>
            <a:xfrm flipH="1">
              <a:off x="9059221" y="3620368"/>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0"/>
            <p:cNvSpPr/>
            <p:nvPr/>
          </p:nvSpPr>
          <p:spPr>
            <a:xfrm flipH="1">
              <a:off x="908930" y="3354047"/>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0"/>
            <p:cNvSpPr/>
            <p:nvPr/>
          </p:nvSpPr>
          <p:spPr>
            <a:xfrm flipH="1">
              <a:off x="272475" y="4362882"/>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0"/>
            <p:cNvSpPr/>
            <p:nvPr/>
          </p:nvSpPr>
          <p:spPr>
            <a:xfrm flipH="1">
              <a:off x="1624765" y="355800"/>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0"/>
            <p:cNvSpPr/>
            <p:nvPr/>
          </p:nvSpPr>
          <p:spPr>
            <a:xfrm flipH="1">
              <a:off x="2032252" y="438212"/>
              <a:ext cx="19154" cy="1632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0"/>
            <p:cNvSpPr/>
            <p:nvPr/>
          </p:nvSpPr>
          <p:spPr>
            <a:xfrm flipH="1">
              <a:off x="4960403" y="-89420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0"/>
            <p:cNvSpPr/>
            <p:nvPr/>
          </p:nvSpPr>
          <p:spPr>
            <a:xfrm flipH="1">
              <a:off x="6508816" y="2627584"/>
              <a:ext cx="19896" cy="17062"/>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0"/>
            <p:cNvSpPr/>
            <p:nvPr/>
          </p:nvSpPr>
          <p:spPr>
            <a:xfrm flipH="1">
              <a:off x="5466357" y="4963436"/>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0"/>
            <p:cNvSpPr/>
            <p:nvPr/>
          </p:nvSpPr>
          <p:spPr>
            <a:xfrm flipH="1">
              <a:off x="7113235" y="97100"/>
              <a:ext cx="83224" cy="71149"/>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0"/>
            <p:cNvSpPr/>
            <p:nvPr/>
          </p:nvSpPr>
          <p:spPr>
            <a:xfrm flipH="1">
              <a:off x="8616596" y="1579836"/>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0"/>
            <p:cNvSpPr/>
            <p:nvPr/>
          </p:nvSpPr>
          <p:spPr>
            <a:xfrm flipH="1">
              <a:off x="8652475" y="4630754"/>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0"/>
            <p:cNvSpPr/>
            <p:nvPr/>
          </p:nvSpPr>
          <p:spPr>
            <a:xfrm flipH="1">
              <a:off x="8911927" y="2854250"/>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0"/>
            <p:cNvSpPr/>
            <p:nvPr/>
          </p:nvSpPr>
          <p:spPr>
            <a:xfrm flipH="1">
              <a:off x="8372387" y="3160225"/>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0"/>
            <p:cNvSpPr/>
            <p:nvPr/>
          </p:nvSpPr>
          <p:spPr>
            <a:xfrm flipH="1">
              <a:off x="2549671" y="100135"/>
              <a:ext cx="22930" cy="1969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0"/>
            <p:cNvSpPr/>
            <p:nvPr/>
          </p:nvSpPr>
          <p:spPr>
            <a:xfrm flipH="1">
              <a:off x="1644593" y="-794187"/>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0"/>
            <p:cNvSpPr/>
            <p:nvPr/>
          </p:nvSpPr>
          <p:spPr>
            <a:xfrm flipH="1">
              <a:off x="2735880" y="-1005611"/>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0"/>
            <p:cNvSpPr/>
            <p:nvPr/>
          </p:nvSpPr>
          <p:spPr>
            <a:xfrm flipH="1">
              <a:off x="2948796" y="-134152"/>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0"/>
            <p:cNvSpPr/>
            <p:nvPr/>
          </p:nvSpPr>
          <p:spPr>
            <a:xfrm flipH="1">
              <a:off x="7149047" y="-7949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0"/>
            <p:cNvSpPr/>
            <p:nvPr/>
          </p:nvSpPr>
          <p:spPr>
            <a:xfrm flipH="1">
              <a:off x="8353301" y="-3981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0"/>
            <p:cNvSpPr/>
            <p:nvPr/>
          </p:nvSpPr>
          <p:spPr>
            <a:xfrm flipH="1">
              <a:off x="7635982" y="-23820"/>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0"/>
            <p:cNvSpPr/>
            <p:nvPr/>
          </p:nvSpPr>
          <p:spPr>
            <a:xfrm flipH="1">
              <a:off x="797502" y="4839986"/>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0"/>
            <p:cNvSpPr/>
            <p:nvPr/>
          </p:nvSpPr>
          <p:spPr>
            <a:xfrm flipH="1">
              <a:off x="3399042" y="5006192"/>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0"/>
            <p:cNvSpPr/>
            <p:nvPr/>
          </p:nvSpPr>
          <p:spPr>
            <a:xfrm flipH="1">
              <a:off x="2114667" y="5006192"/>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0"/>
            <p:cNvSpPr/>
            <p:nvPr/>
          </p:nvSpPr>
          <p:spPr>
            <a:xfrm flipH="1">
              <a:off x="340390" y="3173173"/>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0"/>
            <p:cNvSpPr/>
            <p:nvPr/>
          </p:nvSpPr>
          <p:spPr>
            <a:xfrm flipH="1">
              <a:off x="1549971" y="4149232"/>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0"/>
            <p:cNvSpPr/>
            <p:nvPr/>
          </p:nvSpPr>
          <p:spPr>
            <a:xfrm flipH="1">
              <a:off x="5151866" y="3125758"/>
              <a:ext cx="93947" cy="94686"/>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0"/>
            <p:cNvSpPr/>
            <p:nvPr/>
          </p:nvSpPr>
          <p:spPr>
            <a:xfrm flipH="1">
              <a:off x="454840" y="1572215"/>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0"/>
            <p:cNvSpPr/>
            <p:nvPr/>
          </p:nvSpPr>
          <p:spPr>
            <a:xfrm flipH="1">
              <a:off x="472375" y="2365849"/>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0"/>
            <p:cNvSpPr/>
            <p:nvPr/>
          </p:nvSpPr>
          <p:spPr>
            <a:xfrm flipH="1">
              <a:off x="295338" y="2051444"/>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0"/>
            <p:cNvSpPr/>
            <p:nvPr/>
          </p:nvSpPr>
          <p:spPr>
            <a:xfrm flipH="1">
              <a:off x="80938" y="1782830"/>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0"/>
            <p:cNvSpPr/>
            <p:nvPr/>
          </p:nvSpPr>
          <p:spPr>
            <a:xfrm flipH="1">
              <a:off x="7" y="1880483"/>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0"/>
            <p:cNvSpPr/>
            <p:nvPr/>
          </p:nvSpPr>
          <p:spPr>
            <a:xfrm flipH="1">
              <a:off x="8370094" y="25598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0"/>
            <p:cNvSpPr/>
            <p:nvPr/>
          </p:nvSpPr>
          <p:spPr>
            <a:xfrm flipH="1">
              <a:off x="8220506" y="758754"/>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0"/>
            <p:cNvSpPr/>
            <p:nvPr/>
          </p:nvSpPr>
          <p:spPr>
            <a:xfrm flipH="1">
              <a:off x="8043470" y="444888"/>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0"/>
            <p:cNvSpPr/>
            <p:nvPr/>
          </p:nvSpPr>
          <p:spPr>
            <a:xfrm flipH="1">
              <a:off x="8558596" y="453453"/>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0"/>
            <p:cNvSpPr/>
            <p:nvPr/>
          </p:nvSpPr>
          <p:spPr>
            <a:xfrm flipH="1">
              <a:off x="8477665" y="551915"/>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0"/>
            <p:cNvSpPr/>
            <p:nvPr/>
          </p:nvSpPr>
          <p:spPr>
            <a:xfrm flipH="1">
              <a:off x="8214436" y="1710332"/>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0"/>
            <p:cNvSpPr/>
            <p:nvPr/>
          </p:nvSpPr>
          <p:spPr>
            <a:xfrm flipH="1">
              <a:off x="8134315" y="1808795"/>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0"/>
            <p:cNvSpPr/>
            <p:nvPr/>
          </p:nvSpPr>
          <p:spPr>
            <a:xfrm flipH="1">
              <a:off x="599841" y="648827"/>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0"/>
            <p:cNvSpPr/>
            <p:nvPr/>
          </p:nvSpPr>
          <p:spPr>
            <a:xfrm flipH="1">
              <a:off x="74059" y="759496"/>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0"/>
            <p:cNvSpPr/>
            <p:nvPr/>
          </p:nvSpPr>
          <p:spPr>
            <a:xfrm flipH="1">
              <a:off x="921137" y="-268425"/>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0"/>
            <p:cNvSpPr/>
            <p:nvPr/>
          </p:nvSpPr>
          <p:spPr>
            <a:xfrm flipH="1">
              <a:off x="500633" y="870165"/>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0"/>
            <p:cNvSpPr/>
            <p:nvPr/>
          </p:nvSpPr>
          <p:spPr>
            <a:xfrm flipH="1">
              <a:off x="409046" y="982317"/>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0"/>
            <p:cNvSpPr/>
            <p:nvPr/>
          </p:nvSpPr>
          <p:spPr>
            <a:xfrm flipH="1">
              <a:off x="1883474" y="-772067"/>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0"/>
            <p:cNvSpPr/>
            <p:nvPr/>
          </p:nvSpPr>
          <p:spPr>
            <a:xfrm flipH="1">
              <a:off x="1710214" y="-562193"/>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0" name="Shape 70"/>
        <p:cNvGrpSpPr/>
        <p:nvPr/>
      </p:nvGrpSpPr>
      <p:grpSpPr>
        <a:xfrm>
          <a:off x="0" y="0"/>
          <a:ext cx="0" cy="0"/>
          <a:chOff x="0" y="0"/>
          <a:chExt cx="0" cy="0"/>
        </a:xfrm>
      </p:grpSpPr>
      <p:sp>
        <p:nvSpPr>
          <p:cNvPr id="71" name="Google Shape;71;p3"/>
          <p:cNvSpPr txBox="1"/>
          <p:nvPr>
            <p:ph type="title"/>
          </p:nvPr>
        </p:nvSpPr>
        <p:spPr>
          <a:xfrm>
            <a:off x="2417400" y="2305300"/>
            <a:ext cx="43092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42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72" name="Google Shape;72;p3"/>
          <p:cNvSpPr txBox="1"/>
          <p:nvPr>
            <p:ph idx="1" type="subTitle"/>
          </p:nvPr>
        </p:nvSpPr>
        <p:spPr>
          <a:xfrm>
            <a:off x="2417400" y="3328825"/>
            <a:ext cx="4309200" cy="29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73" name="Google Shape;73;p3"/>
          <p:cNvSpPr txBox="1"/>
          <p:nvPr>
            <p:ph hasCustomPrompt="1" idx="2" type="title"/>
          </p:nvPr>
        </p:nvSpPr>
        <p:spPr>
          <a:xfrm>
            <a:off x="3920251" y="1383474"/>
            <a:ext cx="1201800" cy="73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4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grpSp>
        <p:nvGrpSpPr>
          <p:cNvPr id="74" name="Google Shape;74;p3"/>
          <p:cNvGrpSpPr/>
          <p:nvPr/>
        </p:nvGrpSpPr>
        <p:grpSpPr>
          <a:xfrm>
            <a:off x="7" y="-1005611"/>
            <a:ext cx="9143989" cy="6149112"/>
            <a:chOff x="7" y="-1005611"/>
            <a:chExt cx="9143989" cy="6149112"/>
          </a:xfrm>
        </p:grpSpPr>
        <p:sp>
          <p:nvSpPr>
            <p:cNvPr id="75" name="Google Shape;75;p3"/>
            <p:cNvSpPr/>
            <p:nvPr/>
          </p:nvSpPr>
          <p:spPr>
            <a:xfrm rot="10800000">
              <a:off x="5914310" y="4185650"/>
              <a:ext cx="80998" cy="68789"/>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3"/>
            <p:cNvSpPr/>
            <p:nvPr/>
          </p:nvSpPr>
          <p:spPr>
            <a:xfrm rot="10800000">
              <a:off x="6844612" y="3611870"/>
              <a:ext cx="67" cy="809"/>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rot="10800000">
              <a:off x="8651666"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rot="10800000">
              <a:off x="9059221"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rot="10800000">
              <a:off x="908930"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rot="10800000">
              <a:off x="272475"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rot="10800000">
              <a:off x="1624765" y="3759834"/>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rot="10800000">
              <a:off x="2032252" y="3683357"/>
              <a:ext cx="19154" cy="1632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rot="10800000">
              <a:off x="4960403"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rot="10800000">
              <a:off x="6091347"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rot="10800000">
              <a:off x="4966541"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rot="10800000">
              <a:off x="5466357"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rot="10800000">
              <a:off x="2052080" y="2600270"/>
              <a:ext cx="37498" cy="32574"/>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rot="10800000">
              <a:off x="7113235" y="3969640"/>
              <a:ext cx="83224" cy="71149"/>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rot="10800000">
              <a:off x="8616596" y="2486904"/>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3"/>
            <p:cNvSpPr/>
            <p:nvPr/>
          </p:nvSpPr>
          <p:spPr>
            <a:xfrm rot="10800000">
              <a:off x="8652475"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rot="10800000">
              <a:off x="7197134" y="2717616"/>
              <a:ext cx="113034" cy="96844"/>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3"/>
            <p:cNvSpPr/>
            <p:nvPr/>
          </p:nvSpPr>
          <p:spPr>
            <a:xfrm rot="10800000">
              <a:off x="8911927"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rot="10800000">
              <a:off x="7219255" y="2132102"/>
              <a:ext cx="30619" cy="26099"/>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rot="10800000">
              <a:off x="8372387"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rot="10800000">
              <a:off x="7245220" y="1325250"/>
              <a:ext cx="57326" cy="48489"/>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rot="10800000">
              <a:off x="1646076" y="1969706"/>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rot="10800000">
              <a:off x="1644593"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rot="10800000">
              <a:off x="2735880"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3"/>
            <p:cNvSpPr/>
            <p:nvPr/>
          </p:nvSpPr>
          <p:spPr>
            <a:xfrm rot="10800000">
              <a:off x="2948796" y="4264555"/>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rot="10800000">
              <a:off x="7149047"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rot="10800000">
              <a:off x="8353301"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rot="10800000">
              <a:off x="7635982" y="4141612"/>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rot="10800000">
              <a:off x="1988752"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rot="10800000">
              <a:off x="3399042"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rot="10800000">
              <a:off x="2114667"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rot="10800000">
              <a:off x="340390"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rot="10800000">
              <a:off x="1549971"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rot="10800000">
              <a:off x="454840"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3"/>
            <p:cNvSpPr/>
            <p:nvPr/>
          </p:nvSpPr>
          <p:spPr>
            <a:xfrm rot="10800000">
              <a:off x="472375"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rot="10800000">
              <a:off x="295338"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rot="10800000">
              <a:off x="80938"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rot="10800000">
              <a:off x="7"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rot="10800000">
              <a:off x="8370094"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rot="10800000">
              <a:off x="8220506" y="3347708"/>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rot="10800000">
              <a:off x="8043470" y="3679783"/>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rot="10800000">
              <a:off x="8558596"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rot="10800000">
              <a:off x="8477665" y="3539372"/>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rot="10800000">
              <a:off x="8214436" y="2333613"/>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3"/>
            <p:cNvSpPr/>
            <p:nvPr/>
          </p:nvSpPr>
          <p:spPr>
            <a:xfrm rot="10800000">
              <a:off x="8134315" y="2282493"/>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rot="10800000">
              <a:off x="599841"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rot="10800000">
              <a:off x="74059"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rot="10800000">
              <a:off x="921137"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rot="10800000">
              <a:off x="500633"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rot="10800000">
              <a:off x="40904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rot="10800000">
              <a:off x="1883474"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rot="10800000">
              <a:off x="1710214"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3"/>
            <p:cNvSpPr/>
            <p:nvPr/>
          </p:nvSpPr>
          <p:spPr>
            <a:xfrm rot="10800000">
              <a:off x="2147808" y="11938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rot="10800000">
              <a:off x="3629126" y="992181"/>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BLANK_13">
    <p:spTree>
      <p:nvGrpSpPr>
        <p:cNvPr id="1038" name="Shape 1038"/>
        <p:cNvGrpSpPr/>
        <p:nvPr/>
      </p:nvGrpSpPr>
      <p:grpSpPr>
        <a:xfrm>
          <a:off x="0" y="0"/>
          <a:ext cx="0" cy="0"/>
          <a:chOff x="0" y="0"/>
          <a:chExt cx="0" cy="0"/>
        </a:xfrm>
      </p:grpSpPr>
      <p:sp>
        <p:nvSpPr>
          <p:cNvPr id="1039" name="Google Shape;1039;p21"/>
          <p:cNvSpPr txBox="1"/>
          <p:nvPr>
            <p:ph type="title"/>
          </p:nvPr>
        </p:nvSpPr>
        <p:spPr>
          <a:xfrm>
            <a:off x="2087550" y="1569089"/>
            <a:ext cx="4968900" cy="1373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9000"/>
              <a:buNone/>
              <a:defRPr sz="9000"/>
            </a:lvl1pPr>
            <a:lvl2pPr lvl="1" rtl="0">
              <a:spcBef>
                <a:spcPts val="0"/>
              </a:spcBef>
              <a:spcAft>
                <a:spcPts val="0"/>
              </a:spcAft>
              <a:buSzPts val="9000"/>
              <a:buNone/>
              <a:defRPr sz="9000"/>
            </a:lvl2pPr>
            <a:lvl3pPr lvl="2" rtl="0">
              <a:spcBef>
                <a:spcPts val="0"/>
              </a:spcBef>
              <a:spcAft>
                <a:spcPts val="0"/>
              </a:spcAft>
              <a:buSzPts val="9000"/>
              <a:buNone/>
              <a:defRPr sz="9000"/>
            </a:lvl3pPr>
            <a:lvl4pPr lvl="3" rtl="0">
              <a:spcBef>
                <a:spcPts val="0"/>
              </a:spcBef>
              <a:spcAft>
                <a:spcPts val="0"/>
              </a:spcAft>
              <a:buSzPts val="9000"/>
              <a:buNone/>
              <a:defRPr sz="9000"/>
            </a:lvl4pPr>
            <a:lvl5pPr lvl="4" rtl="0">
              <a:spcBef>
                <a:spcPts val="0"/>
              </a:spcBef>
              <a:spcAft>
                <a:spcPts val="0"/>
              </a:spcAft>
              <a:buSzPts val="9000"/>
              <a:buNone/>
              <a:defRPr sz="9000"/>
            </a:lvl5pPr>
            <a:lvl6pPr lvl="5" rtl="0">
              <a:spcBef>
                <a:spcPts val="0"/>
              </a:spcBef>
              <a:spcAft>
                <a:spcPts val="0"/>
              </a:spcAft>
              <a:buSzPts val="9000"/>
              <a:buNone/>
              <a:defRPr sz="9000"/>
            </a:lvl6pPr>
            <a:lvl7pPr lvl="6" rtl="0">
              <a:spcBef>
                <a:spcPts val="0"/>
              </a:spcBef>
              <a:spcAft>
                <a:spcPts val="0"/>
              </a:spcAft>
              <a:buSzPts val="9000"/>
              <a:buNone/>
              <a:defRPr sz="9000"/>
            </a:lvl7pPr>
            <a:lvl8pPr lvl="7" rtl="0">
              <a:spcBef>
                <a:spcPts val="0"/>
              </a:spcBef>
              <a:spcAft>
                <a:spcPts val="0"/>
              </a:spcAft>
              <a:buSzPts val="9000"/>
              <a:buNone/>
              <a:defRPr sz="9000"/>
            </a:lvl8pPr>
            <a:lvl9pPr lvl="8" rtl="0">
              <a:spcBef>
                <a:spcPts val="0"/>
              </a:spcBef>
              <a:spcAft>
                <a:spcPts val="0"/>
              </a:spcAft>
              <a:buSzPts val="9000"/>
              <a:buNone/>
              <a:defRPr sz="9000"/>
            </a:lvl9pPr>
          </a:lstStyle>
          <a:p/>
        </p:txBody>
      </p:sp>
      <p:sp>
        <p:nvSpPr>
          <p:cNvPr id="1040" name="Google Shape;1040;p21"/>
          <p:cNvSpPr txBox="1"/>
          <p:nvPr>
            <p:ph idx="1" type="subTitle"/>
          </p:nvPr>
        </p:nvSpPr>
        <p:spPr>
          <a:xfrm>
            <a:off x="2087550" y="2853089"/>
            <a:ext cx="4968900" cy="870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1041" name="Google Shape;1041;p21"/>
          <p:cNvGrpSpPr/>
          <p:nvPr/>
        </p:nvGrpSpPr>
        <p:grpSpPr>
          <a:xfrm>
            <a:off x="388403" y="3"/>
            <a:ext cx="8094584" cy="5443386"/>
            <a:chOff x="388403" y="3"/>
            <a:chExt cx="8094584" cy="5443386"/>
          </a:xfrm>
        </p:grpSpPr>
        <p:sp>
          <p:nvSpPr>
            <p:cNvPr id="1042" name="Google Shape;1042;p21"/>
            <p:cNvSpPr/>
            <p:nvPr/>
          </p:nvSpPr>
          <p:spPr>
            <a:xfrm>
              <a:off x="3175734" y="787028"/>
              <a:ext cx="71703" cy="60894"/>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1"/>
            <p:cNvSpPr/>
            <p:nvPr/>
          </p:nvSpPr>
          <p:spPr>
            <a:xfrm>
              <a:off x="3532456" y="1056573"/>
              <a:ext cx="54747" cy="46805"/>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1"/>
            <p:cNvSpPr/>
            <p:nvPr/>
          </p:nvSpPr>
          <p:spPr>
            <a:xfrm>
              <a:off x="2423841" y="1355133"/>
              <a:ext cx="60" cy="716"/>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1"/>
            <p:cNvSpPr/>
            <p:nvPr/>
          </p:nvSpPr>
          <p:spPr>
            <a:xfrm>
              <a:off x="749186" y="120239"/>
              <a:ext cx="75046" cy="64357"/>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1"/>
            <p:cNvSpPr/>
            <p:nvPr/>
          </p:nvSpPr>
          <p:spPr>
            <a:xfrm>
              <a:off x="388403" y="4095065"/>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1"/>
            <p:cNvSpPr/>
            <p:nvPr/>
          </p:nvSpPr>
          <p:spPr>
            <a:xfrm>
              <a:off x="7603331" y="3859309"/>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1"/>
            <p:cNvSpPr/>
            <p:nvPr/>
          </p:nvSpPr>
          <p:spPr>
            <a:xfrm>
              <a:off x="8166744" y="4752362"/>
              <a:ext cx="75046" cy="64297"/>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1"/>
            <p:cNvSpPr/>
            <p:nvPr/>
          </p:nvSpPr>
          <p:spPr>
            <a:xfrm>
              <a:off x="5081497" y="1353103"/>
              <a:ext cx="15582" cy="13492"/>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1"/>
            <p:cNvSpPr/>
            <p:nvPr/>
          </p:nvSpPr>
          <p:spPr>
            <a:xfrm>
              <a:off x="7022366" y="1205167"/>
              <a:ext cx="22329" cy="19701"/>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1"/>
            <p:cNvSpPr/>
            <p:nvPr/>
          </p:nvSpPr>
          <p:spPr>
            <a:xfrm>
              <a:off x="6667017" y="1278120"/>
              <a:ext cx="16956" cy="14447"/>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1"/>
            <p:cNvSpPr/>
            <p:nvPr/>
          </p:nvSpPr>
          <p:spPr>
            <a:xfrm>
              <a:off x="4029002" y="98627"/>
              <a:ext cx="62867" cy="53909"/>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1"/>
            <p:cNvSpPr/>
            <p:nvPr/>
          </p:nvSpPr>
          <p:spPr>
            <a:xfrm>
              <a:off x="3028508" y="4288970"/>
              <a:ext cx="62210" cy="53312"/>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1"/>
            <p:cNvSpPr/>
            <p:nvPr/>
          </p:nvSpPr>
          <p:spPr>
            <a:xfrm>
              <a:off x="4063450" y="4542934"/>
              <a:ext cx="22985" cy="20179"/>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1"/>
            <p:cNvSpPr/>
            <p:nvPr/>
          </p:nvSpPr>
          <p:spPr>
            <a:xfrm>
              <a:off x="3599980" y="5283990"/>
              <a:ext cx="44001" cy="3749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1"/>
            <p:cNvSpPr/>
            <p:nvPr/>
          </p:nvSpPr>
          <p:spPr>
            <a:xfrm>
              <a:off x="2112432" y="976157"/>
              <a:ext cx="73673" cy="62983"/>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1"/>
            <p:cNvSpPr/>
            <p:nvPr/>
          </p:nvSpPr>
          <p:spPr>
            <a:xfrm>
              <a:off x="781604" y="2288722"/>
              <a:ext cx="73673" cy="62983"/>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1"/>
            <p:cNvSpPr/>
            <p:nvPr/>
          </p:nvSpPr>
          <p:spPr>
            <a:xfrm>
              <a:off x="750499" y="4989490"/>
              <a:ext cx="73016" cy="63163"/>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1"/>
            <p:cNvSpPr/>
            <p:nvPr/>
          </p:nvSpPr>
          <p:spPr>
            <a:xfrm>
              <a:off x="2796086" y="1355790"/>
              <a:ext cx="49374" cy="42268"/>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1"/>
            <p:cNvSpPr/>
            <p:nvPr/>
          </p:nvSpPr>
          <p:spPr>
            <a:xfrm>
              <a:off x="493122" y="3416873"/>
              <a:ext cx="100718" cy="85669"/>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1"/>
            <p:cNvSpPr/>
            <p:nvPr/>
          </p:nvSpPr>
          <p:spPr>
            <a:xfrm>
              <a:off x="1044355" y="3687731"/>
              <a:ext cx="27105" cy="22805"/>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1"/>
            <p:cNvSpPr/>
            <p:nvPr/>
          </p:nvSpPr>
          <p:spPr>
            <a:xfrm>
              <a:off x="6205636" y="978844"/>
              <a:ext cx="20299" cy="1743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1"/>
            <p:cNvSpPr/>
            <p:nvPr/>
          </p:nvSpPr>
          <p:spPr>
            <a:xfrm>
              <a:off x="6987261" y="187162"/>
              <a:ext cx="39881" cy="33730"/>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1"/>
            <p:cNvSpPr/>
            <p:nvPr/>
          </p:nvSpPr>
          <p:spPr>
            <a:xfrm>
              <a:off x="5984020" y="3"/>
              <a:ext cx="77076" cy="65969"/>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1"/>
            <p:cNvSpPr/>
            <p:nvPr/>
          </p:nvSpPr>
          <p:spPr>
            <a:xfrm>
              <a:off x="5862764" y="771446"/>
              <a:ext cx="9851" cy="6627"/>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1"/>
            <p:cNvSpPr/>
            <p:nvPr/>
          </p:nvSpPr>
          <p:spPr>
            <a:xfrm>
              <a:off x="2104313" y="186446"/>
              <a:ext cx="50090" cy="42924"/>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1"/>
            <p:cNvSpPr/>
            <p:nvPr/>
          </p:nvSpPr>
          <p:spPr>
            <a:xfrm>
              <a:off x="1037608" y="537721"/>
              <a:ext cx="50747" cy="42924"/>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1"/>
            <p:cNvSpPr/>
            <p:nvPr/>
          </p:nvSpPr>
          <p:spPr>
            <a:xfrm>
              <a:off x="1705739" y="869115"/>
              <a:ext cx="17612" cy="17791"/>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1"/>
            <p:cNvSpPr/>
            <p:nvPr/>
          </p:nvSpPr>
          <p:spPr>
            <a:xfrm>
              <a:off x="6683913" y="4987460"/>
              <a:ext cx="38568" cy="33074"/>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1"/>
            <p:cNvSpPr/>
            <p:nvPr/>
          </p:nvSpPr>
          <p:spPr>
            <a:xfrm>
              <a:off x="5418578" y="5321840"/>
              <a:ext cx="55464" cy="47641"/>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1"/>
            <p:cNvSpPr/>
            <p:nvPr/>
          </p:nvSpPr>
          <p:spPr>
            <a:xfrm>
              <a:off x="6469103" y="5321840"/>
              <a:ext cx="141913" cy="121549"/>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1"/>
            <p:cNvSpPr/>
            <p:nvPr/>
          </p:nvSpPr>
          <p:spPr>
            <a:xfrm>
              <a:off x="8039756" y="3699194"/>
              <a:ext cx="141913" cy="121549"/>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1"/>
            <p:cNvSpPr/>
            <p:nvPr/>
          </p:nvSpPr>
          <p:spPr>
            <a:xfrm>
              <a:off x="7079083" y="4563232"/>
              <a:ext cx="31821" cy="27164"/>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1"/>
            <p:cNvSpPr/>
            <p:nvPr/>
          </p:nvSpPr>
          <p:spPr>
            <a:xfrm>
              <a:off x="8064772" y="2281976"/>
              <a:ext cx="15582" cy="13433"/>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1"/>
            <p:cNvSpPr/>
            <p:nvPr/>
          </p:nvSpPr>
          <p:spPr>
            <a:xfrm>
              <a:off x="8031637" y="2984525"/>
              <a:ext cx="33195" cy="27820"/>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1"/>
            <p:cNvSpPr/>
            <p:nvPr/>
          </p:nvSpPr>
          <p:spPr>
            <a:xfrm>
              <a:off x="8207938" y="2706204"/>
              <a:ext cx="13612" cy="12119"/>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1"/>
            <p:cNvSpPr/>
            <p:nvPr/>
          </p:nvSpPr>
          <p:spPr>
            <a:xfrm>
              <a:off x="8328896" y="2468419"/>
              <a:ext cx="82449" cy="83819"/>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1"/>
            <p:cNvSpPr/>
            <p:nvPr/>
          </p:nvSpPr>
          <p:spPr>
            <a:xfrm>
              <a:off x="8441733" y="2554864"/>
              <a:ext cx="41254" cy="41969"/>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1"/>
            <p:cNvSpPr/>
            <p:nvPr/>
          </p:nvSpPr>
          <p:spPr>
            <a:xfrm>
              <a:off x="1059937" y="1116811"/>
              <a:ext cx="13552" cy="13253"/>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1"/>
            <p:cNvSpPr/>
            <p:nvPr/>
          </p:nvSpPr>
          <p:spPr>
            <a:xfrm>
              <a:off x="1172715" y="1561874"/>
              <a:ext cx="33195" cy="27820"/>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1"/>
            <p:cNvSpPr/>
            <p:nvPr/>
          </p:nvSpPr>
          <p:spPr>
            <a:xfrm>
              <a:off x="1350748" y="1284030"/>
              <a:ext cx="11881" cy="11701"/>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1"/>
            <p:cNvSpPr/>
            <p:nvPr/>
          </p:nvSpPr>
          <p:spPr>
            <a:xfrm>
              <a:off x="823455" y="1291612"/>
              <a:ext cx="83166" cy="83819"/>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1"/>
            <p:cNvSpPr/>
            <p:nvPr/>
          </p:nvSpPr>
          <p:spPr>
            <a:xfrm>
              <a:off x="936293" y="1378774"/>
              <a:ext cx="41971" cy="41253"/>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1"/>
            <p:cNvSpPr/>
            <p:nvPr/>
          </p:nvSpPr>
          <p:spPr>
            <a:xfrm>
              <a:off x="1128177" y="2404241"/>
              <a:ext cx="83106" cy="83162"/>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1"/>
            <p:cNvSpPr/>
            <p:nvPr/>
          </p:nvSpPr>
          <p:spPr>
            <a:xfrm>
              <a:off x="1240955" y="2491403"/>
              <a:ext cx="41254" cy="41253"/>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1"/>
            <p:cNvSpPr/>
            <p:nvPr/>
          </p:nvSpPr>
          <p:spPr>
            <a:xfrm>
              <a:off x="7937068" y="1464563"/>
              <a:ext cx="14926" cy="1558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1"/>
            <p:cNvSpPr/>
            <p:nvPr/>
          </p:nvSpPr>
          <p:spPr>
            <a:xfrm>
              <a:off x="8390389" y="1562531"/>
              <a:ext cx="27045" cy="22805"/>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1"/>
            <p:cNvSpPr/>
            <p:nvPr/>
          </p:nvSpPr>
          <p:spPr>
            <a:xfrm>
              <a:off x="7617540" y="652583"/>
              <a:ext cx="50031" cy="42865"/>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1"/>
            <p:cNvSpPr/>
            <p:nvPr/>
          </p:nvSpPr>
          <p:spPr>
            <a:xfrm>
              <a:off x="7944471" y="1660499"/>
              <a:ext cx="95345" cy="95281"/>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1"/>
            <p:cNvSpPr/>
            <p:nvPr/>
          </p:nvSpPr>
          <p:spPr>
            <a:xfrm>
              <a:off x="8073548" y="1759780"/>
              <a:ext cx="47344" cy="47342"/>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1"/>
            <p:cNvSpPr/>
            <p:nvPr/>
          </p:nvSpPr>
          <p:spPr>
            <a:xfrm>
              <a:off x="6638001" y="206744"/>
              <a:ext cx="177675" cy="179040"/>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1"/>
            <p:cNvSpPr/>
            <p:nvPr/>
          </p:nvSpPr>
          <p:spPr>
            <a:xfrm>
              <a:off x="6879796" y="392530"/>
              <a:ext cx="89255" cy="89848"/>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BLANK_12">
    <p:spTree>
      <p:nvGrpSpPr>
        <p:cNvPr id="1093" name="Shape 1093"/>
        <p:cNvGrpSpPr/>
        <p:nvPr/>
      </p:nvGrpSpPr>
      <p:grpSpPr>
        <a:xfrm>
          <a:off x="0" y="0"/>
          <a:ext cx="0" cy="0"/>
          <a:chOff x="0" y="0"/>
          <a:chExt cx="0" cy="0"/>
        </a:xfrm>
      </p:grpSpPr>
      <p:sp>
        <p:nvSpPr>
          <p:cNvPr id="1094" name="Google Shape;1094;p22"/>
          <p:cNvSpPr txBox="1"/>
          <p:nvPr>
            <p:ph type="title"/>
          </p:nvPr>
        </p:nvSpPr>
        <p:spPr>
          <a:xfrm>
            <a:off x="4670275" y="1416738"/>
            <a:ext cx="2850300" cy="14745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95" name="Google Shape;1095;p22"/>
          <p:cNvSpPr txBox="1"/>
          <p:nvPr>
            <p:ph idx="1" type="subTitle"/>
          </p:nvPr>
        </p:nvSpPr>
        <p:spPr>
          <a:xfrm>
            <a:off x="4670275" y="2991763"/>
            <a:ext cx="2850300" cy="735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096" name="Google Shape;1096;p22"/>
          <p:cNvGrpSpPr/>
          <p:nvPr/>
        </p:nvGrpSpPr>
        <p:grpSpPr>
          <a:xfrm flipH="1">
            <a:off x="388403" y="3"/>
            <a:ext cx="8094584" cy="5443386"/>
            <a:chOff x="-110150" y="518450"/>
            <a:chExt cx="3389550" cy="2279475"/>
          </a:xfrm>
        </p:grpSpPr>
        <p:sp>
          <p:nvSpPr>
            <p:cNvPr id="1097" name="Google Shape;1097;p22"/>
            <p:cNvSpPr/>
            <p:nvPr/>
          </p:nvSpPr>
          <p:spPr>
            <a:xfrm>
              <a:off x="1057025" y="848025"/>
              <a:ext cx="30025" cy="25500"/>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2"/>
            <p:cNvSpPr/>
            <p:nvPr/>
          </p:nvSpPr>
          <p:spPr>
            <a:xfrm>
              <a:off x="1206400" y="960900"/>
              <a:ext cx="22925" cy="19600"/>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2"/>
            <p:cNvSpPr/>
            <p:nvPr/>
          </p:nvSpPr>
          <p:spPr>
            <a:xfrm>
              <a:off x="742175" y="1085925"/>
              <a:ext cx="25" cy="300"/>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2"/>
            <p:cNvSpPr/>
            <p:nvPr/>
          </p:nvSpPr>
          <p:spPr>
            <a:xfrm>
              <a:off x="1303425" y="1232175"/>
              <a:ext cx="31425" cy="26925"/>
            </a:xfrm>
            <a:custGeom>
              <a:rect b="b" l="l" r="r" t="t"/>
              <a:pathLst>
                <a:path extrusionOk="0" h="1077" w="1257">
                  <a:moveTo>
                    <a:pt x="713" y="1"/>
                  </a:moveTo>
                  <a:cubicBezTo>
                    <a:pt x="238" y="1"/>
                    <a:pt x="1" y="578"/>
                    <a:pt x="340" y="917"/>
                  </a:cubicBezTo>
                  <a:cubicBezTo>
                    <a:pt x="447" y="1028"/>
                    <a:pt x="581" y="1077"/>
                    <a:pt x="714" y="1077"/>
                  </a:cubicBezTo>
                  <a:cubicBezTo>
                    <a:pt x="989" y="1077"/>
                    <a:pt x="1257" y="864"/>
                    <a:pt x="1257" y="544"/>
                  </a:cubicBezTo>
                  <a:cubicBezTo>
                    <a:pt x="1257" y="238"/>
                    <a:pt x="1019" y="1"/>
                    <a:pt x="7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2"/>
            <p:cNvSpPr/>
            <p:nvPr/>
          </p:nvSpPr>
          <p:spPr>
            <a:xfrm>
              <a:off x="40925" y="568800"/>
              <a:ext cx="31425" cy="2695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2"/>
            <p:cNvSpPr/>
            <p:nvPr/>
          </p:nvSpPr>
          <p:spPr>
            <a:xfrm>
              <a:off x="-110150" y="2233300"/>
              <a:ext cx="31425" cy="2695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2"/>
            <p:cNvSpPr/>
            <p:nvPr/>
          </p:nvSpPr>
          <p:spPr>
            <a:xfrm>
              <a:off x="2911050" y="2134575"/>
              <a:ext cx="31425" cy="2695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2"/>
            <p:cNvSpPr/>
            <p:nvPr/>
          </p:nvSpPr>
          <p:spPr>
            <a:xfrm>
              <a:off x="3146975" y="2508550"/>
              <a:ext cx="31425" cy="26925"/>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2"/>
            <p:cNvSpPr/>
            <p:nvPr/>
          </p:nvSpPr>
          <p:spPr>
            <a:xfrm>
              <a:off x="1855050" y="1085075"/>
              <a:ext cx="6525" cy="5650"/>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2"/>
            <p:cNvSpPr/>
            <p:nvPr/>
          </p:nvSpPr>
          <p:spPr>
            <a:xfrm>
              <a:off x="2667775" y="1023125"/>
              <a:ext cx="9350" cy="8250"/>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2"/>
            <p:cNvSpPr/>
            <p:nvPr/>
          </p:nvSpPr>
          <p:spPr>
            <a:xfrm>
              <a:off x="1903150" y="1271500"/>
              <a:ext cx="13600" cy="11875"/>
            </a:xfrm>
            <a:custGeom>
              <a:rect b="b" l="l" r="r" t="t"/>
              <a:pathLst>
                <a:path extrusionOk="0" h="475" w="544">
                  <a:moveTo>
                    <a:pt x="317" y="0"/>
                  </a:moveTo>
                  <a:cubicBezTo>
                    <a:pt x="102" y="0"/>
                    <a:pt x="0" y="261"/>
                    <a:pt x="147" y="408"/>
                  </a:cubicBezTo>
                  <a:cubicBezTo>
                    <a:pt x="194" y="454"/>
                    <a:pt x="250" y="475"/>
                    <a:pt x="306" y="475"/>
                  </a:cubicBezTo>
                  <a:cubicBezTo>
                    <a:pt x="426" y="475"/>
                    <a:pt x="543" y="378"/>
                    <a:pt x="543" y="238"/>
                  </a:cubicBezTo>
                  <a:cubicBezTo>
                    <a:pt x="543" y="114"/>
                    <a:pt x="441"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2"/>
            <p:cNvSpPr/>
            <p:nvPr/>
          </p:nvSpPr>
          <p:spPr>
            <a:xfrm>
              <a:off x="2518975" y="1053675"/>
              <a:ext cx="7100" cy="605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2"/>
            <p:cNvSpPr/>
            <p:nvPr/>
          </p:nvSpPr>
          <p:spPr>
            <a:xfrm>
              <a:off x="1414325" y="559750"/>
              <a:ext cx="26325" cy="22575"/>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2"/>
            <p:cNvSpPr/>
            <p:nvPr/>
          </p:nvSpPr>
          <p:spPr>
            <a:xfrm>
              <a:off x="1187450" y="1625100"/>
              <a:ext cx="22375" cy="19200"/>
            </a:xfrm>
            <a:custGeom>
              <a:rect b="b" l="l" r="r" t="t"/>
              <a:pathLst>
                <a:path extrusionOk="0" h="768" w="895">
                  <a:moveTo>
                    <a:pt x="509" y="1"/>
                  </a:moveTo>
                  <a:cubicBezTo>
                    <a:pt x="170" y="1"/>
                    <a:pt x="0" y="408"/>
                    <a:pt x="238" y="657"/>
                  </a:cubicBezTo>
                  <a:cubicBezTo>
                    <a:pt x="314" y="733"/>
                    <a:pt x="410" y="768"/>
                    <a:pt x="504" y="768"/>
                  </a:cubicBezTo>
                  <a:cubicBezTo>
                    <a:pt x="702" y="768"/>
                    <a:pt x="894" y="616"/>
                    <a:pt x="894" y="385"/>
                  </a:cubicBezTo>
                  <a:cubicBezTo>
                    <a:pt x="894" y="170"/>
                    <a:pt x="724" y="1"/>
                    <a:pt x="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2"/>
            <p:cNvSpPr/>
            <p:nvPr/>
          </p:nvSpPr>
          <p:spPr>
            <a:xfrm>
              <a:off x="859300" y="1865275"/>
              <a:ext cx="7375" cy="6325"/>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2"/>
            <p:cNvSpPr/>
            <p:nvPr/>
          </p:nvSpPr>
          <p:spPr>
            <a:xfrm>
              <a:off x="1050250" y="1906300"/>
              <a:ext cx="11050" cy="9675"/>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2"/>
            <p:cNvSpPr/>
            <p:nvPr/>
          </p:nvSpPr>
          <p:spPr>
            <a:xfrm>
              <a:off x="995375" y="2314500"/>
              <a:ext cx="26050" cy="22325"/>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2"/>
            <p:cNvSpPr/>
            <p:nvPr/>
          </p:nvSpPr>
          <p:spPr>
            <a:xfrm>
              <a:off x="1428750" y="2420850"/>
              <a:ext cx="9625" cy="8450"/>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2"/>
            <p:cNvSpPr/>
            <p:nvPr/>
          </p:nvSpPr>
          <p:spPr>
            <a:xfrm>
              <a:off x="1234675" y="2731175"/>
              <a:ext cx="18425" cy="15700"/>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2"/>
            <p:cNvSpPr/>
            <p:nvPr/>
          </p:nvSpPr>
          <p:spPr>
            <a:xfrm>
              <a:off x="2504825" y="1449150"/>
              <a:ext cx="13900" cy="12075"/>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2"/>
            <p:cNvSpPr/>
            <p:nvPr/>
          </p:nvSpPr>
          <p:spPr>
            <a:xfrm>
              <a:off x="1976975" y="1155200"/>
              <a:ext cx="5675" cy="4825"/>
            </a:xfrm>
            <a:custGeom>
              <a:rect b="b" l="l" r="r" t="t"/>
              <a:pathLst>
                <a:path extrusionOk="0" h="193" w="227">
                  <a:moveTo>
                    <a:pt x="142" y="0"/>
                  </a:moveTo>
                  <a:cubicBezTo>
                    <a:pt x="137" y="0"/>
                    <a:pt x="131" y="1"/>
                    <a:pt x="125" y="2"/>
                  </a:cubicBezTo>
                  <a:cubicBezTo>
                    <a:pt x="34" y="2"/>
                    <a:pt x="0" y="104"/>
                    <a:pt x="57" y="160"/>
                  </a:cubicBezTo>
                  <a:cubicBezTo>
                    <a:pt x="80" y="183"/>
                    <a:pt x="106" y="193"/>
                    <a:pt x="131" y="193"/>
                  </a:cubicBezTo>
                  <a:cubicBezTo>
                    <a:pt x="181" y="193"/>
                    <a:pt x="227" y="153"/>
                    <a:pt x="227" y="92"/>
                  </a:cubicBezTo>
                  <a:cubicBezTo>
                    <a:pt x="227" y="42"/>
                    <a:pt x="190"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2"/>
            <p:cNvSpPr/>
            <p:nvPr/>
          </p:nvSpPr>
          <p:spPr>
            <a:xfrm>
              <a:off x="1545000" y="1579000"/>
              <a:ext cx="15300" cy="13300"/>
            </a:xfrm>
            <a:custGeom>
              <a:rect b="b" l="l" r="r" t="t"/>
              <a:pathLst>
                <a:path extrusionOk="0" h="532" w="612">
                  <a:moveTo>
                    <a:pt x="352" y="0"/>
                  </a:moveTo>
                  <a:cubicBezTo>
                    <a:pt x="114" y="0"/>
                    <a:pt x="1" y="283"/>
                    <a:pt x="171" y="453"/>
                  </a:cubicBezTo>
                  <a:cubicBezTo>
                    <a:pt x="222" y="508"/>
                    <a:pt x="286" y="532"/>
                    <a:pt x="349" y="532"/>
                  </a:cubicBezTo>
                  <a:cubicBezTo>
                    <a:pt x="482" y="532"/>
                    <a:pt x="612" y="425"/>
                    <a:pt x="612" y="272"/>
                  </a:cubicBezTo>
                  <a:cubicBezTo>
                    <a:pt x="612" y="125"/>
                    <a:pt x="499"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2"/>
            <p:cNvSpPr/>
            <p:nvPr/>
          </p:nvSpPr>
          <p:spPr>
            <a:xfrm>
              <a:off x="611775" y="927225"/>
              <a:ext cx="30850" cy="26375"/>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2"/>
            <p:cNvSpPr/>
            <p:nvPr/>
          </p:nvSpPr>
          <p:spPr>
            <a:xfrm>
              <a:off x="54500" y="1476875"/>
              <a:ext cx="30850" cy="26375"/>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2"/>
            <p:cNvSpPr/>
            <p:nvPr/>
          </p:nvSpPr>
          <p:spPr>
            <a:xfrm>
              <a:off x="41475" y="2607850"/>
              <a:ext cx="30575" cy="26450"/>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2"/>
            <p:cNvSpPr/>
            <p:nvPr/>
          </p:nvSpPr>
          <p:spPr>
            <a:xfrm>
              <a:off x="898050" y="1086200"/>
              <a:ext cx="20675" cy="17700"/>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2"/>
            <p:cNvSpPr/>
            <p:nvPr/>
          </p:nvSpPr>
          <p:spPr>
            <a:xfrm>
              <a:off x="569625" y="1381825"/>
              <a:ext cx="41900" cy="35900"/>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2"/>
            <p:cNvSpPr/>
            <p:nvPr/>
          </p:nvSpPr>
          <p:spPr>
            <a:xfrm>
              <a:off x="-66300" y="1949300"/>
              <a:ext cx="42175" cy="35875"/>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2"/>
            <p:cNvSpPr/>
            <p:nvPr/>
          </p:nvSpPr>
          <p:spPr>
            <a:xfrm>
              <a:off x="591975" y="1625100"/>
              <a:ext cx="11350" cy="9675"/>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2"/>
            <p:cNvSpPr/>
            <p:nvPr/>
          </p:nvSpPr>
          <p:spPr>
            <a:xfrm>
              <a:off x="164525" y="2062725"/>
              <a:ext cx="11350" cy="9550"/>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2"/>
            <p:cNvSpPr/>
            <p:nvPr/>
          </p:nvSpPr>
          <p:spPr>
            <a:xfrm>
              <a:off x="572450" y="1915900"/>
              <a:ext cx="21250" cy="17975"/>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2"/>
            <p:cNvSpPr/>
            <p:nvPr/>
          </p:nvSpPr>
          <p:spPr>
            <a:xfrm>
              <a:off x="2652500" y="1680825"/>
              <a:ext cx="16725" cy="14150"/>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2"/>
            <p:cNvSpPr/>
            <p:nvPr/>
          </p:nvSpPr>
          <p:spPr>
            <a:xfrm>
              <a:off x="2337375" y="1233025"/>
              <a:ext cx="7375" cy="6325"/>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2"/>
            <p:cNvSpPr/>
            <p:nvPr/>
          </p:nvSpPr>
          <p:spPr>
            <a:xfrm>
              <a:off x="2325775" y="928350"/>
              <a:ext cx="8500" cy="7300"/>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2"/>
            <p:cNvSpPr/>
            <p:nvPr/>
          </p:nvSpPr>
          <p:spPr>
            <a:xfrm>
              <a:off x="2653075" y="596825"/>
              <a:ext cx="16700" cy="14125"/>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2"/>
            <p:cNvSpPr/>
            <p:nvPr/>
          </p:nvSpPr>
          <p:spPr>
            <a:xfrm>
              <a:off x="2232975" y="518450"/>
              <a:ext cx="32275" cy="27625"/>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2"/>
            <p:cNvSpPr/>
            <p:nvPr/>
          </p:nvSpPr>
          <p:spPr>
            <a:xfrm>
              <a:off x="2182200" y="841500"/>
              <a:ext cx="4125" cy="2775"/>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2"/>
            <p:cNvSpPr/>
            <p:nvPr/>
          </p:nvSpPr>
          <p:spPr>
            <a:xfrm>
              <a:off x="608375" y="596525"/>
              <a:ext cx="20975" cy="17975"/>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2"/>
            <p:cNvSpPr/>
            <p:nvPr/>
          </p:nvSpPr>
          <p:spPr>
            <a:xfrm>
              <a:off x="161700" y="743625"/>
              <a:ext cx="21250" cy="17975"/>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2"/>
            <p:cNvSpPr/>
            <p:nvPr/>
          </p:nvSpPr>
          <p:spPr>
            <a:xfrm>
              <a:off x="441475" y="882400"/>
              <a:ext cx="7375" cy="7450"/>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2"/>
            <p:cNvSpPr/>
            <p:nvPr/>
          </p:nvSpPr>
          <p:spPr>
            <a:xfrm>
              <a:off x="2526050" y="2607000"/>
              <a:ext cx="16150" cy="13850"/>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2"/>
            <p:cNvSpPr/>
            <p:nvPr/>
          </p:nvSpPr>
          <p:spPr>
            <a:xfrm>
              <a:off x="1996200" y="2747025"/>
              <a:ext cx="23225" cy="19950"/>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2"/>
            <p:cNvSpPr/>
            <p:nvPr/>
          </p:nvSpPr>
          <p:spPr>
            <a:xfrm>
              <a:off x="2436100" y="2747025"/>
              <a:ext cx="59425" cy="50900"/>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2"/>
            <p:cNvSpPr/>
            <p:nvPr/>
          </p:nvSpPr>
          <p:spPr>
            <a:xfrm>
              <a:off x="3093800" y="2067525"/>
              <a:ext cx="59425" cy="50900"/>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2"/>
            <p:cNvSpPr/>
            <p:nvPr/>
          </p:nvSpPr>
          <p:spPr>
            <a:xfrm>
              <a:off x="2691525" y="2429350"/>
              <a:ext cx="13325" cy="1137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2"/>
            <p:cNvSpPr/>
            <p:nvPr/>
          </p:nvSpPr>
          <p:spPr>
            <a:xfrm>
              <a:off x="1757175" y="1158350"/>
              <a:ext cx="34825" cy="35100"/>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2"/>
            <p:cNvSpPr/>
            <p:nvPr/>
          </p:nvSpPr>
          <p:spPr>
            <a:xfrm>
              <a:off x="1804425" y="1194825"/>
              <a:ext cx="17275" cy="17300"/>
            </a:xfrm>
            <a:custGeom>
              <a:rect b="b" l="l" r="r" t="t"/>
              <a:pathLst>
                <a:path extrusionOk="0" h="692" w="691">
                  <a:moveTo>
                    <a:pt x="339" y="1"/>
                  </a:moveTo>
                  <a:lnTo>
                    <a:pt x="215" y="227"/>
                  </a:lnTo>
                  <a:lnTo>
                    <a:pt x="0" y="352"/>
                  </a:lnTo>
                  <a:lnTo>
                    <a:pt x="215" y="465"/>
                  </a:lnTo>
                  <a:lnTo>
                    <a:pt x="339" y="691"/>
                  </a:lnTo>
                  <a:lnTo>
                    <a:pt x="464" y="465"/>
                  </a:lnTo>
                  <a:lnTo>
                    <a:pt x="690" y="352"/>
                  </a:lnTo>
                  <a:lnTo>
                    <a:pt x="464" y="227"/>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2"/>
            <p:cNvSpPr/>
            <p:nvPr/>
          </p:nvSpPr>
          <p:spPr>
            <a:xfrm>
              <a:off x="3104275" y="1474050"/>
              <a:ext cx="6525" cy="5625"/>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2"/>
            <p:cNvSpPr/>
            <p:nvPr/>
          </p:nvSpPr>
          <p:spPr>
            <a:xfrm>
              <a:off x="3090400" y="1768250"/>
              <a:ext cx="13900" cy="11650"/>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2"/>
            <p:cNvSpPr/>
            <p:nvPr/>
          </p:nvSpPr>
          <p:spPr>
            <a:xfrm>
              <a:off x="3164225" y="1651700"/>
              <a:ext cx="5700" cy="5075"/>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2"/>
            <p:cNvSpPr/>
            <p:nvPr/>
          </p:nvSpPr>
          <p:spPr>
            <a:xfrm>
              <a:off x="3214875" y="1552125"/>
              <a:ext cx="34525" cy="35100"/>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2"/>
            <p:cNvSpPr/>
            <p:nvPr/>
          </p:nvSpPr>
          <p:spPr>
            <a:xfrm>
              <a:off x="3262125" y="1588325"/>
              <a:ext cx="17275" cy="17575"/>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2"/>
            <p:cNvSpPr/>
            <p:nvPr/>
          </p:nvSpPr>
          <p:spPr>
            <a:xfrm>
              <a:off x="171050" y="986125"/>
              <a:ext cx="5675" cy="5550"/>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2"/>
            <p:cNvSpPr/>
            <p:nvPr/>
          </p:nvSpPr>
          <p:spPr>
            <a:xfrm>
              <a:off x="218275" y="1172500"/>
              <a:ext cx="13900" cy="11650"/>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2"/>
            <p:cNvSpPr/>
            <p:nvPr/>
          </p:nvSpPr>
          <p:spPr>
            <a:xfrm>
              <a:off x="292825" y="1056150"/>
              <a:ext cx="4975" cy="4900"/>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2"/>
            <p:cNvSpPr/>
            <p:nvPr/>
          </p:nvSpPr>
          <p:spPr>
            <a:xfrm>
              <a:off x="72025" y="1059325"/>
              <a:ext cx="34825" cy="35100"/>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2"/>
            <p:cNvSpPr/>
            <p:nvPr/>
          </p:nvSpPr>
          <p:spPr>
            <a:xfrm>
              <a:off x="119275" y="1095825"/>
              <a:ext cx="17575" cy="17275"/>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2"/>
            <p:cNvSpPr/>
            <p:nvPr/>
          </p:nvSpPr>
          <p:spPr>
            <a:xfrm>
              <a:off x="199625" y="1525250"/>
              <a:ext cx="34800" cy="34825"/>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2"/>
            <p:cNvSpPr/>
            <p:nvPr/>
          </p:nvSpPr>
          <p:spPr>
            <a:xfrm>
              <a:off x="246850" y="1561750"/>
              <a:ext cx="17275" cy="17275"/>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2"/>
            <p:cNvSpPr/>
            <p:nvPr/>
          </p:nvSpPr>
          <p:spPr>
            <a:xfrm>
              <a:off x="863550" y="1947300"/>
              <a:ext cx="39625" cy="39925"/>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2"/>
            <p:cNvSpPr/>
            <p:nvPr/>
          </p:nvSpPr>
          <p:spPr>
            <a:xfrm>
              <a:off x="917575" y="1988900"/>
              <a:ext cx="19825" cy="19825"/>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2"/>
            <p:cNvSpPr/>
            <p:nvPr/>
          </p:nvSpPr>
          <p:spPr>
            <a:xfrm>
              <a:off x="3050800" y="1131750"/>
              <a:ext cx="6250" cy="6525"/>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2"/>
            <p:cNvSpPr/>
            <p:nvPr/>
          </p:nvSpPr>
          <p:spPr>
            <a:xfrm>
              <a:off x="3240625" y="1172775"/>
              <a:ext cx="11325" cy="9550"/>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2"/>
            <p:cNvSpPr/>
            <p:nvPr/>
          </p:nvSpPr>
          <p:spPr>
            <a:xfrm>
              <a:off x="2917000" y="791725"/>
              <a:ext cx="20950" cy="17950"/>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2"/>
            <p:cNvSpPr/>
            <p:nvPr/>
          </p:nvSpPr>
          <p:spPr>
            <a:xfrm>
              <a:off x="3053900" y="1213800"/>
              <a:ext cx="39925" cy="39900"/>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2"/>
            <p:cNvSpPr/>
            <p:nvPr/>
          </p:nvSpPr>
          <p:spPr>
            <a:xfrm>
              <a:off x="3107950" y="1255375"/>
              <a:ext cx="19825" cy="19825"/>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2"/>
            <p:cNvSpPr/>
            <p:nvPr/>
          </p:nvSpPr>
          <p:spPr>
            <a:xfrm>
              <a:off x="2506825" y="605025"/>
              <a:ext cx="74400" cy="74975"/>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2"/>
            <p:cNvSpPr/>
            <p:nvPr/>
          </p:nvSpPr>
          <p:spPr>
            <a:xfrm>
              <a:off x="2608075" y="682825"/>
              <a:ext cx="37375" cy="37625"/>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BLANK_17">
    <p:spTree>
      <p:nvGrpSpPr>
        <p:cNvPr id="1165" name="Shape 1165"/>
        <p:cNvGrpSpPr/>
        <p:nvPr/>
      </p:nvGrpSpPr>
      <p:grpSpPr>
        <a:xfrm>
          <a:off x="0" y="0"/>
          <a:ext cx="0" cy="0"/>
          <a:chOff x="0" y="0"/>
          <a:chExt cx="0" cy="0"/>
        </a:xfrm>
      </p:grpSpPr>
      <p:sp>
        <p:nvSpPr>
          <p:cNvPr id="1166" name="Google Shape;1166;p23"/>
          <p:cNvSpPr txBox="1"/>
          <p:nvPr>
            <p:ph type="title"/>
          </p:nvPr>
        </p:nvSpPr>
        <p:spPr>
          <a:xfrm>
            <a:off x="1246900" y="1496163"/>
            <a:ext cx="2603100" cy="9510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67" name="Google Shape;1167;p23"/>
          <p:cNvSpPr txBox="1"/>
          <p:nvPr>
            <p:ph idx="1" type="subTitle"/>
          </p:nvPr>
        </p:nvSpPr>
        <p:spPr>
          <a:xfrm>
            <a:off x="1246900" y="2523363"/>
            <a:ext cx="2603100" cy="98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168" name="Google Shape;1168;p23"/>
          <p:cNvGrpSpPr/>
          <p:nvPr/>
        </p:nvGrpSpPr>
        <p:grpSpPr>
          <a:xfrm>
            <a:off x="388403" y="3"/>
            <a:ext cx="8094584" cy="5443386"/>
            <a:chOff x="388403" y="3"/>
            <a:chExt cx="8094584" cy="5443386"/>
          </a:xfrm>
        </p:grpSpPr>
        <p:sp>
          <p:nvSpPr>
            <p:cNvPr id="1169" name="Google Shape;1169;p23"/>
            <p:cNvSpPr/>
            <p:nvPr/>
          </p:nvSpPr>
          <p:spPr>
            <a:xfrm flipH="1" rot="10800000">
              <a:off x="3175734" y="4595470"/>
              <a:ext cx="71703" cy="60894"/>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3"/>
            <p:cNvSpPr/>
            <p:nvPr/>
          </p:nvSpPr>
          <p:spPr>
            <a:xfrm flipH="1" rot="10800000">
              <a:off x="3532456" y="4340014"/>
              <a:ext cx="54747" cy="46805"/>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3"/>
            <p:cNvSpPr/>
            <p:nvPr/>
          </p:nvSpPr>
          <p:spPr>
            <a:xfrm flipH="1" rot="10800000">
              <a:off x="2423841" y="4087542"/>
              <a:ext cx="60" cy="716"/>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3"/>
            <p:cNvSpPr/>
            <p:nvPr/>
          </p:nvSpPr>
          <p:spPr>
            <a:xfrm flipH="1" rot="10800000">
              <a:off x="749186" y="5258797"/>
              <a:ext cx="75046" cy="64357"/>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3"/>
            <p:cNvSpPr/>
            <p:nvPr/>
          </p:nvSpPr>
          <p:spPr>
            <a:xfrm flipH="1" rot="10800000">
              <a:off x="388403" y="1283971"/>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3"/>
            <p:cNvSpPr/>
            <p:nvPr/>
          </p:nvSpPr>
          <p:spPr>
            <a:xfrm flipH="1" rot="10800000">
              <a:off x="7603331" y="1519726"/>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3"/>
            <p:cNvSpPr/>
            <p:nvPr/>
          </p:nvSpPr>
          <p:spPr>
            <a:xfrm flipH="1" rot="10800000">
              <a:off x="8166744" y="626733"/>
              <a:ext cx="75046" cy="64297"/>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3"/>
            <p:cNvSpPr/>
            <p:nvPr/>
          </p:nvSpPr>
          <p:spPr>
            <a:xfrm flipH="1" rot="10800000">
              <a:off x="5081497" y="4076796"/>
              <a:ext cx="15582" cy="13492"/>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3"/>
            <p:cNvSpPr/>
            <p:nvPr/>
          </p:nvSpPr>
          <p:spPr>
            <a:xfrm flipH="1" rot="10800000">
              <a:off x="7022366" y="4218524"/>
              <a:ext cx="22329" cy="19701"/>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3"/>
            <p:cNvSpPr/>
            <p:nvPr/>
          </p:nvSpPr>
          <p:spPr>
            <a:xfrm flipH="1" rot="10800000">
              <a:off x="5196365" y="3616748"/>
              <a:ext cx="32478" cy="28357"/>
            </a:xfrm>
            <a:custGeom>
              <a:rect b="b" l="l" r="r" t="t"/>
              <a:pathLst>
                <a:path extrusionOk="0" h="475" w="544">
                  <a:moveTo>
                    <a:pt x="317" y="0"/>
                  </a:moveTo>
                  <a:cubicBezTo>
                    <a:pt x="102" y="0"/>
                    <a:pt x="0" y="261"/>
                    <a:pt x="147" y="408"/>
                  </a:cubicBezTo>
                  <a:cubicBezTo>
                    <a:pt x="194" y="454"/>
                    <a:pt x="250" y="475"/>
                    <a:pt x="306" y="475"/>
                  </a:cubicBezTo>
                  <a:cubicBezTo>
                    <a:pt x="426" y="475"/>
                    <a:pt x="543" y="378"/>
                    <a:pt x="543" y="238"/>
                  </a:cubicBezTo>
                  <a:cubicBezTo>
                    <a:pt x="543" y="114"/>
                    <a:pt x="441"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3"/>
            <p:cNvSpPr/>
            <p:nvPr/>
          </p:nvSpPr>
          <p:spPr>
            <a:xfrm flipH="1" rot="10800000">
              <a:off x="6667017" y="4150824"/>
              <a:ext cx="16956" cy="14447"/>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3"/>
            <p:cNvSpPr/>
            <p:nvPr/>
          </p:nvSpPr>
          <p:spPr>
            <a:xfrm flipH="1" rot="10800000">
              <a:off x="4029002" y="5290856"/>
              <a:ext cx="62867" cy="53909"/>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3"/>
            <p:cNvSpPr/>
            <p:nvPr/>
          </p:nvSpPr>
          <p:spPr>
            <a:xfrm flipH="1" rot="10800000">
              <a:off x="4063450" y="880279"/>
              <a:ext cx="22985" cy="20179"/>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3"/>
            <p:cNvSpPr/>
            <p:nvPr/>
          </p:nvSpPr>
          <p:spPr>
            <a:xfrm flipH="1" rot="10800000">
              <a:off x="3599980" y="121910"/>
              <a:ext cx="44001" cy="3749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3"/>
            <p:cNvSpPr/>
            <p:nvPr/>
          </p:nvSpPr>
          <p:spPr>
            <a:xfrm flipH="1" rot="10800000">
              <a:off x="6633225" y="3192042"/>
              <a:ext cx="33195" cy="28835"/>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3"/>
            <p:cNvSpPr/>
            <p:nvPr/>
          </p:nvSpPr>
          <p:spPr>
            <a:xfrm flipH="1" rot="10800000">
              <a:off x="5372667" y="3911308"/>
              <a:ext cx="13552" cy="11522"/>
            </a:xfrm>
            <a:custGeom>
              <a:rect b="b" l="l" r="r" t="t"/>
              <a:pathLst>
                <a:path extrusionOk="0" h="193" w="227">
                  <a:moveTo>
                    <a:pt x="142" y="0"/>
                  </a:moveTo>
                  <a:cubicBezTo>
                    <a:pt x="137" y="0"/>
                    <a:pt x="131" y="1"/>
                    <a:pt x="125" y="2"/>
                  </a:cubicBezTo>
                  <a:cubicBezTo>
                    <a:pt x="34" y="2"/>
                    <a:pt x="0" y="104"/>
                    <a:pt x="57" y="160"/>
                  </a:cubicBezTo>
                  <a:cubicBezTo>
                    <a:pt x="80" y="183"/>
                    <a:pt x="106" y="193"/>
                    <a:pt x="131" y="193"/>
                  </a:cubicBezTo>
                  <a:cubicBezTo>
                    <a:pt x="181" y="193"/>
                    <a:pt x="227" y="153"/>
                    <a:pt x="227" y="92"/>
                  </a:cubicBezTo>
                  <a:cubicBezTo>
                    <a:pt x="227" y="42"/>
                    <a:pt x="190"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3"/>
            <p:cNvSpPr/>
            <p:nvPr/>
          </p:nvSpPr>
          <p:spPr>
            <a:xfrm flipH="1" rot="10800000">
              <a:off x="4341067" y="2879035"/>
              <a:ext cx="36538" cy="31760"/>
            </a:xfrm>
            <a:custGeom>
              <a:rect b="b" l="l" r="r" t="t"/>
              <a:pathLst>
                <a:path extrusionOk="0" h="532" w="612">
                  <a:moveTo>
                    <a:pt x="352" y="0"/>
                  </a:moveTo>
                  <a:cubicBezTo>
                    <a:pt x="114" y="0"/>
                    <a:pt x="1" y="283"/>
                    <a:pt x="171" y="453"/>
                  </a:cubicBezTo>
                  <a:cubicBezTo>
                    <a:pt x="222" y="508"/>
                    <a:pt x="286" y="532"/>
                    <a:pt x="349" y="532"/>
                  </a:cubicBezTo>
                  <a:cubicBezTo>
                    <a:pt x="482" y="532"/>
                    <a:pt x="612" y="425"/>
                    <a:pt x="612" y="272"/>
                  </a:cubicBezTo>
                  <a:cubicBezTo>
                    <a:pt x="612" y="125"/>
                    <a:pt x="499"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3"/>
            <p:cNvSpPr/>
            <p:nvPr/>
          </p:nvSpPr>
          <p:spPr>
            <a:xfrm flipH="1" rot="10800000">
              <a:off x="2112432" y="4404251"/>
              <a:ext cx="73673" cy="62983"/>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3"/>
            <p:cNvSpPr/>
            <p:nvPr/>
          </p:nvSpPr>
          <p:spPr>
            <a:xfrm flipH="1" rot="10800000">
              <a:off x="750499" y="390739"/>
              <a:ext cx="73016" cy="63163"/>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3"/>
            <p:cNvSpPr/>
            <p:nvPr/>
          </p:nvSpPr>
          <p:spPr>
            <a:xfrm flipH="1" rot="10800000">
              <a:off x="2796086" y="4045334"/>
              <a:ext cx="49374" cy="42268"/>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3"/>
            <p:cNvSpPr/>
            <p:nvPr/>
          </p:nvSpPr>
          <p:spPr>
            <a:xfrm flipH="1" rot="10800000">
              <a:off x="493122" y="1940850"/>
              <a:ext cx="100718" cy="85669"/>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3"/>
            <p:cNvSpPr/>
            <p:nvPr/>
          </p:nvSpPr>
          <p:spPr>
            <a:xfrm flipH="1" rot="10800000">
              <a:off x="6985888" y="2633847"/>
              <a:ext cx="39941" cy="33790"/>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3"/>
            <p:cNvSpPr/>
            <p:nvPr/>
          </p:nvSpPr>
          <p:spPr>
            <a:xfrm flipH="1" rot="10800000">
              <a:off x="6233338" y="3721880"/>
              <a:ext cx="17612" cy="15104"/>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3"/>
            <p:cNvSpPr/>
            <p:nvPr/>
          </p:nvSpPr>
          <p:spPr>
            <a:xfrm flipH="1" rot="10800000">
              <a:off x="6205636" y="4447115"/>
              <a:ext cx="20299" cy="1743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3"/>
            <p:cNvSpPr/>
            <p:nvPr/>
          </p:nvSpPr>
          <p:spPr>
            <a:xfrm flipH="1" rot="10800000">
              <a:off x="6987261" y="5222499"/>
              <a:ext cx="39881" cy="33731"/>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3"/>
            <p:cNvSpPr/>
            <p:nvPr/>
          </p:nvSpPr>
          <p:spPr>
            <a:xfrm flipH="1" rot="10800000">
              <a:off x="5984020" y="5377421"/>
              <a:ext cx="77076" cy="65968"/>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3"/>
            <p:cNvSpPr/>
            <p:nvPr/>
          </p:nvSpPr>
          <p:spPr>
            <a:xfrm flipH="1" rot="10800000">
              <a:off x="5862764" y="4665319"/>
              <a:ext cx="9851" cy="6627"/>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3"/>
            <p:cNvSpPr/>
            <p:nvPr/>
          </p:nvSpPr>
          <p:spPr>
            <a:xfrm flipH="1" rot="10800000">
              <a:off x="2104313" y="5214022"/>
              <a:ext cx="50090" cy="42924"/>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3"/>
            <p:cNvSpPr/>
            <p:nvPr/>
          </p:nvSpPr>
          <p:spPr>
            <a:xfrm flipH="1" rot="10800000">
              <a:off x="1037608" y="4862747"/>
              <a:ext cx="50747" cy="42924"/>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3"/>
            <p:cNvSpPr/>
            <p:nvPr/>
          </p:nvSpPr>
          <p:spPr>
            <a:xfrm flipH="1" rot="10800000">
              <a:off x="1705739" y="4556486"/>
              <a:ext cx="17612" cy="17791"/>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3"/>
            <p:cNvSpPr/>
            <p:nvPr/>
          </p:nvSpPr>
          <p:spPr>
            <a:xfrm flipH="1" rot="10800000">
              <a:off x="6683913" y="422858"/>
              <a:ext cx="38568" cy="33074"/>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3"/>
            <p:cNvSpPr/>
            <p:nvPr/>
          </p:nvSpPr>
          <p:spPr>
            <a:xfrm flipH="1" rot="10800000">
              <a:off x="5418578" y="73911"/>
              <a:ext cx="55464" cy="47641"/>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3"/>
            <p:cNvSpPr/>
            <p:nvPr/>
          </p:nvSpPr>
          <p:spPr>
            <a:xfrm flipH="1" rot="10800000">
              <a:off x="6469103" y="3"/>
              <a:ext cx="141913" cy="121549"/>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3"/>
            <p:cNvSpPr/>
            <p:nvPr/>
          </p:nvSpPr>
          <p:spPr>
            <a:xfrm flipH="1" rot="10800000">
              <a:off x="8039756" y="1622649"/>
              <a:ext cx="141913" cy="121549"/>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3"/>
            <p:cNvSpPr/>
            <p:nvPr/>
          </p:nvSpPr>
          <p:spPr>
            <a:xfrm flipH="1" rot="10800000">
              <a:off x="7079083" y="852996"/>
              <a:ext cx="31821" cy="27164"/>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3"/>
            <p:cNvSpPr/>
            <p:nvPr/>
          </p:nvSpPr>
          <p:spPr>
            <a:xfrm flipH="1" rot="10800000">
              <a:off x="4847762" y="3831489"/>
              <a:ext cx="83166" cy="83819"/>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3"/>
            <p:cNvSpPr/>
            <p:nvPr/>
          </p:nvSpPr>
          <p:spPr>
            <a:xfrm flipH="1" rot="10800000">
              <a:off x="4960600" y="3786893"/>
              <a:ext cx="41254" cy="41312"/>
            </a:xfrm>
            <a:custGeom>
              <a:rect b="b" l="l" r="r" t="t"/>
              <a:pathLst>
                <a:path extrusionOk="0" h="692" w="691">
                  <a:moveTo>
                    <a:pt x="339" y="1"/>
                  </a:moveTo>
                  <a:lnTo>
                    <a:pt x="215" y="227"/>
                  </a:lnTo>
                  <a:lnTo>
                    <a:pt x="0" y="352"/>
                  </a:lnTo>
                  <a:lnTo>
                    <a:pt x="215" y="465"/>
                  </a:lnTo>
                  <a:lnTo>
                    <a:pt x="339" y="691"/>
                  </a:lnTo>
                  <a:lnTo>
                    <a:pt x="464" y="465"/>
                  </a:lnTo>
                  <a:lnTo>
                    <a:pt x="690" y="352"/>
                  </a:lnTo>
                  <a:lnTo>
                    <a:pt x="464" y="227"/>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3"/>
            <p:cNvSpPr/>
            <p:nvPr/>
          </p:nvSpPr>
          <p:spPr>
            <a:xfrm flipH="1" rot="10800000">
              <a:off x="8064772" y="3147984"/>
              <a:ext cx="15582" cy="13433"/>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3"/>
            <p:cNvSpPr/>
            <p:nvPr/>
          </p:nvSpPr>
          <p:spPr>
            <a:xfrm flipH="1" rot="10800000">
              <a:off x="8031637" y="2431046"/>
              <a:ext cx="33195" cy="27820"/>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3"/>
            <p:cNvSpPr/>
            <p:nvPr/>
          </p:nvSpPr>
          <p:spPr>
            <a:xfrm flipH="1" rot="10800000">
              <a:off x="8207938" y="2725069"/>
              <a:ext cx="13612" cy="12119"/>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3"/>
            <p:cNvSpPr/>
            <p:nvPr/>
          </p:nvSpPr>
          <p:spPr>
            <a:xfrm flipH="1" rot="10800000">
              <a:off x="8328896" y="2891154"/>
              <a:ext cx="82449" cy="83819"/>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3"/>
            <p:cNvSpPr/>
            <p:nvPr/>
          </p:nvSpPr>
          <p:spPr>
            <a:xfrm flipH="1" rot="10800000">
              <a:off x="8441733" y="2846558"/>
              <a:ext cx="41254" cy="41969"/>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3"/>
            <p:cNvSpPr/>
            <p:nvPr/>
          </p:nvSpPr>
          <p:spPr>
            <a:xfrm flipH="1" rot="10800000">
              <a:off x="1059937" y="4313328"/>
              <a:ext cx="13552" cy="13253"/>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3"/>
            <p:cNvSpPr/>
            <p:nvPr/>
          </p:nvSpPr>
          <p:spPr>
            <a:xfrm flipH="1" rot="10800000">
              <a:off x="1350748" y="4147660"/>
              <a:ext cx="11881" cy="11701"/>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3"/>
            <p:cNvSpPr/>
            <p:nvPr/>
          </p:nvSpPr>
          <p:spPr>
            <a:xfrm flipH="1" rot="10800000">
              <a:off x="823455" y="4067961"/>
              <a:ext cx="83166" cy="83819"/>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3"/>
            <p:cNvSpPr/>
            <p:nvPr/>
          </p:nvSpPr>
          <p:spPr>
            <a:xfrm flipH="1" rot="10800000">
              <a:off x="936293" y="4023365"/>
              <a:ext cx="41971" cy="41253"/>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3"/>
            <p:cNvSpPr/>
            <p:nvPr/>
          </p:nvSpPr>
          <p:spPr>
            <a:xfrm flipH="1" rot="10800000">
              <a:off x="7937068" y="3963247"/>
              <a:ext cx="14926" cy="1558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3"/>
            <p:cNvSpPr/>
            <p:nvPr/>
          </p:nvSpPr>
          <p:spPr>
            <a:xfrm flipH="1" rot="10800000">
              <a:off x="8390389" y="3858056"/>
              <a:ext cx="27045" cy="22805"/>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3"/>
            <p:cNvSpPr/>
            <p:nvPr/>
          </p:nvSpPr>
          <p:spPr>
            <a:xfrm flipH="1" rot="10800000">
              <a:off x="7617540" y="4747944"/>
              <a:ext cx="50031" cy="42865"/>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3"/>
            <p:cNvSpPr/>
            <p:nvPr/>
          </p:nvSpPr>
          <p:spPr>
            <a:xfrm flipH="1" rot="10800000">
              <a:off x="7944471" y="3687612"/>
              <a:ext cx="95345" cy="95281"/>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3"/>
            <p:cNvSpPr/>
            <p:nvPr/>
          </p:nvSpPr>
          <p:spPr>
            <a:xfrm flipH="1" rot="10800000">
              <a:off x="8073548" y="3636270"/>
              <a:ext cx="47344" cy="47342"/>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3"/>
            <p:cNvSpPr/>
            <p:nvPr/>
          </p:nvSpPr>
          <p:spPr>
            <a:xfrm flipH="1" rot="10800000">
              <a:off x="6638001" y="5057608"/>
              <a:ext cx="177675" cy="179040"/>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3"/>
            <p:cNvSpPr/>
            <p:nvPr/>
          </p:nvSpPr>
          <p:spPr>
            <a:xfrm flipH="1" rot="10800000">
              <a:off x="6879796" y="4961013"/>
              <a:ext cx="89255" cy="89849"/>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BLANK_16">
    <p:spTree>
      <p:nvGrpSpPr>
        <p:cNvPr id="1222" name="Shape 1222"/>
        <p:cNvGrpSpPr/>
        <p:nvPr/>
      </p:nvGrpSpPr>
      <p:grpSpPr>
        <a:xfrm>
          <a:off x="0" y="0"/>
          <a:ext cx="0" cy="0"/>
          <a:chOff x="0" y="0"/>
          <a:chExt cx="0" cy="0"/>
        </a:xfrm>
      </p:grpSpPr>
      <p:sp>
        <p:nvSpPr>
          <p:cNvPr id="1223" name="Google Shape;1223;p24"/>
          <p:cNvSpPr txBox="1"/>
          <p:nvPr>
            <p:ph type="title"/>
          </p:nvPr>
        </p:nvSpPr>
        <p:spPr>
          <a:xfrm>
            <a:off x="1012025" y="1770025"/>
            <a:ext cx="4050300" cy="1054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24" name="Google Shape;1224;p24"/>
          <p:cNvSpPr txBox="1"/>
          <p:nvPr>
            <p:ph idx="1" type="subTitle"/>
          </p:nvPr>
        </p:nvSpPr>
        <p:spPr>
          <a:xfrm>
            <a:off x="1012025" y="2824226"/>
            <a:ext cx="4050300" cy="86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225" name="Google Shape;1225;p24"/>
          <p:cNvGrpSpPr/>
          <p:nvPr/>
        </p:nvGrpSpPr>
        <p:grpSpPr>
          <a:xfrm>
            <a:off x="388403" y="3"/>
            <a:ext cx="8094584" cy="5443386"/>
            <a:chOff x="388403" y="3"/>
            <a:chExt cx="8094584" cy="5443386"/>
          </a:xfrm>
        </p:grpSpPr>
        <p:sp>
          <p:nvSpPr>
            <p:cNvPr id="1226" name="Google Shape;1226;p24"/>
            <p:cNvSpPr/>
            <p:nvPr/>
          </p:nvSpPr>
          <p:spPr>
            <a:xfrm>
              <a:off x="3175734" y="787028"/>
              <a:ext cx="71703" cy="60894"/>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4"/>
            <p:cNvSpPr/>
            <p:nvPr/>
          </p:nvSpPr>
          <p:spPr>
            <a:xfrm>
              <a:off x="3532456" y="1056573"/>
              <a:ext cx="54747" cy="46805"/>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4"/>
            <p:cNvSpPr/>
            <p:nvPr/>
          </p:nvSpPr>
          <p:spPr>
            <a:xfrm>
              <a:off x="749186" y="120239"/>
              <a:ext cx="75046" cy="64357"/>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4"/>
            <p:cNvSpPr/>
            <p:nvPr/>
          </p:nvSpPr>
          <p:spPr>
            <a:xfrm>
              <a:off x="388403" y="4095065"/>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4"/>
            <p:cNvSpPr/>
            <p:nvPr/>
          </p:nvSpPr>
          <p:spPr>
            <a:xfrm>
              <a:off x="7603331" y="3859309"/>
              <a:ext cx="75046" cy="64357"/>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4"/>
            <p:cNvSpPr/>
            <p:nvPr/>
          </p:nvSpPr>
          <p:spPr>
            <a:xfrm>
              <a:off x="8166744" y="4752362"/>
              <a:ext cx="75046" cy="64297"/>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4"/>
            <p:cNvSpPr/>
            <p:nvPr/>
          </p:nvSpPr>
          <p:spPr>
            <a:xfrm>
              <a:off x="5081497" y="1353103"/>
              <a:ext cx="15582" cy="13492"/>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4"/>
            <p:cNvSpPr/>
            <p:nvPr/>
          </p:nvSpPr>
          <p:spPr>
            <a:xfrm>
              <a:off x="7022366" y="1205167"/>
              <a:ext cx="22329" cy="19701"/>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4"/>
            <p:cNvSpPr/>
            <p:nvPr/>
          </p:nvSpPr>
          <p:spPr>
            <a:xfrm>
              <a:off x="5196365" y="1798286"/>
              <a:ext cx="32478" cy="28358"/>
            </a:xfrm>
            <a:custGeom>
              <a:rect b="b" l="l" r="r" t="t"/>
              <a:pathLst>
                <a:path extrusionOk="0" h="475" w="544">
                  <a:moveTo>
                    <a:pt x="317" y="0"/>
                  </a:moveTo>
                  <a:cubicBezTo>
                    <a:pt x="102" y="0"/>
                    <a:pt x="0" y="261"/>
                    <a:pt x="147" y="408"/>
                  </a:cubicBezTo>
                  <a:cubicBezTo>
                    <a:pt x="194" y="454"/>
                    <a:pt x="250" y="475"/>
                    <a:pt x="306" y="475"/>
                  </a:cubicBezTo>
                  <a:cubicBezTo>
                    <a:pt x="426" y="475"/>
                    <a:pt x="543" y="378"/>
                    <a:pt x="543" y="238"/>
                  </a:cubicBezTo>
                  <a:cubicBezTo>
                    <a:pt x="543" y="114"/>
                    <a:pt x="441"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4"/>
            <p:cNvSpPr/>
            <p:nvPr/>
          </p:nvSpPr>
          <p:spPr>
            <a:xfrm>
              <a:off x="6667017" y="1278120"/>
              <a:ext cx="16956" cy="14447"/>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4"/>
            <p:cNvSpPr/>
            <p:nvPr/>
          </p:nvSpPr>
          <p:spPr>
            <a:xfrm>
              <a:off x="4029002" y="98627"/>
              <a:ext cx="62867" cy="53909"/>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4"/>
            <p:cNvSpPr/>
            <p:nvPr/>
          </p:nvSpPr>
          <p:spPr>
            <a:xfrm>
              <a:off x="3028508" y="4288970"/>
              <a:ext cx="62210" cy="53312"/>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4"/>
            <p:cNvSpPr/>
            <p:nvPr/>
          </p:nvSpPr>
          <p:spPr>
            <a:xfrm>
              <a:off x="4063450" y="4542934"/>
              <a:ext cx="22985" cy="20179"/>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4"/>
            <p:cNvSpPr/>
            <p:nvPr/>
          </p:nvSpPr>
          <p:spPr>
            <a:xfrm>
              <a:off x="3599980" y="5283990"/>
              <a:ext cx="44001" cy="3749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4"/>
            <p:cNvSpPr/>
            <p:nvPr/>
          </p:nvSpPr>
          <p:spPr>
            <a:xfrm>
              <a:off x="6633225" y="2222514"/>
              <a:ext cx="33195" cy="28835"/>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4"/>
            <p:cNvSpPr/>
            <p:nvPr/>
          </p:nvSpPr>
          <p:spPr>
            <a:xfrm>
              <a:off x="5372667" y="1520562"/>
              <a:ext cx="13552" cy="11522"/>
            </a:xfrm>
            <a:custGeom>
              <a:rect b="b" l="l" r="r" t="t"/>
              <a:pathLst>
                <a:path extrusionOk="0" h="193" w="227">
                  <a:moveTo>
                    <a:pt x="142" y="0"/>
                  </a:moveTo>
                  <a:cubicBezTo>
                    <a:pt x="137" y="0"/>
                    <a:pt x="131" y="1"/>
                    <a:pt x="125" y="2"/>
                  </a:cubicBezTo>
                  <a:cubicBezTo>
                    <a:pt x="34" y="2"/>
                    <a:pt x="0" y="104"/>
                    <a:pt x="57" y="160"/>
                  </a:cubicBezTo>
                  <a:cubicBezTo>
                    <a:pt x="80" y="183"/>
                    <a:pt x="106" y="193"/>
                    <a:pt x="131" y="193"/>
                  </a:cubicBezTo>
                  <a:cubicBezTo>
                    <a:pt x="181" y="193"/>
                    <a:pt x="227" y="153"/>
                    <a:pt x="227" y="92"/>
                  </a:cubicBezTo>
                  <a:cubicBezTo>
                    <a:pt x="227" y="42"/>
                    <a:pt x="190"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4"/>
            <p:cNvSpPr/>
            <p:nvPr/>
          </p:nvSpPr>
          <p:spPr>
            <a:xfrm>
              <a:off x="2112432" y="976157"/>
              <a:ext cx="73673" cy="62983"/>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24"/>
            <p:cNvSpPr/>
            <p:nvPr/>
          </p:nvSpPr>
          <p:spPr>
            <a:xfrm>
              <a:off x="781604" y="2288722"/>
              <a:ext cx="73673" cy="62983"/>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4"/>
            <p:cNvSpPr/>
            <p:nvPr/>
          </p:nvSpPr>
          <p:spPr>
            <a:xfrm>
              <a:off x="750499" y="4989490"/>
              <a:ext cx="73016" cy="63163"/>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4"/>
            <p:cNvSpPr/>
            <p:nvPr/>
          </p:nvSpPr>
          <p:spPr>
            <a:xfrm>
              <a:off x="493122" y="3416873"/>
              <a:ext cx="100718" cy="85669"/>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4"/>
            <p:cNvSpPr/>
            <p:nvPr/>
          </p:nvSpPr>
          <p:spPr>
            <a:xfrm>
              <a:off x="6985888" y="2775754"/>
              <a:ext cx="39941" cy="33790"/>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4"/>
            <p:cNvSpPr/>
            <p:nvPr/>
          </p:nvSpPr>
          <p:spPr>
            <a:xfrm>
              <a:off x="6233338" y="1706408"/>
              <a:ext cx="17612" cy="15104"/>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4"/>
            <p:cNvSpPr/>
            <p:nvPr/>
          </p:nvSpPr>
          <p:spPr>
            <a:xfrm>
              <a:off x="6205636" y="978844"/>
              <a:ext cx="20299" cy="1743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4"/>
            <p:cNvSpPr/>
            <p:nvPr/>
          </p:nvSpPr>
          <p:spPr>
            <a:xfrm>
              <a:off x="6987261" y="187162"/>
              <a:ext cx="39881" cy="33730"/>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4"/>
            <p:cNvSpPr/>
            <p:nvPr/>
          </p:nvSpPr>
          <p:spPr>
            <a:xfrm>
              <a:off x="5984020" y="3"/>
              <a:ext cx="77076" cy="65969"/>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4"/>
            <p:cNvSpPr/>
            <p:nvPr/>
          </p:nvSpPr>
          <p:spPr>
            <a:xfrm>
              <a:off x="5862764" y="771446"/>
              <a:ext cx="9851" cy="6627"/>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4"/>
            <p:cNvSpPr/>
            <p:nvPr/>
          </p:nvSpPr>
          <p:spPr>
            <a:xfrm>
              <a:off x="2104313" y="186446"/>
              <a:ext cx="50090" cy="42924"/>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4"/>
            <p:cNvSpPr/>
            <p:nvPr/>
          </p:nvSpPr>
          <p:spPr>
            <a:xfrm>
              <a:off x="1037608" y="537721"/>
              <a:ext cx="50747" cy="42924"/>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4"/>
            <p:cNvSpPr/>
            <p:nvPr/>
          </p:nvSpPr>
          <p:spPr>
            <a:xfrm>
              <a:off x="1705739" y="869115"/>
              <a:ext cx="17612" cy="17791"/>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4"/>
            <p:cNvSpPr/>
            <p:nvPr/>
          </p:nvSpPr>
          <p:spPr>
            <a:xfrm>
              <a:off x="6683913" y="4987460"/>
              <a:ext cx="38568" cy="33074"/>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4"/>
            <p:cNvSpPr/>
            <p:nvPr/>
          </p:nvSpPr>
          <p:spPr>
            <a:xfrm>
              <a:off x="5418578" y="5321840"/>
              <a:ext cx="55464" cy="47641"/>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4"/>
            <p:cNvSpPr/>
            <p:nvPr/>
          </p:nvSpPr>
          <p:spPr>
            <a:xfrm>
              <a:off x="6469103" y="5321840"/>
              <a:ext cx="141913" cy="121549"/>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4"/>
            <p:cNvSpPr/>
            <p:nvPr/>
          </p:nvSpPr>
          <p:spPr>
            <a:xfrm>
              <a:off x="8039756" y="3699194"/>
              <a:ext cx="141913" cy="121549"/>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4"/>
            <p:cNvSpPr/>
            <p:nvPr/>
          </p:nvSpPr>
          <p:spPr>
            <a:xfrm>
              <a:off x="7079083" y="4563232"/>
              <a:ext cx="31821" cy="27164"/>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4"/>
            <p:cNvSpPr/>
            <p:nvPr/>
          </p:nvSpPr>
          <p:spPr>
            <a:xfrm>
              <a:off x="4847762" y="1528084"/>
              <a:ext cx="83166" cy="83819"/>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4"/>
            <p:cNvSpPr/>
            <p:nvPr/>
          </p:nvSpPr>
          <p:spPr>
            <a:xfrm>
              <a:off x="4960600" y="1615186"/>
              <a:ext cx="41254" cy="41312"/>
            </a:xfrm>
            <a:custGeom>
              <a:rect b="b" l="l" r="r" t="t"/>
              <a:pathLst>
                <a:path extrusionOk="0" h="692" w="691">
                  <a:moveTo>
                    <a:pt x="339" y="1"/>
                  </a:moveTo>
                  <a:lnTo>
                    <a:pt x="215" y="227"/>
                  </a:lnTo>
                  <a:lnTo>
                    <a:pt x="0" y="352"/>
                  </a:lnTo>
                  <a:lnTo>
                    <a:pt x="215" y="465"/>
                  </a:lnTo>
                  <a:lnTo>
                    <a:pt x="339" y="691"/>
                  </a:lnTo>
                  <a:lnTo>
                    <a:pt x="464" y="465"/>
                  </a:lnTo>
                  <a:lnTo>
                    <a:pt x="690" y="352"/>
                  </a:lnTo>
                  <a:lnTo>
                    <a:pt x="464" y="227"/>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4"/>
            <p:cNvSpPr/>
            <p:nvPr/>
          </p:nvSpPr>
          <p:spPr>
            <a:xfrm>
              <a:off x="8064772" y="2281976"/>
              <a:ext cx="15582" cy="13433"/>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4"/>
            <p:cNvSpPr/>
            <p:nvPr/>
          </p:nvSpPr>
          <p:spPr>
            <a:xfrm>
              <a:off x="8031637" y="2984525"/>
              <a:ext cx="33195" cy="27820"/>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4"/>
            <p:cNvSpPr/>
            <p:nvPr/>
          </p:nvSpPr>
          <p:spPr>
            <a:xfrm>
              <a:off x="8207938" y="2706204"/>
              <a:ext cx="13612" cy="12119"/>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4"/>
            <p:cNvSpPr/>
            <p:nvPr/>
          </p:nvSpPr>
          <p:spPr>
            <a:xfrm>
              <a:off x="8328896" y="2468419"/>
              <a:ext cx="82449" cy="83819"/>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4"/>
            <p:cNvSpPr/>
            <p:nvPr/>
          </p:nvSpPr>
          <p:spPr>
            <a:xfrm>
              <a:off x="8441733" y="2554864"/>
              <a:ext cx="41254" cy="41969"/>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4"/>
            <p:cNvSpPr/>
            <p:nvPr/>
          </p:nvSpPr>
          <p:spPr>
            <a:xfrm>
              <a:off x="1059937" y="1116811"/>
              <a:ext cx="13552" cy="13253"/>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4"/>
            <p:cNvSpPr/>
            <p:nvPr/>
          </p:nvSpPr>
          <p:spPr>
            <a:xfrm>
              <a:off x="1350748" y="1284030"/>
              <a:ext cx="11881" cy="11701"/>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4"/>
            <p:cNvSpPr/>
            <p:nvPr/>
          </p:nvSpPr>
          <p:spPr>
            <a:xfrm>
              <a:off x="823455" y="1291612"/>
              <a:ext cx="83166" cy="83819"/>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4"/>
            <p:cNvSpPr/>
            <p:nvPr/>
          </p:nvSpPr>
          <p:spPr>
            <a:xfrm>
              <a:off x="936293" y="1378774"/>
              <a:ext cx="41971" cy="41253"/>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4"/>
            <p:cNvSpPr/>
            <p:nvPr/>
          </p:nvSpPr>
          <p:spPr>
            <a:xfrm>
              <a:off x="7937068" y="1464563"/>
              <a:ext cx="14926" cy="1558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4"/>
            <p:cNvSpPr/>
            <p:nvPr/>
          </p:nvSpPr>
          <p:spPr>
            <a:xfrm>
              <a:off x="8390389" y="1562531"/>
              <a:ext cx="27045" cy="22805"/>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4"/>
            <p:cNvSpPr/>
            <p:nvPr/>
          </p:nvSpPr>
          <p:spPr>
            <a:xfrm>
              <a:off x="7617540" y="652583"/>
              <a:ext cx="50031" cy="42865"/>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4"/>
            <p:cNvSpPr/>
            <p:nvPr/>
          </p:nvSpPr>
          <p:spPr>
            <a:xfrm>
              <a:off x="7944471" y="1660499"/>
              <a:ext cx="95345" cy="95281"/>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4"/>
            <p:cNvSpPr/>
            <p:nvPr/>
          </p:nvSpPr>
          <p:spPr>
            <a:xfrm>
              <a:off x="8073548" y="1759780"/>
              <a:ext cx="47344" cy="47342"/>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4"/>
            <p:cNvSpPr/>
            <p:nvPr/>
          </p:nvSpPr>
          <p:spPr>
            <a:xfrm>
              <a:off x="6638001" y="206744"/>
              <a:ext cx="177675" cy="179040"/>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4"/>
            <p:cNvSpPr/>
            <p:nvPr/>
          </p:nvSpPr>
          <p:spPr>
            <a:xfrm>
              <a:off x="6879796" y="392530"/>
              <a:ext cx="89255" cy="89848"/>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BLANK_15">
    <p:spTree>
      <p:nvGrpSpPr>
        <p:cNvPr id="1278" name="Shape 1278"/>
        <p:cNvGrpSpPr/>
        <p:nvPr/>
      </p:nvGrpSpPr>
      <p:grpSpPr>
        <a:xfrm>
          <a:off x="0" y="0"/>
          <a:ext cx="0" cy="0"/>
          <a:chOff x="0" y="0"/>
          <a:chExt cx="0" cy="0"/>
        </a:xfrm>
      </p:grpSpPr>
      <p:sp>
        <p:nvSpPr>
          <p:cNvPr id="1279" name="Google Shape;1279;p25"/>
          <p:cNvSpPr txBox="1"/>
          <p:nvPr>
            <p:ph type="title"/>
          </p:nvPr>
        </p:nvSpPr>
        <p:spPr>
          <a:xfrm>
            <a:off x="4669675" y="1645750"/>
            <a:ext cx="3762300" cy="951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80" name="Google Shape;1280;p25"/>
          <p:cNvSpPr txBox="1"/>
          <p:nvPr>
            <p:ph idx="1" type="subTitle"/>
          </p:nvPr>
        </p:nvSpPr>
        <p:spPr>
          <a:xfrm>
            <a:off x="4669775" y="2674125"/>
            <a:ext cx="3762300" cy="830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281" name="Google Shape;1281;p25"/>
          <p:cNvGrpSpPr/>
          <p:nvPr/>
        </p:nvGrpSpPr>
        <p:grpSpPr>
          <a:xfrm>
            <a:off x="7" y="-1005611"/>
            <a:ext cx="9143989" cy="6149112"/>
            <a:chOff x="7" y="-1005611"/>
            <a:chExt cx="9143989" cy="6149112"/>
          </a:xfrm>
        </p:grpSpPr>
        <p:sp>
          <p:nvSpPr>
            <p:cNvPr id="1282" name="Google Shape;1282;p25"/>
            <p:cNvSpPr/>
            <p:nvPr/>
          </p:nvSpPr>
          <p:spPr>
            <a:xfrm rot="10800000">
              <a:off x="5914310" y="4185650"/>
              <a:ext cx="80998" cy="68789"/>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5"/>
            <p:cNvSpPr/>
            <p:nvPr/>
          </p:nvSpPr>
          <p:spPr>
            <a:xfrm rot="10800000">
              <a:off x="5530495" y="3897074"/>
              <a:ext cx="61845" cy="52873"/>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5"/>
            <p:cNvSpPr/>
            <p:nvPr/>
          </p:nvSpPr>
          <p:spPr>
            <a:xfrm rot="10800000">
              <a:off x="6844612" y="3611870"/>
              <a:ext cx="67" cy="809"/>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5"/>
            <p:cNvSpPr/>
            <p:nvPr/>
          </p:nvSpPr>
          <p:spPr>
            <a:xfrm rot="10800000">
              <a:off x="8651666"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5"/>
            <p:cNvSpPr/>
            <p:nvPr/>
          </p:nvSpPr>
          <p:spPr>
            <a:xfrm rot="10800000">
              <a:off x="9059221"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5"/>
            <p:cNvSpPr/>
            <p:nvPr/>
          </p:nvSpPr>
          <p:spPr>
            <a:xfrm rot="10800000">
              <a:off x="908930"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5"/>
            <p:cNvSpPr/>
            <p:nvPr/>
          </p:nvSpPr>
          <p:spPr>
            <a:xfrm rot="10800000">
              <a:off x="272475"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5"/>
            <p:cNvSpPr/>
            <p:nvPr/>
          </p:nvSpPr>
          <p:spPr>
            <a:xfrm rot="10800000">
              <a:off x="3824874" y="3599731"/>
              <a:ext cx="17602" cy="15241"/>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5"/>
            <p:cNvSpPr/>
            <p:nvPr/>
          </p:nvSpPr>
          <p:spPr>
            <a:xfrm rot="10800000">
              <a:off x="1624765" y="3759834"/>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5"/>
            <p:cNvSpPr/>
            <p:nvPr/>
          </p:nvSpPr>
          <p:spPr>
            <a:xfrm rot="10800000">
              <a:off x="3676028" y="3080039"/>
              <a:ext cx="36689" cy="32034"/>
            </a:xfrm>
            <a:custGeom>
              <a:rect b="b" l="l" r="r" t="t"/>
              <a:pathLst>
                <a:path extrusionOk="0" h="475" w="544">
                  <a:moveTo>
                    <a:pt x="317" y="0"/>
                  </a:moveTo>
                  <a:cubicBezTo>
                    <a:pt x="102" y="0"/>
                    <a:pt x="0" y="261"/>
                    <a:pt x="147" y="408"/>
                  </a:cubicBezTo>
                  <a:cubicBezTo>
                    <a:pt x="194" y="454"/>
                    <a:pt x="250" y="475"/>
                    <a:pt x="306" y="475"/>
                  </a:cubicBezTo>
                  <a:cubicBezTo>
                    <a:pt x="426" y="475"/>
                    <a:pt x="543" y="378"/>
                    <a:pt x="543" y="238"/>
                  </a:cubicBezTo>
                  <a:cubicBezTo>
                    <a:pt x="543" y="114"/>
                    <a:pt x="441"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5"/>
            <p:cNvSpPr/>
            <p:nvPr/>
          </p:nvSpPr>
          <p:spPr>
            <a:xfrm rot="10800000">
              <a:off x="2032252" y="3683357"/>
              <a:ext cx="19154" cy="1632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5"/>
            <p:cNvSpPr/>
            <p:nvPr/>
          </p:nvSpPr>
          <p:spPr>
            <a:xfrm rot="10800000">
              <a:off x="4960403"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5"/>
            <p:cNvSpPr/>
            <p:nvPr/>
          </p:nvSpPr>
          <p:spPr>
            <a:xfrm rot="10800000">
              <a:off x="6091347"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5"/>
            <p:cNvSpPr/>
            <p:nvPr/>
          </p:nvSpPr>
          <p:spPr>
            <a:xfrm rot="10800000">
              <a:off x="4966541"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5"/>
            <p:cNvSpPr/>
            <p:nvPr/>
          </p:nvSpPr>
          <p:spPr>
            <a:xfrm rot="10800000">
              <a:off x="5466357"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5"/>
            <p:cNvSpPr/>
            <p:nvPr/>
          </p:nvSpPr>
          <p:spPr>
            <a:xfrm rot="10800000">
              <a:off x="2052080" y="2600270"/>
              <a:ext cx="37498" cy="32574"/>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5"/>
            <p:cNvSpPr/>
            <p:nvPr/>
          </p:nvSpPr>
          <p:spPr>
            <a:xfrm rot="10800000">
              <a:off x="3498250" y="3412788"/>
              <a:ext cx="15309" cy="13016"/>
            </a:xfrm>
            <a:custGeom>
              <a:rect b="b" l="l" r="r" t="t"/>
              <a:pathLst>
                <a:path extrusionOk="0" h="193" w="227">
                  <a:moveTo>
                    <a:pt x="142" y="0"/>
                  </a:moveTo>
                  <a:cubicBezTo>
                    <a:pt x="137" y="0"/>
                    <a:pt x="131" y="1"/>
                    <a:pt x="125" y="2"/>
                  </a:cubicBezTo>
                  <a:cubicBezTo>
                    <a:pt x="34" y="2"/>
                    <a:pt x="0" y="104"/>
                    <a:pt x="57" y="160"/>
                  </a:cubicBezTo>
                  <a:cubicBezTo>
                    <a:pt x="80" y="183"/>
                    <a:pt x="106" y="193"/>
                    <a:pt x="131" y="193"/>
                  </a:cubicBezTo>
                  <a:cubicBezTo>
                    <a:pt x="181" y="193"/>
                    <a:pt x="227" y="153"/>
                    <a:pt x="227" y="92"/>
                  </a:cubicBezTo>
                  <a:cubicBezTo>
                    <a:pt x="227" y="42"/>
                    <a:pt x="190"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5"/>
            <p:cNvSpPr/>
            <p:nvPr/>
          </p:nvSpPr>
          <p:spPr>
            <a:xfrm rot="10800000">
              <a:off x="7113235" y="3969640"/>
              <a:ext cx="83224" cy="71149"/>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5"/>
            <p:cNvSpPr/>
            <p:nvPr/>
          </p:nvSpPr>
          <p:spPr>
            <a:xfrm rot="10800000">
              <a:off x="8652475"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5"/>
            <p:cNvSpPr/>
            <p:nvPr/>
          </p:nvSpPr>
          <p:spPr>
            <a:xfrm rot="10800000">
              <a:off x="8911927"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5"/>
            <p:cNvSpPr/>
            <p:nvPr/>
          </p:nvSpPr>
          <p:spPr>
            <a:xfrm rot="10800000">
              <a:off x="8372387"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5"/>
            <p:cNvSpPr/>
            <p:nvPr/>
          </p:nvSpPr>
          <p:spPr>
            <a:xfrm rot="10800000">
              <a:off x="1646076" y="1969706"/>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5"/>
            <p:cNvSpPr/>
            <p:nvPr/>
          </p:nvSpPr>
          <p:spPr>
            <a:xfrm rot="10800000">
              <a:off x="2521413" y="3198800"/>
              <a:ext cx="19896" cy="17062"/>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5"/>
            <p:cNvSpPr/>
            <p:nvPr/>
          </p:nvSpPr>
          <p:spPr>
            <a:xfrm rot="10800000">
              <a:off x="2549671" y="4018062"/>
              <a:ext cx="22930" cy="1969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5"/>
            <p:cNvSpPr/>
            <p:nvPr/>
          </p:nvSpPr>
          <p:spPr>
            <a:xfrm rot="10800000">
              <a:off x="1644593"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5"/>
            <p:cNvSpPr/>
            <p:nvPr/>
          </p:nvSpPr>
          <p:spPr>
            <a:xfrm rot="10800000">
              <a:off x="2735880"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5"/>
            <p:cNvSpPr/>
            <p:nvPr/>
          </p:nvSpPr>
          <p:spPr>
            <a:xfrm rot="10800000">
              <a:off x="2948796" y="4264555"/>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5"/>
            <p:cNvSpPr/>
            <p:nvPr/>
          </p:nvSpPr>
          <p:spPr>
            <a:xfrm rot="10800000">
              <a:off x="7149047"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5"/>
            <p:cNvSpPr/>
            <p:nvPr/>
          </p:nvSpPr>
          <p:spPr>
            <a:xfrm rot="10800000">
              <a:off x="8353301"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5"/>
            <p:cNvSpPr/>
            <p:nvPr/>
          </p:nvSpPr>
          <p:spPr>
            <a:xfrm rot="10800000">
              <a:off x="7635982" y="4141612"/>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5"/>
            <p:cNvSpPr/>
            <p:nvPr/>
          </p:nvSpPr>
          <p:spPr>
            <a:xfrm rot="10800000">
              <a:off x="1988752"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5"/>
            <p:cNvSpPr/>
            <p:nvPr/>
          </p:nvSpPr>
          <p:spPr>
            <a:xfrm rot="10800000">
              <a:off x="3399042"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5"/>
            <p:cNvSpPr/>
            <p:nvPr/>
          </p:nvSpPr>
          <p:spPr>
            <a:xfrm rot="10800000">
              <a:off x="2114667"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5"/>
            <p:cNvSpPr/>
            <p:nvPr/>
          </p:nvSpPr>
          <p:spPr>
            <a:xfrm rot="10800000">
              <a:off x="340390"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5"/>
            <p:cNvSpPr/>
            <p:nvPr/>
          </p:nvSpPr>
          <p:spPr>
            <a:xfrm rot="10800000">
              <a:off x="1549971"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5"/>
            <p:cNvSpPr/>
            <p:nvPr/>
          </p:nvSpPr>
          <p:spPr>
            <a:xfrm rot="10800000">
              <a:off x="4142041" y="1510295"/>
              <a:ext cx="93947" cy="94686"/>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5"/>
            <p:cNvSpPr/>
            <p:nvPr/>
          </p:nvSpPr>
          <p:spPr>
            <a:xfrm rot="10800000">
              <a:off x="3932445" y="3272243"/>
              <a:ext cx="46603" cy="46668"/>
            </a:xfrm>
            <a:custGeom>
              <a:rect b="b" l="l" r="r" t="t"/>
              <a:pathLst>
                <a:path extrusionOk="0" h="692" w="691">
                  <a:moveTo>
                    <a:pt x="339" y="1"/>
                  </a:moveTo>
                  <a:lnTo>
                    <a:pt x="215" y="227"/>
                  </a:lnTo>
                  <a:lnTo>
                    <a:pt x="0" y="352"/>
                  </a:lnTo>
                  <a:lnTo>
                    <a:pt x="215" y="465"/>
                  </a:lnTo>
                  <a:lnTo>
                    <a:pt x="339" y="691"/>
                  </a:lnTo>
                  <a:lnTo>
                    <a:pt x="464" y="465"/>
                  </a:lnTo>
                  <a:lnTo>
                    <a:pt x="690" y="352"/>
                  </a:lnTo>
                  <a:lnTo>
                    <a:pt x="464" y="227"/>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5"/>
            <p:cNvSpPr/>
            <p:nvPr/>
          </p:nvSpPr>
          <p:spPr>
            <a:xfrm rot="10800000">
              <a:off x="454840"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5"/>
            <p:cNvSpPr/>
            <p:nvPr/>
          </p:nvSpPr>
          <p:spPr>
            <a:xfrm rot="10800000">
              <a:off x="472375"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5"/>
            <p:cNvSpPr/>
            <p:nvPr/>
          </p:nvSpPr>
          <p:spPr>
            <a:xfrm rot="10800000">
              <a:off x="295338"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5"/>
            <p:cNvSpPr/>
            <p:nvPr/>
          </p:nvSpPr>
          <p:spPr>
            <a:xfrm rot="10800000">
              <a:off x="80938"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5"/>
            <p:cNvSpPr/>
            <p:nvPr/>
          </p:nvSpPr>
          <p:spPr>
            <a:xfrm rot="10800000">
              <a:off x="7"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5"/>
            <p:cNvSpPr/>
            <p:nvPr/>
          </p:nvSpPr>
          <p:spPr>
            <a:xfrm rot="10800000">
              <a:off x="8370094"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5"/>
            <p:cNvSpPr/>
            <p:nvPr/>
          </p:nvSpPr>
          <p:spPr>
            <a:xfrm rot="10800000">
              <a:off x="8043470" y="3679783"/>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5"/>
            <p:cNvSpPr/>
            <p:nvPr/>
          </p:nvSpPr>
          <p:spPr>
            <a:xfrm rot="10800000">
              <a:off x="8558596"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5"/>
            <p:cNvSpPr/>
            <p:nvPr/>
          </p:nvSpPr>
          <p:spPr>
            <a:xfrm rot="10800000">
              <a:off x="6318021" y="1123334"/>
              <a:ext cx="53482" cy="53480"/>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5"/>
            <p:cNvSpPr/>
            <p:nvPr/>
          </p:nvSpPr>
          <p:spPr>
            <a:xfrm rot="10800000">
              <a:off x="599841"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5"/>
            <p:cNvSpPr/>
            <p:nvPr/>
          </p:nvSpPr>
          <p:spPr>
            <a:xfrm rot="10800000">
              <a:off x="74059"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5"/>
            <p:cNvSpPr/>
            <p:nvPr/>
          </p:nvSpPr>
          <p:spPr>
            <a:xfrm rot="10800000">
              <a:off x="921137"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5"/>
            <p:cNvSpPr/>
            <p:nvPr/>
          </p:nvSpPr>
          <p:spPr>
            <a:xfrm rot="10800000">
              <a:off x="500633"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5"/>
            <p:cNvSpPr/>
            <p:nvPr/>
          </p:nvSpPr>
          <p:spPr>
            <a:xfrm rot="10800000">
              <a:off x="40904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5"/>
            <p:cNvSpPr/>
            <p:nvPr/>
          </p:nvSpPr>
          <p:spPr>
            <a:xfrm rot="10800000">
              <a:off x="1883474"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5"/>
            <p:cNvSpPr/>
            <p:nvPr/>
          </p:nvSpPr>
          <p:spPr>
            <a:xfrm rot="10800000">
              <a:off x="1710214"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BLANK_21">
    <p:spTree>
      <p:nvGrpSpPr>
        <p:cNvPr id="1335" name="Shape 1335"/>
        <p:cNvGrpSpPr/>
        <p:nvPr/>
      </p:nvGrpSpPr>
      <p:grpSpPr>
        <a:xfrm>
          <a:off x="0" y="0"/>
          <a:ext cx="0" cy="0"/>
          <a:chOff x="0" y="0"/>
          <a:chExt cx="0" cy="0"/>
        </a:xfrm>
      </p:grpSpPr>
      <p:sp>
        <p:nvSpPr>
          <p:cNvPr id="1336" name="Google Shape;1336;p26"/>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37" name="Google Shape;1337;p26"/>
          <p:cNvSpPr txBox="1"/>
          <p:nvPr>
            <p:ph idx="1" type="body"/>
          </p:nvPr>
        </p:nvSpPr>
        <p:spPr>
          <a:xfrm>
            <a:off x="713100" y="1273125"/>
            <a:ext cx="7717800" cy="4164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grpSp>
        <p:nvGrpSpPr>
          <p:cNvPr id="1338" name="Google Shape;1338;p26"/>
          <p:cNvGrpSpPr/>
          <p:nvPr/>
        </p:nvGrpSpPr>
        <p:grpSpPr>
          <a:xfrm>
            <a:off x="7" y="-1005611"/>
            <a:ext cx="9143989" cy="6149112"/>
            <a:chOff x="7" y="-1005611"/>
            <a:chExt cx="9143989" cy="6149112"/>
          </a:xfrm>
        </p:grpSpPr>
        <p:sp>
          <p:nvSpPr>
            <p:cNvPr id="1339" name="Google Shape;1339;p26"/>
            <p:cNvSpPr/>
            <p:nvPr/>
          </p:nvSpPr>
          <p:spPr>
            <a:xfrm flipH="1" rot="10800000">
              <a:off x="3148695" y="4185650"/>
              <a:ext cx="80998" cy="68789"/>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6"/>
            <p:cNvSpPr/>
            <p:nvPr/>
          </p:nvSpPr>
          <p:spPr>
            <a:xfrm flipH="1" rot="10800000">
              <a:off x="3551664" y="3897074"/>
              <a:ext cx="61845" cy="52873"/>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6"/>
            <p:cNvSpPr/>
            <p:nvPr/>
          </p:nvSpPr>
          <p:spPr>
            <a:xfrm flipH="1" rot="10800000">
              <a:off x="2299325" y="3611870"/>
              <a:ext cx="67" cy="809"/>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6"/>
            <p:cNvSpPr/>
            <p:nvPr/>
          </p:nvSpPr>
          <p:spPr>
            <a:xfrm flipH="1" rot="10800000">
              <a:off x="407562"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6"/>
            <p:cNvSpPr/>
            <p:nvPr/>
          </p:nvSpPr>
          <p:spPr>
            <a:xfrm flipH="1" rot="10800000">
              <a:off x="7"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6"/>
            <p:cNvSpPr/>
            <p:nvPr/>
          </p:nvSpPr>
          <p:spPr>
            <a:xfrm flipH="1" rot="10800000">
              <a:off x="8150299"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6"/>
            <p:cNvSpPr/>
            <p:nvPr/>
          </p:nvSpPr>
          <p:spPr>
            <a:xfrm flipH="1" rot="10800000">
              <a:off x="8786754"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6"/>
            <p:cNvSpPr/>
            <p:nvPr/>
          </p:nvSpPr>
          <p:spPr>
            <a:xfrm flipH="1" rot="10800000">
              <a:off x="5301527" y="3599731"/>
              <a:ext cx="17602" cy="15241"/>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6"/>
            <p:cNvSpPr/>
            <p:nvPr/>
          </p:nvSpPr>
          <p:spPr>
            <a:xfrm flipH="1" rot="10800000">
              <a:off x="7494016" y="3759834"/>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6"/>
            <p:cNvSpPr/>
            <p:nvPr/>
          </p:nvSpPr>
          <p:spPr>
            <a:xfrm flipH="1" rot="10800000">
              <a:off x="5431287" y="3080039"/>
              <a:ext cx="36689" cy="32034"/>
            </a:xfrm>
            <a:custGeom>
              <a:rect b="b" l="l" r="r" t="t"/>
              <a:pathLst>
                <a:path extrusionOk="0" h="475" w="544">
                  <a:moveTo>
                    <a:pt x="317" y="0"/>
                  </a:moveTo>
                  <a:cubicBezTo>
                    <a:pt x="102" y="0"/>
                    <a:pt x="0" y="261"/>
                    <a:pt x="147" y="408"/>
                  </a:cubicBezTo>
                  <a:cubicBezTo>
                    <a:pt x="194" y="454"/>
                    <a:pt x="250" y="475"/>
                    <a:pt x="306" y="475"/>
                  </a:cubicBezTo>
                  <a:cubicBezTo>
                    <a:pt x="426" y="475"/>
                    <a:pt x="543" y="378"/>
                    <a:pt x="543" y="238"/>
                  </a:cubicBezTo>
                  <a:cubicBezTo>
                    <a:pt x="543" y="114"/>
                    <a:pt x="441"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6"/>
            <p:cNvSpPr/>
            <p:nvPr/>
          </p:nvSpPr>
          <p:spPr>
            <a:xfrm flipH="1" rot="10800000">
              <a:off x="7092598" y="3683357"/>
              <a:ext cx="19154" cy="1632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6"/>
            <p:cNvSpPr/>
            <p:nvPr/>
          </p:nvSpPr>
          <p:spPr>
            <a:xfrm flipH="1" rot="10800000">
              <a:off x="4112584"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6"/>
            <p:cNvSpPr/>
            <p:nvPr/>
          </p:nvSpPr>
          <p:spPr>
            <a:xfrm flipH="1" rot="10800000">
              <a:off x="4151498"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6"/>
            <p:cNvSpPr/>
            <p:nvPr/>
          </p:nvSpPr>
          <p:spPr>
            <a:xfrm flipH="1" rot="10800000">
              <a:off x="3627942"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6"/>
            <p:cNvSpPr/>
            <p:nvPr/>
          </p:nvSpPr>
          <p:spPr>
            <a:xfrm flipH="1" rot="10800000">
              <a:off x="7054425" y="2600270"/>
              <a:ext cx="37498" cy="32574"/>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6"/>
            <p:cNvSpPr/>
            <p:nvPr/>
          </p:nvSpPr>
          <p:spPr>
            <a:xfrm flipH="1" rot="10800000">
              <a:off x="5630445" y="3412788"/>
              <a:ext cx="15309" cy="13016"/>
            </a:xfrm>
            <a:custGeom>
              <a:rect b="b" l="l" r="r" t="t"/>
              <a:pathLst>
                <a:path extrusionOk="0" h="193" w="227">
                  <a:moveTo>
                    <a:pt x="142" y="0"/>
                  </a:moveTo>
                  <a:cubicBezTo>
                    <a:pt x="137" y="0"/>
                    <a:pt x="131" y="1"/>
                    <a:pt x="125" y="2"/>
                  </a:cubicBezTo>
                  <a:cubicBezTo>
                    <a:pt x="34" y="2"/>
                    <a:pt x="0" y="104"/>
                    <a:pt x="57" y="160"/>
                  </a:cubicBezTo>
                  <a:cubicBezTo>
                    <a:pt x="80" y="183"/>
                    <a:pt x="106" y="193"/>
                    <a:pt x="131" y="193"/>
                  </a:cubicBezTo>
                  <a:cubicBezTo>
                    <a:pt x="181" y="193"/>
                    <a:pt x="227" y="153"/>
                    <a:pt x="227" y="92"/>
                  </a:cubicBezTo>
                  <a:cubicBezTo>
                    <a:pt x="227" y="42"/>
                    <a:pt x="190"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6"/>
            <p:cNvSpPr/>
            <p:nvPr/>
          </p:nvSpPr>
          <p:spPr>
            <a:xfrm flipH="1" rot="10800000">
              <a:off x="1947544" y="3969640"/>
              <a:ext cx="83224" cy="71149"/>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6"/>
            <p:cNvSpPr/>
            <p:nvPr/>
          </p:nvSpPr>
          <p:spPr>
            <a:xfrm flipH="1" rot="10800000">
              <a:off x="444184" y="2486904"/>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6"/>
            <p:cNvSpPr/>
            <p:nvPr/>
          </p:nvSpPr>
          <p:spPr>
            <a:xfrm flipH="1" rot="10800000">
              <a:off x="409046"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6"/>
            <p:cNvSpPr/>
            <p:nvPr/>
          </p:nvSpPr>
          <p:spPr>
            <a:xfrm flipH="1" rot="10800000">
              <a:off x="2719829" y="3564190"/>
              <a:ext cx="55775" cy="47748"/>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6"/>
            <p:cNvSpPr/>
            <p:nvPr/>
          </p:nvSpPr>
          <p:spPr>
            <a:xfrm flipH="1" rot="10800000">
              <a:off x="118302"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6"/>
            <p:cNvSpPr/>
            <p:nvPr/>
          </p:nvSpPr>
          <p:spPr>
            <a:xfrm flipH="1" rot="10800000">
              <a:off x="7452808" y="1969706"/>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6"/>
            <p:cNvSpPr/>
            <p:nvPr/>
          </p:nvSpPr>
          <p:spPr>
            <a:xfrm flipH="1" rot="10800000">
              <a:off x="6602696" y="3198800"/>
              <a:ext cx="19896" cy="17062"/>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6"/>
            <p:cNvSpPr/>
            <p:nvPr/>
          </p:nvSpPr>
          <p:spPr>
            <a:xfrm flipH="1" rot="10800000">
              <a:off x="6571402" y="4018062"/>
              <a:ext cx="22930" cy="1969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6"/>
            <p:cNvSpPr/>
            <p:nvPr/>
          </p:nvSpPr>
          <p:spPr>
            <a:xfrm flipH="1" rot="10800000">
              <a:off x="7454359"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6"/>
            <p:cNvSpPr/>
            <p:nvPr/>
          </p:nvSpPr>
          <p:spPr>
            <a:xfrm flipH="1" rot="10800000">
              <a:off x="6321056"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6"/>
            <p:cNvSpPr/>
            <p:nvPr/>
          </p:nvSpPr>
          <p:spPr>
            <a:xfrm flipH="1" rot="10800000">
              <a:off x="6184080" y="4264555"/>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6"/>
            <p:cNvSpPr/>
            <p:nvPr/>
          </p:nvSpPr>
          <p:spPr>
            <a:xfrm flipH="1" rot="10800000">
              <a:off x="1938372"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6"/>
            <p:cNvSpPr/>
            <p:nvPr/>
          </p:nvSpPr>
          <p:spPr>
            <a:xfrm flipH="1" rot="10800000">
              <a:off x="733377"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6"/>
            <p:cNvSpPr/>
            <p:nvPr/>
          </p:nvSpPr>
          <p:spPr>
            <a:xfrm flipH="1" rot="10800000">
              <a:off x="1488126" y="4141612"/>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6"/>
            <p:cNvSpPr/>
            <p:nvPr/>
          </p:nvSpPr>
          <p:spPr>
            <a:xfrm flipH="1" rot="10800000">
              <a:off x="7111684"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6"/>
            <p:cNvSpPr/>
            <p:nvPr/>
          </p:nvSpPr>
          <p:spPr>
            <a:xfrm flipH="1" rot="10800000">
              <a:off x="5682308"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6"/>
            <p:cNvSpPr/>
            <p:nvPr/>
          </p:nvSpPr>
          <p:spPr>
            <a:xfrm flipH="1" rot="10800000">
              <a:off x="6869026"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6"/>
            <p:cNvSpPr/>
            <p:nvPr/>
          </p:nvSpPr>
          <p:spPr>
            <a:xfrm flipH="1" rot="10800000">
              <a:off x="8643303"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6"/>
            <p:cNvSpPr/>
            <p:nvPr/>
          </p:nvSpPr>
          <p:spPr>
            <a:xfrm flipH="1" rot="10800000">
              <a:off x="7558086"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6"/>
            <p:cNvSpPr/>
            <p:nvPr/>
          </p:nvSpPr>
          <p:spPr>
            <a:xfrm flipH="1" rot="10800000">
              <a:off x="4908015" y="62495"/>
              <a:ext cx="93947" cy="94686"/>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6"/>
            <p:cNvSpPr/>
            <p:nvPr/>
          </p:nvSpPr>
          <p:spPr>
            <a:xfrm flipH="1" rot="10800000">
              <a:off x="5164956" y="3272243"/>
              <a:ext cx="46603" cy="46668"/>
            </a:xfrm>
            <a:custGeom>
              <a:rect b="b" l="l" r="r" t="t"/>
              <a:pathLst>
                <a:path extrusionOk="0" h="692" w="691">
                  <a:moveTo>
                    <a:pt x="339" y="1"/>
                  </a:moveTo>
                  <a:lnTo>
                    <a:pt x="215" y="227"/>
                  </a:lnTo>
                  <a:lnTo>
                    <a:pt x="0" y="352"/>
                  </a:lnTo>
                  <a:lnTo>
                    <a:pt x="215" y="465"/>
                  </a:lnTo>
                  <a:lnTo>
                    <a:pt x="339" y="691"/>
                  </a:lnTo>
                  <a:lnTo>
                    <a:pt x="464" y="465"/>
                  </a:lnTo>
                  <a:lnTo>
                    <a:pt x="690" y="352"/>
                  </a:lnTo>
                  <a:lnTo>
                    <a:pt x="464" y="227"/>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6"/>
            <p:cNvSpPr/>
            <p:nvPr/>
          </p:nvSpPr>
          <p:spPr>
            <a:xfrm flipH="1" rot="10800000">
              <a:off x="8671562"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6"/>
            <p:cNvSpPr/>
            <p:nvPr/>
          </p:nvSpPr>
          <p:spPr>
            <a:xfrm flipH="1" rot="10800000">
              <a:off x="8634131"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6"/>
            <p:cNvSpPr/>
            <p:nvPr/>
          </p:nvSpPr>
          <p:spPr>
            <a:xfrm flipH="1" rot="10800000">
              <a:off x="8833289"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6"/>
            <p:cNvSpPr/>
            <p:nvPr/>
          </p:nvSpPr>
          <p:spPr>
            <a:xfrm flipH="1" rot="10800000">
              <a:off x="8969927"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6"/>
            <p:cNvSpPr/>
            <p:nvPr/>
          </p:nvSpPr>
          <p:spPr>
            <a:xfrm flipH="1" rot="10800000">
              <a:off x="9097394"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6"/>
            <p:cNvSpPr/>
            <p:nvPr/>
          </p:nvSpPr>
          <p:spPr>
            <a:xfrm flipH="1" rot="10800000">
              <a:off x="758601"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6"/>
            <p:cNvSpPr/>
            <p:nvPr/>
          </p:nvSpPr>
          <p:spPr>
            <a:xfrm flipH="1" rot="10800000">
              <a:off x="886000" y="3347708"/>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6"/>
            <p:cNvSpPr/>
            <p:nvPr/>
          </p:nvSpPr>
          <p:spPr>
            <a:xfrm flipH="1" rot="10800000">
              <a:off x="1087113" y="3679783"/>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6"/>
            <p:cNvSpPr/>
            <p:nvPr/>
          </p:nvSpPr>
          <p:spPr>
            <a:xfrm flipH="1" rot="10800000">
              <a:off x="491461"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6"/>
            <p:cNvSpPr/>
            <p:nvPr/>
          </p:nvSpPr>
          <p:spPr>
            <a:xfrm flipH="1" rot="10800000">
              <a:off x="618927" y="3539372"/>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6"/>
            <p:cNvSpPr/>
            <p:nvPr/>
          </p:nvSpPr>
          <p:spPr>
            <a:xfrm flipH="1" rot="10800000">
              <a:off x="8527302"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6"/>
            <p:cNvSpPr/>
            <p:nvPr/>
          </p:nvSpPr>
          <p:spPr>
            <a:xfrm flipH="1" rot="10800000">
              <a:off x="9039393"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6"/>
            <p:cNvSpPr/>
            <p:nvPr/>
          </p:nvSpPr>
          <p:spPr>
            <a:xfrm flipH="1" rot="10800000">
              <a:off x="8166350"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6"/>
            <p:cNvSpPr/>
            <p:nvPr/>
          </p:nvSpPr>
          <p:spPr>
            <a:xfrm flipH="1" rot="10800000">
              <a:off x="8535665"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6"/>
            <p:cNvSpPr/>
            <p:nvPr/>
          </p:nvSpPr>
          <p:spPr>
            <a:xfrm flipH="1" rot="10800000">
              <a:off x="868147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6"/>
            <p:cNvSpPr/>
            <p:nvPr/>
          </p:nvSpPr>
          <p:spPr>
            <a:xfrm flipH="1" rot="10800000">
              <a:off x="7059821"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6"/>
            <p:cNvSpPr/>
            <p:nvPr/>
          </p:nvSpPr>
          <p:spPr>
            <a:xfrm flipH="1" rot="10800000">
              <a:off x="7332963"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BLANK_23">
    <p:spTree>
      <p:nvGrpSpPr>
        <p:cNvPr id="1393" name="Shape 1393"/>
        <p:cNvGrpSpPr/>
        <p:nvPr/>
      </p:nvGrpSpPr>
      <p:grpSpPr>
        <a:xfrm>
          <a:off x="0" y="0"/>
          <a:ext cx="0" cy="0"/>
          <a:chOff x="0" y="0"/>
          <a:chExt cx="0" cy="0"/>
        </a:xfrm>
      </p:grpSpPr>
      <p:sp>
        <p:nvSpPr>
          <p:cNvPr id="1394" name="Google Shape;1394;p27"/>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95" name="Google Shape;1395;p27"/>
          <p:cNvSpPr txBox="1"/>
          <p:nvPr>
            <p:ph idx="1" type="subTitle"/>
          </p:nvPr>
        </p:nvSpPr>
        <p:spPr>
          <a:xfrm>
            <a:off x="5131150" y="2271470"/>
            <a:ext cx="2877900" cy="994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396" name="Google Shape;1396;p27"/>
          <p:cNvGrpSpPr/>
          <p:nvPr/>
        </p:nvGrpSpPr>
        <p:grpSpPr>
          <a:xfrm>
            <a:off x="7" y="-1005611"/>
            <a:ext cx="9143989" cy="6149112"/>
            <a:chOff x="7" y="-1005611"/>
            <a:chExt cx="9143989" cy="6149112"/>
          </a:xfrm>
        </p:grpSpPr>
        <p:sp>
          <p:nvSpPr>
            <p:cNvPr id="1397" name="Google Shape;1397;p27"/>
            <p:cNvSpPr/>
            <p:nvPr/>
          </p:nvSpPr>
          <p:spPr>
            <a:xfrm>
              <a:off x="8737197" y="109153"/>
              <a:ext cx="225639" cy="224824"/>
            </a:xfrm>
            <a:custGeom>
              <a:rect b="b" l="l" r="r" t="t"/>
              <a:pathLst>
                <a:path extrusionOk="0" h="4892" w="4910">
                  <a:moveTo>
                    <a:pt x="2521" y="0"/>
                  </a:moveTo>
                  <a:lnTo>
                    <a:pt x="1611" y="1574"/>
                  </a:lnTo>
                  <a:lnTo>
                    <a:pt x="0" y="2389"/>
                  </a:lnTo>
                  <a:lnTo>
                    <a:pt x="1574" y="3299"/>
                  </a:lnTo>
                  <a:lnTo>
                    <a:pt x="2389" y="4891"/>
                  </a:lnTo>
                  <a:lnTo>
                    <a:pt x="3299" y="3337"/>
                  </a:lnTo>
                  <a:lnTo>
                    <a:pt x="4910" y="2521"/>
                  </a:lnTo>
                  <a:lnTo>
                    <a:pt x="3337" y="1612"/>
                  </a:lnTo>
                  <a:lnTo>
                    <a:pt x="25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7"/>
            <p:cNvSpPr/>
            <p:nvPr/>
          </p:nvSpPr>
          <p:spPr>
            <a:xfrm flipH="1">
              <a:off x="5914310" y="-116550"/>
              <a:ext cx="80998" cy="68789"/>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7"/>
            <p:cNvSpPr/>
            <p:nvPr/>
          </p:nvSpPr>
          <p:spPr>
            <a:xfrm flipH="1">
              <a:off x="5530495" y="187942"/>
              <a:ext cx="61845" cy="52873"/>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7"/>
            <p:cNvSpPr/>
            <p:nvPr/>
          </p:nvSpPr>
          <p:spPr>
            <a:xfrm flipH="1">
              <a:off x="6844612" y="525209"/>
              <a:ext cx="67" cy="809"/>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7"/>
            <p:cNvSpPr/>
            <p:nvPr/>
          </p:nvSpPr>
          <p:spPr>
            <a:xfrm flipH="1">
              <a:off x="8651666" y="-869787"/>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7"/>
            <p:cNvSpPr/>
            <p:nvPr/>
          </p:nvSpPr>
          <p:spPr>
            <a:xfrm flipH="1">
              <a:off x="9059221" y="3620368"/>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7"/>
            <p:cNvSpPr/>
            <p:nvPr/>
          </p:nvSpPr>
          <p:spPr>
            <a:xfrm flipH="1">
              <a:off x="908930" y="3354047"/>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7"/>
            <p:cNvSpPr/>
            <p:nvPr/>
          </p:nvSpPr>
          <p:spPr>
            <a:xfrm flipH="1">
              <a:off x="272475" y="4362882"/>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7"/>
            <p:cNvSpPr/>
            <p:nvPr/>
          </p:nvSpPr>
          <p:spPr>
            <a:xfrm flipH="1">
              <a:off x="1624765" y="355800"/>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7"/>
            <p:cNvSpPr/>
            <p:nvPr/>
          </p:nvSpPr>
          <p:spPr>
            <a:xfrm flipH="1">
              <a:off x="4960403" y="-89420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7"/>
            <p:cNvSpPr/>
            <p:nvPr/>
          </p:nvSpPr>
          <p:spPr>
            <a:xfrm flipH="1">
              <a:off x="6091347" y="3839413"/>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7"/>
            <p:cNvSpPr/>
            <p:nvPr/>
          </p:nvSpPr>
          <p:spPr>
            <a:xfrm flipH="1">
              <a:off x="4966541" y="4126303"/>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7"/>
            <p:cNvSpPr/>
            <p:nvPr/>
          </p:nvSpPr>
          <p:spPr>
            <a:xfrm flipH="1">
              <a:off x="5466357" y="4963436"/>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7"/>
            <p:cNvSpPr/>
            <p:nvPr/>
          </p:nvSpPr>
          <p:spPr>
            <a:xfrm flipH="1">
              <a:off x="2052080" y="1505045"/>
              <a:ext cx="37498" cy="32574"/>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7"/>
            <p:cNvSpPr/>
            <p:nvPr/>
          </p:nvSpPr>
          <p:spPr>
            <a:xfrm flipH="1">
              <a:off x="4637623" y="1855328"/>
              <a:ext cx="41275" cy="35878"/>
            </a:xfrm>
            <a:custGeom>
              <a:rect b="b" l="l" r="r" t="t"/>
              <a:pathLst>
                <a:path extrusionOk="0" h="532" w="612">
                  <a:moveTo>
                    <a:pt x="352" y="0"/>
                  </a:moveTo>
                  <a:cubicBezTo>
                    <a:pt x="114" y="0"/>
                    <a:pt x="1" y="283"/>
                    <a:pt x="171" y="453"/>
                  </a:cubicBezTo>
                  <a:cubicBezTo>
                    <a:pt x="222" y="508"/>
                    <a:pt x="286" y="532"/>
                    <a:pt x="349" y="532"/>
                  </a:cubicBezTo>
                  <a:cubicBezTo>
                    <a:pt x="482" y="532"/>
                    <a:pt x="612" y="425"/>
                    <a:pt x="612" y="272"/>
                  </a:cubicBezTo>
                  <a:cubicBezTo>
                    <a:pt x="612" y="125"/>
                    <a:pt x="499"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7"/>
            <p:cNvSpPr/>
            <p:nvPr/>
          </p:nvSpPr>
          <p:spPr>
            <a:xfrm flipH="1">
              <a:off x="7113235" y="97100"/>
              <a:ext cx="83224" cy="71149"/>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7"/>
            <p:cNvSpPr/>
            <p:nvPr/>
          </p:nvSpPr>
          <p:spPr>
            <a:xfrm flipH="1">
              <a:off x="8616596" y="1579836"/>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7"/>
            <p:cNvSpPr/>
            <p:nvPr/>
          </p:nvSpPr>
          <p:spPr>
            <a:xfrm flipH="1">
              <a:off x="8652475" y="4630754"/>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7"/>
            <p:cNvSpPr/>
            <p:nvPr/>
          </p:nvSpPr>
          <p:spPr>
            <a:xfrm flipH="1">
              <a:off x="7197134" y="1323429"/>
              <a:ext cx="113034" cy="96844"/>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7"/>
            <p:cNvSpPr/>
            <p:nvPr/>
          </p:nvSpPr>
          <p:spPr>
            <a:xfrm flipH="1">
              <a:off x="8911927" y="2854250"/>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7"/>
            <p:cNvSpPr/>
            <p:nvPr/>
          </p:nvSpPr>
          <p:spPr>
            <a:xfrm flipH="1">
              <a:off x="8372387" y="3160225"/>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27"/>
            <p:cNvSpPr/>
            <p:nvPr/>
          </p:nvSpPr>
          <p:spPr>
            <a:xfrm flipH="1">
              <a:off x="1646076" y="2130011"/>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27"/>
            <p:cNvSpPr/>
            <p:nvPr/>
          </p:nvSpPr>
          <p:spPr>
            <a:xfrm flipH="1">
              <a:off x="2549671" y="100135"/>
              <a:ext cx="22930" cy="1969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7"/>
            <p:cNvSpPr/>
            <p:nvPr/>
          </p:nvSpPr>
          <p:spPr>
            <a:xfrm flipH="1">
              <a:off x="1644593" y="-794187"/>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7"/>
            <p:cNvSpPr/>
            <p:nvPr/>
          </p:nvSpPr>
          <p:spPr>
            <a:xfrm flipH="1">
              <a:off x="2735880" y="-1005611"/>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7"/>
            <p:cNvSpPr/>
            <p:nvPr/>
          </p:nvSpPr>
          <p:spPr>
            <a:xfrm flipH="1">
              <a:off x="2948796" y="-134152"/>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7"/>
            <p:cNvSpPr/>
            <p:nvPr/>
          </p:nvSpPr>
          <p:spPr>
            <a:xfrm flipH="1">
              <a:off x="7149047" y="-7949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7"/>
            <p:cNvSpPr/>
            <p:nvPr/>
          </p:nvSpPr>
          <p:spPr>
            <a:xfrm flipH="1">
              <a:off x="8353301" y="-3981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7"/>
            <p:cNvSpPr/>
            <p:nvPr/>
          </p:nvSpPr>
          <p:spPr>
            <a:xfrm flipH="1">
              <a:off x="7635982" y="-23820"/>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7"/>
            <p:cNvSpPr/>
            <p:nvPr/>
          </p:nvSpPr>
          <p:spPr>
            <a:xfrm flipH="1">
              <a:off x="1988752" y="4628461"/>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7"/>
            <p:cNvSpPr/>
            <p:nvPr/>
          </p:nvSpPr>
          <p:spPr>
            <a:xfrm flipH="1">
              <a:off x="3399042" y="5006192"/>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7"/>
            <p:cNvSpPr/>
            <p:nvPr/>
          </p:nvSpPr>
          <p:spPr>
            <a:xfrm flipH="1">
              <a:off x="2114667" y="5006192"/>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7"/>
            <p:cNvSpPr/>
            <p:nvPr/>
          </p:nvSpPr>
          <p:spPr>
            <a:xfrm flipH="1">
              <a:off x="340390" y="3173173"/>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7"/>
            <p:cNvSpPr/>
            <p:nvPr/>
          </p:nvSpPr>
          <p:spPr>
            <a:xfrm flipH="1">
              <a:off x="1549971" y="4149232"/>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7"/>
            <p:cNvSpPr/>
            <p:nvPr/>
          </p:nvSpPr>
          <p:spPr>
            <a:xfrm flipH="1">
              <a:off x="4142041" y="2532908"/>
              <a:ext cx="93947" cy="94686"/>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7"/>
            <p:cNvSpPr/>
            <p:nvPr/>
          </p:nvSpPr>
          <p:spPr>
            <a:xfrm flipH="1">
              <a:off x="454840" y="1572215"/>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7"/>
            <p:cNvSpPr/>
            <p:nvPr/>
          </p:nvSpPr>
          <p:spPr>
            <a:xfrm flipH="1">
              <a:off x="472375" y="2365849"/>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7"/>
            <p:cNvSpPr/>
            <p:nvPr/>
          </p:nvSpPr>
          <p:spPr>
            <a:xfrm flipH="1">
              <a:off x="295338" y="2051444"/>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7"/>
            <p:cNvSpPr/>
            <p:nvPr/>
          </p:nvSpPr>
          <p:spPr>
            <a:xfrm flipH="1">
              <a:off x="80938" y="1782830"/>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7"/>
            <p:cNvSpPr/>
            <p:nvPr/>
          </p:nvSpPr>
          <p:spPr>
            <a:xfrm flipH="1">
              <a:off x="7" y="1880483"/>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7"/>
            <p:cNvSpPr/>
            <p:nvPr/>
          </p:nvSpPr>
          <p:spPr>
            <a:xfrm flipH="1">
              <a:off x="8370094" y="25598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7"/>
            <p:cNvSpPr/>
            <p:nvPr/>
          </p:nvSpPr>
          <p:spPr>
            <a:xfrm flipH="1">
              <a:off x="8220506" y="758754"/>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7"/>
            <p:cNvSpPr/>
            <p:nvPr/>
          </p:nvSpPr>
          <p:spPr>
            <a:xfrm flipH="1">
              <a:off x="8043470" y="444888"/>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7"/>
            <p:cNvSpPr/>
            <p:nvPr/>
          </p:nvSpPr>
          <p:spPr>
            <a:xfrm flipH="1">
              <a:off x="8558596" y="453453"/>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7"/>
            <p:cNvSpPr/>
            <p:nvPr/>
          </p:nvSpPr>
          <p:spPr>
            <a:xfrm flipH="1">
              <a:off x="8477665" y="551915"/>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7"/>
            <p:cNvSpPr/>
            <p:nvPr/>
          </p:nvSpPr>
          <p:spPr>
            <a:xfrm flipH="1">
              <a:off x="8214436" y="1710332"/>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7"/>
            <p:cNvSpPr/>
            <p:nvPr/>
          </p:nvSpPr>
          <p:spPr>
            <a:xfrm flipH="1">
              <a:off x="8134315" y="1808795"/>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7"/>
            <p:cNvSpPr/>
            <p:nvPr/>
          </p:nvSpPr>
          <p:spPr>
            <a:xfrm flipH="1">
              <a:off x="599841" y="648827"/>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7"/>
            <p:cNvSpPr/>
            <p:nvPr/>
          </p:nvSpPr>
          <p:spPr>
            <a:xfrm flipH="1">
              <a:off x="74059" y="759496"/>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7"/>
            <p:cNvSpPr/>
            <p:nvPr/>
          </p:nvSpPr>
          <p:spPr>
            <a:xfrm flipH="1">
              <a:off x="921137" y="-268425"/>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7"/>
            <p:cNvSpPr/>
            <p:nvPr/>
          </p:nvSpPr>
          <p:spPr>
            <a:xfrm flipH="1">
              <a:off x="500633" y="870165"/>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7"/>
            <p:cNvSpPr/>
            <p:nvPr/>
          </p:nvSpPr>
          <p:spPr>
            <a:xfrm flipH="1">
              <a:off x="409046" y="982317"/>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7"/>
            <p:cNvSpPr/>
            <p:nvPr/>
          </p:nvSpPr>
          <p:spPr>
            <a:xfrm flipH="1">
              <a:off x="1883474" y="-772067"/>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7"/>
            <p:cNvSpPr/>
            <p:nvPr/>
          </p:nvSpPr>
          <p:spPr>
            <a:xfrm flipH="1">
              <a:off x="1710214" y="-562193"/>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1">
    <p:spTree>
      <p:nvGrpSpPr>
        <p:cNvPr id="1451" name="Shape 1451"/>
        <p:cNvGrpSpPr/>
        <p:nvPr/>
      </p:nvGrpSpPr>
      <p:grpSpPr>
        <a:xfrm>
          <a:off x="0" y="0"/>
          <a:ext cx="0" cy="0"/>
          <a:chOff x="0" y="0"/>
          <a:chExt cx="0" cy="0"/>
        </a:xfrm>
      </p:grpSpPr>
      <p:sp>
        <p:nvSpPr>
          <p:cNvPr id="1452" name="Google Shape;1452;p28"/>
          <p:cNvSpPr txBox="1"/>
          <p:nvPr>
            <p:ph hasCustomPrompt="1" type="title"/>
          </p:nvPr>
        </p:nvSpPr>
        <p:spPr>
          <a:xfrm>
            <a:off x="2949000" y="1204421"/>
            <a:ext cx="3246000" cy="81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7000"/>
              <a:buNone/>
              <a:defRPr sz="58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1453" name="Google Shape;1453;p28"/>
          <p:cNvSpPr txBox="1"/>
          <p:nvPr>
            <p:ph idx="1" type="subTitle"/>
          </p:nvPr>
        </p:nvSpPr>
        <p:spPr>
          <a:xfrm>
            <a:off x="2949750" y="2046659"/>
            <a:ext cx="3244500" cy="40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454" name="Google Shape;1454;p28"/>
          <p:cNvSpPr txBox="1"/>
          <p:nvPr>
            <p:ph hasCustomPrompt="1" idx="2" type="title"/>
          </p:nvPr>
        </p:nvSpPr>
        <p:spPr>
          <a:xfrm>
            <a:off x="941700" y="2833346"/>
            <a:ext cx="3244500" cy="81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7000"/>
              <a:buNone/>
              <a:defRPr sz="58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1455" name="Google Shape;1455;p28"/>
          <p:cNvSpPr txBox="1"/>
          <p:nvPr>
            <p:ph idx="3" type="subTitle"/>
          </p:nvPr>
        </p:nvSpPr>
        <p:spPr>
          <a:xfrm>
            <a:off x="941700" y="3675657"/>
            <a:ext cx="3244500" cy="40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456" name="Google Shape;1456;p28"/>
          <p:cNvSpPr txBox="1"/>
          <p:nvPr>
            <p:ph hasCustomPrompt="1" idx="4" type="title"/>
          </p:nvPr>
        </p:nvSpPr>
        <p:spPr>
          <a:xfrm>
            <a:off x="4957800" y="2833346"/>
            <a:ext cx="3244500" cy="81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7000"/>
              <a:buNone/>
              <a:defRPr sz="58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1457" name="Google Shape;1457;p28"/>
          <p:cNvSpPr txBox="1"/>
          <p:nvPr>
            <p:ph idx="5" type="subTitle"/>
          </p:nvPr>
        </p:nvSpPr>
        <p:spPr>
          <a:xfrm>
            <a:off x="4957800" y="3675657"/>
            <a:ext cx="3244500" cy="40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grpSp>
        <p:nvGrpSpPr>
          <p:cNvPr id="1458" name="Google Shape;1458;p28"/>
          <p:cNvGrpSpPr/>
          <p:nvPr/>
        </p:nvGrpSpPr>
        <p:grpSpPr>
          <a:xfrm>
            <a:off x="7" y="-1005611"/>
            <a:ext cx="9143989" cy="6149112"/>
            <a:chOff x="7" y="-1005611"/>
            <a:chExt cx="9143989" cy="6149112"/>
          </a:xfrm>
        </p:grpSpPr>
        <p:sp>
          <p:nvSpPr>
            <p:cNvPr id="1459" name="Google Shape;1459;p28"/>
            <p:cNvSpPr/>
            <p:nvPr/>
          </p:nvSpPr>
          <p:spPr>
            <a:xfrm rot="10800000">
              <a:off x="8651666"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8"/>
            <p:cNvSpPr/>
            <p:nvPr/>
          </p:nvSpPr>
          <p:spPr>
            <a:xfrm rot="10800000">
              <a:off x="9059221"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8"/>
            <p:cNvSpPr/>
            <p:nvPr/>
          </p:nvSpPr>
          <p:spPr>
            <a:xfrm rot="10800000">
              <a:off x="908930"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8"/>
            <p:cNvSpPr/>
            <p:nvPr/>
          </p:nvSpPr>
          <p:spPr>
            <a:xfrm rot="10800000">
              <a:off x="272475"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8"/>
            <p:cNvSpPr/>
            <p:nvPr/>
          </p:nvSpPr>
          <p:spPr>
            <a:xfrm rot="10800000">
              <a:off x="4960403"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8"/>
            <p:cNvSpPr/>
            <p:nvPr/>
          </p:nvSpPr>
          <p:spPr>
            <a:xfrm rot="10800000">
              <a:off x="6508816" y="1493243"/>
              <a:ext cx="19896" cy="17062"/>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8"/>
            <p:cNvSpPr/>
            <p:nvPr/>
          </p:nvSpPr>
          <p:spPr>
            <a:xfrm rot="10800000">
              <a:off x="5983776" y="1373537"/>
              <a:ext cx="29810" cy="26099"/>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8"/>
            <p:cNvSpPr/>
            <p:nvPr/>
          </p:nvSpPr>
          <p:spPr>
            <a:xfrm rot="10800000">
              <a:off x="6091347"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8"/>
            <p:cNvSpPr/>
            <p:nvPr/>
          </p:nvSpPr>
          <p:spPr>
            <a:xfrm rot="10800000">
              <a:off x="4966541"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8"/>
            <p:cNvSpPr/>
            <p:nvPr/>
          </p:nvSpPr>
          <p:spPr>
            <a:xfrm rot="10800000">
              <a:off x="5466357"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8"/>
            <p:cNvSpPr/>
            <p:nvPr/>
          </p:nvSpPr>
          <p:spPr>
            <a:xfrm rot="10800000">
              <a:off x="2052080" y="2600270"/>
              <a:ext cx="37498" cy="32574"/>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8"/>
            <p:cNvSpPr/>
            <p:nvPr/>
          </p:nvSpPr>
          <p:spPr>
            <a:xfrm rot="10800000">
              <a:off x="8616596" y="2486904"/>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8"/>
            <p:cNvSpPr/>
            <p:nvPr/>
          </p:nvSpPr>
          <p:spPr>
            <a:xfrm rot="10800000">
              <a:off x="8652475"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8"/>
            <p:cNvSpPr/>
            <p:nvPr/>
          </p:nvSpPr>
          <p:spPr>
            <a:xfrm rot="10800000">
              <a:off x="8911927"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8"/>
            <p:cNvSpPr/>
            <p:nvPr/>
          </p:nvSpPr>
          <p:spPr>
            <a:xfrm rot="10800000">
              <a:off x="7219255" y="2132102"/>
              <a:ext cx="30619" cy="26099"/>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8"/>
            <p:cNvSpPr/>
            <p:nvPr/>
          </p:nvSpPr>
          <p:spPr>
            <a:xfrm rot="10800000">
              <a:off x="8372387"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8"/>
            <p:cNvSpPr/>
            <p:nvPr/>
          </p:nvSpPr>
          <p:spPr>
            <a:xfrm rot="10800000">
              <a:off x="7245220" y="1325250"/>
              <a:ext cx="57326" cy="48489"/>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8"/>
            <p:cNvSpPr/>
            <p:nvPr/>
          </p:nvSpPr>
          <p:spPr>
            <a:xfrm rot="10800000">
              <a:off x="1646076" y="1969706"/>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8"/>
            <p:cNvSpPr/>
            <p:nvPr/>
          </p:nvSpPr>
          <p:spPr>
            <a:xfrm rot="10800000">
              <a:off x="1644593"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8"/>
            <p:cNvSpPr/>
            <p:nvPr/>
          </p:nvSpPr>
          <p:spPr>
            <a:xfrm rot="10800000">
              <a:off x="2735880"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8"/>
            <p:cNvSpPr/>
            <p:nvPr/>
          </p:nvSpPr>
          <p:spPr>
            <a:xfrm rot="10800000">
              <a:off x="2948796" y="4264555"/>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8"/>
            <p:cNvSpPr/>
            <p:nvPr/>
          </p:nvSpPr>
          <p:spPr>
            <a:xfrm rot="10800000">
              <a:off x="7149047"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8"/>
            <p:cNvSpPr/>
            <p:nvPr/>
          </p:nvSpPr>
          <p:spPr>
            <a:xfrm rot="10800000">
              <a:off x="8353301"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8"/>
            <p:cNvSpPr/>
            <p:nvPr/>
          </p:nvSpPr>
          <p:spPr>
            <a:xfrm rot="10800000">
              <a:off x="1988752"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8"/>
            <p:cNvSpPr/>
            <p:nvPr/>
          </p:nvSpPr>
          <p:spPr>
            <a:xfrm rot="10800000">
              <a:off x="3399042"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8"/>
            <p:cNvSpPr/>
            <p:nvPr/>
          </p:nvSpPr>
          <p:spPr>
            <a:xfrm rot="10800000">
              <a:off x="2114667"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8"/>
            <p:cNvSpPr/>
            <p:nvPr/>
          </p:nvSpPr>
          <p:spPr>
            <a:xfrm rot="10800000">
              <a:off x="340390"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8"/>
            <p:cNvSpPr/>
            <p:nvPr/>
          </p:nvSpPr>
          <p:spPr>
            <a:xfrm rot="10800000">
              <a:off x="1549971"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8"/>
            <p:cNvSpPr/>
            <p:nvPr/>
          </p:nvSpPr>
          <p:spPr>
            <a:xfrm rot="10800000">
              <a:off x="454840"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8"/>
            <p:cNvSpPr/>
            <p:nvPr/>
          </p:nvSpPr>
          <p:spPr>
            <a:xfrm rot="10800000">
              <a:off x="472375"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8"/>
            <p:cNvSpPr/>
            <p:nvPr/>
          </p:nvSpPr>
          <p:spPr>
            <a:xfrm rot="10800000">
              <a:off x="295338"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8"/>
            <p:cNvSpPr/>
            <p:nvPr/>
          </p:nvSpPr>
          <p:spPr>
            <a:xfrm rot="10800000">
              <a:off x="80938"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8"/>
            <p:cNvSpPr/>
            <p:nvPr/>
          </p:nvSpPr>
          <p:spPr>
            <a:xfrm rot="10800000">
              <a:off x="7"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8"/>
            <p:cNvSpPr/>
            <p:nvPr/>
          </p:nvSpPr>
          <p:spPr>
            <a:xfrm rot="10800000">
              <a:off x="8370094"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8"/>
            <p:cNvSpPr/>
            <p:nvPr/>
          </p:nvSpPr>
          <p:spPr>
            <a:xfrm rot="10800000">
              <a:off x="8220506" y="3347708"/>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8"/>
            <p:cNvSpPr/>
            <p:nvPr/>
          </p:nvSpPr>
          <p:spPr>
            <a:xfrm rot="10800000">
              <a:off x="8043470" y="3679783"/>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8"/>
            <p:cNvSpPr/>
            <p:nvPr/>
          </p:nvSpPr>
          <p:spPr>
            <a:xfrm rot="10800000">
              <a:off x="8558596"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8"/>
            <p:cNvSpPr/>
            <p:nvPr/>
          </p:nvSpPr>
          <p:spPr>
            <a:xfrm rot="10800000">
              <a:off x="8477665" y="3539372"/>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8"/>
            <p:cNvSpPr/>
            <p:nvPr/>
          </p:nvSpPr>
          <p:spPr>
            <a:xfrm rot="10800000">
              <a:off x="8214436" y="2333613"/>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8"/>
            <p:cNvSpPr/>
            <p:nvPr/>
          </p:nvSpPr>
          <p:spPr>
            <a:xfrm rot="10800000">
              <a:off x="8134315" y="2282493"/>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8"/>
            <p:cNvSpPr/>
            <p:nvPr/>
          </p:nvSpPr>
          <p:spPr>
            <a:xfrm rot="10800000">
              <a:off x="6410350" y="1181333"/>
              <a:ext cx="106896" cy="107702"/>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8"/>
            <p:cNvSpPr/>
            <p:nvPr/>
          </p:nvSpPr>
          <p:spPr>
            <a:xfrm rot="10800000">
              <a:off x="6318021" y="1123334"/>
              <a:ext cx="53482" cy="53480"/>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8"/>
            <p:cNvSpPr/>
            <p:nvPr/>
          </p:nvSpPr>
          <p:spPr>
            <a:xfrm rot="10800000">
              <a:off x="599841"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8"/>
            <p:cNvSpPr/>
            <p:nvPr/>
          </p:nvSpPr>
          <p:spPr>
            <a:xfrm rot="10800000">
              <a:off x="74059"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8"/>
            <p:cNvSpPr/>
            <p:nvPr/>
          </p:nvSpPr>
          <p:spPr>
            <a:xfrm rot="10800000">
              <a:off x="921137"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8"/>
            <p:cNvSpPr/>
            <p:nvPr/>
          </p:nvSpPr>
          <p:spPr>
            <a:xfrm rot="10800000">
              <a:off x="500633"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8"/>
            <p:cNvSpPr/>
            <p:nvPr/>
          </p:nvSpPr>
          <p:spPr>
            <a:xfrm rot="10800000">
              <a:off x="40904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8"/>
            <p:cNvSpPr/>
            <p:nvPr/>
          </p:nvSpPr>
          <p:spPr>
            <a:xfrm rot="10800000">
              <a:off x="1883474"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8"/>
            <p:cNvSpPr/>
            <p:nvPr/>
          </p:nvSpPr>
          <p:spPr>
            <a:xfrm rot="10800000">
              <a:off x="1710214"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0">
    <p:spTree>
      <p:nvGrpSpPr>
        <p:cNvPr id="1508" name="Shape 1508"/>
        <p:cNvGrpSpPr/>
        <p:nvPr/>
      </p:nvGrpSpPr>
      <p:grpSpPr>
        <a:xfrm>
          <a:off x="0" y="0"/>
          <a:ext cx="0" cy="0"/>
          <a:chOff x="0" y="0"/>
          <a:chExt cx="0" cy="0"/>
        </a:xfrm>
      </p:grpSpPr>
      <p:sp>
        <p:nvSpPr>
          <p:cNvPr id="1509" name="Google Shape;1509;p29"/>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10" name="Google Shape;1510;p29"/>
          <p:cNvSpPr txBox="1"/>
          <p:nvPr>
            <p:ph hasCustomPrompt="1" idx="2" type="title"/>
          </p:nvPr>
        </p:nvSpPr>
        <p:spPr>
          <a:xfrm>
            <a:off x="1229850" y="2145785"/>
            <a:ext cx="862500" cy="39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1511" name="Google Shape;1511;p29"/>
          <p:cNvSpPr txBox="1"/>
          <p:nvPr>
            <p:ph idx="1" type="subTitle"/>
          </p:nvPr>
        </p:nvSpPr>
        <p:spPr>
          <a:xfrm>
            <a:off x="744300" y="3723250"/>
            <a:ext cx="1833600" cy="79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12" name="Google Shape;1512;p29"/>
          <p:cNvSpPr txBox="1"/>
          <p:nvPr>
            <p:ph idx="3" type="subTitle"/>
          </p:nvPr>
        </p:nvSpPr>
        <p:spPr>
          <a:xfrm>
            <a:off x="744300" y="3324975"/>
            <a:ext cx="1833600" cy="37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1513" name="Google Shape;1513;p29"/>
          <p:cNvSpPr txBox="1"/>
          <p:nvPr>
            <p:ph hasCustomPrompt="1" idx="4" type="title"/>
          </p:nvPr>
        </p:nvSpPr>
        <p:spPr>
          <a:xfrm>
            <a:off x="3170450" y="2145785"/>
            <a:ext cx="862500" cy="39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1514" name="Google Shape;1514;p29"/>
          <p:cNvSpPr txBox="1"/>
          <p:nvPr>
            <p:ph idx="5" type="subTitle"/>
          </p:nvPr>
        </p:nvSpPr>
        <p:spPr>
          <a:xfrm>
            <a:off x="2684900" y="3723250"/>
            <a:ext cx="1833600" cy="79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15" name="Google Shape;1515;p29"/>
          <p:cNvSpPr txBox="1"/>
          <p:nvPr>
            <p:ph idx="6" type="subTitle"/>
          </p:nvPr>
        </p:nvSpPr>
        <p:spPr>
          <a:xfrm>
            <a:off x="2684900" y="3324975"/>
            <a:ext cx="1833600" cy="37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1516" name="Google Shape;1516;p29"/>
          <p:cNvSpPr txBox="1"/>
          <p:nvPr>
            <p:ph hasCustomPrompt="1" idx="7" type="title"/>
          </p:nvPr>
        </p:nvSpPr>
        <p:spPr>
          <a:xfrm>
            <a:off x="5111050" y="2145785"/>
            <a:ext cx="862500" cy="39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1517" name="Google Shape;1517;p29"/>
          <p:cNvSpPr txBox="1"/>
          <p:nvPr>
            <p:ph idx="8" type="subTitle"/>
          </p:nvPr>
        </p:nvSpPr>
        <p:spPr>
          <a:xfrm>
            <a:off x="4625500" y="3723250"/>
            <a:ext cx="1833600" cy="79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18" name="Google Shape;1518;p29"/>
          <p:cNvSpPr txBox="1"/>
          <p:nvPr>
            <p:ph idx="9" type="subTitle"/>
          </p:nvPr>
        </p:nvSpPr>
        <p:spPr>
          <a:xfrm>
            <a:off x="4625500" y="3324975"/>
            <a:ext cx="1833600" cy="37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sp>
        <p:nvSpPr>
          <p:cNvPr id="1519" name="Google Shape;1519;p29"/>
          <p:cNvSpPr txBox="1"/>
          <p:nvPr>
            <p:ph hasCustomPrompt="1" idx="13" type="title"/>
          </p:nvPr>
        </p:nvSpPr>
        <p:spPr>
          <a:xfrm>
            <a:off x="7051650" y="2145785"/>
            <a:ext cx="862500" cy="39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1520" name="Google Shape;1520;p29"/>
          <p:cNvSpPr txBox="1"/>
          <p:nvPr>
            <p:ph idx="14" type="subTitle"/>
          </p:nvPr>
        </p:nvSpPr>
        <p:spPr>
          <a:xfrm>
            <a:off x="6566100" y="3723250"/>
            <a:ext cx="1833600" cy="79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21" name="Google Shape;1521;p29"/>
          <p:cNvSpPr txBox="1"/>
          <p:nvPr>
            <p:ph idx="15" type="subTitle"/>
          </p:nvPr>
        </p:nvSpPr>
        <p:spPr>
          <a:xfrm>
            <a:off x="6566100" y="3324975"/>
            <a:ext cx="1833600" cy="37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SzPts val="2000"/>
              <a:buNone/>
              <a:defRPr b="1" sz="2000"/>
            </a:lvl2pPr>
            <a:lvl3pPr lvl="2" rtl="0" algn="ctr">
              <a:lnSpc>
                <a:spcPct val="100000"/>
              </a:lnSpc>
              <a:spcBef>
                <a:spcPts val="0"/>
              </a:spcBef>
              <a:spcAft>
                <a:spcPts val="0"/>
              </a:spcAft>
              <a:buSzPts val="2000"/>
              <a:buNone/>
              <a:defRPr b="1" sz="2000"/>
            </a:lvl3pPr>
            <a:lvl4pPr lvl="3" rtl="0" algn="ctr">
              <a:lnSpc>
                <a:spcPct val="100000"/>
              </a:lnSpc>
              <a:spcBef>
                <a:spcPts val="0"/>
              </a:spcBef>
              <a:spcAft>
                <a:spcPts val="0"/>
              </a:spcAft>
              <a:buSzPts val="2000"/>
              <a:buNone/>
              <a:defRPr b="1" sz="2000"/>
            </a:lvl4pPr>
            <a:lvl5pPr lvl="4" rtl="0" algn="ctr">
              <a:lnSpc>
                <a:spcPct val="100000"/>
              </a:lnSpc>
              <a:spcBef>
                <a:spcPts val="0"/>
              </a:spcBef>
              <a:spcAft>
                <a:spcPts val="0"/>
              </a:spcAft>
              <a:buSzPts val="2000"/>
              <a:buNone/>
              <a:defRPr b="1" sz="2000"/>
            </a:lvl5pPr>
            <a:lvl6pPr lvl="5" rtl="0" algn="ctr">
              <a:lnSpc>
                <a:spcPct val="100000"/>
              </a:lnSpc>
              <a:spcBef>
                <a:spcPts val="0"/>
              </a:spcBef>
              <a:spcAft>
                <a:spcPts val="0"/>
              </a:spcAft>
              <a:buSzPts val="2000"/>
              <a:buNone/>
              <a:defRPr b="1" sz="2000"/>
            </a:lvl6pPr>
            <a:lvl7pPr lvl="6" rtl="0" algn="ctr">
              <a:lnSpc>
                <a:spcPct val="100000"/>
              </a:lnSpc>
              <a:spcBef>
                <a:spcPts val="0"/>
              </a:spcBef>
              <a:spcAft>
                <a:spcPts val="0"/>
              </a:spcAft>
              <a:buSzPts val="2000"/>
              <a:buNone/>
              <a:defRPr b="1" sz="2000"/>
            </a:lvl7pPr>
            <a:lvl8pPr lvl="7" rtl="0" algn="ctr">
              <a:lnSpc>
                <a:spcPct val="100000"/>
              </a:lnSpc>
              <a:spcBef>
                <a:spcPts val="0"/>
              </a:spcBef>
              <a:spcAft>
                <a:spcPts val="0"/>
              </a:spcAft>
              <a:buSzPts val="2000"/>
              <a:buNone/>
              <a:defRPr b="1" sz="2000"/>
            </a:lvl8pPr>
            <a:lvl9pPr lvl="8" rtl="0" algn="ctr">
              <a:lnSpc>
                <a:spcPct val="100000"/>
              </a:lnSpc>
              <a:spcBef>
                <a:spcPts val="0"/>
              </a:spcBef>
              <a:spcAft>
                <a:spcPts val="0"/>
              </a:spcAft>
              <a:buSzPts val="2000"/>
              <a:buNone/>
              <a:defRPr b="1" sz="2000"/>
            </a:lvl9pPr>
          </a:lstStyle>
          <a:p/>
        </p:txBody>
      </p:sp>
      <p:grpSp>
        <p:nvGrpSpPr>
          <p:cNvPr id="1522" name="Google Shape;1522;p29"/>
          <p:cNvGrpSpPr/>
          <p:nvPr/>
        </p:nvGrpSpPr>
        <p:grpSpPr>
          <a:xfrm>
            <a:off x="7" y="-1005611"/>
            <a:ext cx="9143989" cy="6149112"/>
            <a:chOff x="7" y="-1005611"/>
            <a:chExt cx="9143989" cy="6149112"/>
          </a:xfrm>
        </p:grpSpPr>
        <p:sp>
          <p:nvSpPr>
            <p:cNvPr id="1523" name="Google Shape;1523;p29"/>
            <p:cNvSpPr/>
            <p:nvPr/>
          </p:nvSpPr>
          <p:spPr>
            <a:xfrm flipH="1" rot="10800000">
              <a:off x="407562"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9"/>
            <p:cNvSpPr/>
            <p:nvPr/>
          </p:nvSpPr>
          <p:spPr>
            <a:xfrm flipH="1" rot="10800000">
              <a:off x="7"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9"/>
            <p:cNvSpPr/>
            <p:nvPr/>
          </p:nvSpPr>
          <p:spPr>
            <a:xfrm flipH="1" rot="10800000">
              <a:off x="8150299"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9"/>
            <p:cNvSpPr/>
            <p:nvPr/>
          </p:nvSpPr>
          <p:spPr>
            <a:xfrm flipH="1" rot="10800000">
              <a:off x="8786754"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9"/>
            <p:cNvSpPr/>
            <p:nvPr/>
          </p:nvSpPr>
          <p:spPr>
            <a:xfrm flipH="1" rot="10800000">
              <a:off x="4112584"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9"/>
            <p:cNvSpPr/>
            <p:nvPr/>
          </p:nvSpPr>
          <p:spPr>
            <a:xfrm flipH="1" rot="10800000">
              <a:off x="2615293" y="1493243"/>
              <a:ext cx="19896" cy="17062"/>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9"/>
            <p:cNvSpPr/>
            <p:nvPr/>
          </p:nvSpPr>
          <p:spPr>
            <a:xfrm flipH="1" rot="10800000">
              <a:off x="3130418" y="1373537"/>
              <a:ext cx="29810" cy="26099"/>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9"/>
            <p:cNvSpPr/>
            <p:nvPr/>
          </p:nvSpPr>
          <p:spPr>
            <a:xfrm flipH="1" rot="10800000">
              <a:off x="2982382"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9"/>
            <p:cNvSpPr/>
            <p:nvPr/>
          </p:nvSpPr>
          <p:spPr>
            <a:xfrm flipH="1" rot="10800000">
              <a:off x="4151498"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9"/>
            <p:cNvSpPr/>
            <p:nvPr/>
          </p:nvSpPr>
          <p:spPr>
            <a:xfrm flipH="1" rot="10800000">
              <a:off x="3627942"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9"/>
            <p:cNvSpPr/>
            <p:nvPr/>
          </p:nvSpPr>
          <p:spPr>
            <a:xfrm flipH="1" rot="10800000">
              <a:off x="409046"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9"/>
            <p:cNvSpPr/>
            <p:nvPr/>
          </p:nvSpPr>
          <p:spPr>
            <a:xfrm flipH="1" rot="10800000">
              <a:off x="118302"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9"/>
            <p:cNvSpPr/>
            <p:nvPr/>
          </p:nvSpPr>
          <p:spPr>
            <a:xfrm flipH="1" rot="10800000">
              <a:off x="740998"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9"/>
            <p:cNvSpPr/>
            <p:nvPr/>
          </p:nvSpPr>
          <p:spPr>
            <a:xfrm flipH="1" rot="10800000">
              <a:off x="1841457" y="1325250"/>
              <a:ext cx="57326" cy="48489"/>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9"/>
            <p:cNvSpPr/>
            <p:nvPr/>
          </p:nvSpPr>
          <p:spPr>
            <a:xfrm flipH="1" rot="10800000">
              <a:off x="7454359"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9"/>
            <p:cNvSpPr/>
            <p:nvPr/>
          </p:nvSpPr>
          <p:spPr>
            <a:xfrm flipH="1" rot="10800000">
              <a:off x="6321056"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9"/>
            <p:cNvSpPr/>
            <p:nvPr/>
          </p:nvSpPr>
          <p:spPr>
            <a:xfrm flipH="1" rot="10800000">
              <a:off x="1938372"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9"/>
            <p:cNvSpPr/>
            <p:nvPr/>
          </p:nvSpPr>
          <p:spPr>
            <a:xfrm flipH="1" rot="10800000">
              <a:off x="733377"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9"/>
            <p:cNvSpPr/>
            <p:nvPr/>
          </p:nvSpPr>
          <p:spPr>
            <a:xfrm flipH="1" rot="10800000">
              <a:off x="1488126" y="4141612"/>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9"/>
            <p:cNvSpPr/>
            <p:nvPr/>
          </p:nvSpPr>
          <p:spPr>
            <a:xfrm flipH="1" rot="10800000">
              <a:off x="7111684"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9"/>
            <p:cNvSpPr/>
            <p:nvPr/>
          </p:nvSpPr>
          <p:spPr>
            <a:xfrm flipH="1" rot="10800000">
              <a:off x="5682308"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9"/>
            <p:cNvSpPr/>
            <p:nvPr/>
          </p:nvSpPr>
          <p:spPr>
            <a:xfrm flipH="1" rot="10800000">
              <a:off x="6869026"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9"/>
            <p:cNvSpPr/>
            <p:nvPr/>
          </p:nvSpPr>
          <p:spPr>
            <a:xfrm flipH="1" rot="10800000">
              <a:off x="8643303"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9"/>
            <p:cNvSpPr/>
            <p:nvPr/>
          </p:nvSpPr>
          <p:spPr>
            <a:xfrm flipH="1" rot="10800000">
              <a:off x="7558086"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9"/>
            <p:cNvSpPr/>
            <p:nvPr/>
          </p:nvSpPr>
          <p:spPr>
            <a:xfrm flipH="1" rot="10800000">
              <a:off x="4908015" y="1510295"/>
              <a:ext cx="93947" cy="94686"/>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9"/>
            <p:cNvSpPr/>
            <p:nvPr/>
          </p:nvSpPr>
          <p:spPr>
            <a:xfrm flipH="1" rot="10800000">
              <a:off x="8833289"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9"/>
            <p:cNvSpPr/>
            <p:nvPr/>
          </p:nvSpPr>
          <p:spPr>
            <a:xfrm flipH="1" rot="10800000">
              <a:off x="8969927"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9"/>
            <p:cNvSpPr/>
            <p:nvPr/>
          </p:nvSpPr>
          <p:spPr>
            <a:xfrm flipH="1" rot="10800000">
              <a:off x="9097394"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9"/>
            <p:cNvSpPr/>
            <p:nvPr/>
          </p:nvSpPr>
          <p:spPr>
            <a:xfrm flipH="1" rot="10800000">
              <a:off x="2626758" y="1181333"/>
              <a:ext cx="106896" cy="107702"/>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9"/>
            <p:cNvSpPr/>
            <p:nvPr/>
          </p:nvSpPr>
          <p:spPr>
            <a:xfrm flipH="1" rot="10800000">
              <a:off x="2772501" y="1123334"/>
              <a:ext cx="53482" cy="53480"/>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9"/>
            <p:cNvSpPr/>
            <p:nvPr/>
          </p:nvSpPr>
          <p:spPr>
            <a:xfrm flipH="1" rot="10800000">
              <a:off x="9039393"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9"/>
            <p:cNvSpPr/>
            <p:nvPr/>
          </p:nvSpPr>
          <p:spPr>
            <a:xfrm flipH="1" rot="10800000">
              <a:off x="868147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9"/>
            <p:cNvSpPr/>
            <p:nvPr/>
          </p:nvSpPr>
          <p:spPr>
            <a:xfrm flipH="1" rot="10800000">
              <a:off x="7059821"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9"/>
            <p:cNvSpPr/>
            <p:nvPr/>
          </p:nvSpPr>
          <p:spPr>
            <a:xfrm flipH="1" rot="10800000">
              <a:off x="7332963"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BLANK_14">
    <p:spTree>
      <p:nvGrpSpPr>
        <p:cNvPr id="1557" name="Shape 1557"/>
        <p:cNvGrpSpPr/>
        <p:nvPr/>
      </p:nvGrpSpPr>
      <p:grpSpPr>
        <a:xfrm>
          <a:off x="0" y="0"/>
          <a:ext cx="0" cy="0"/>
          <a:chOff x="0" y="0"/>
          <a:chExt cx="0" cy="0"/>
        </a:xfrm>
      </p:grpSpPr>
      <p:sp>
        <p:nvSpPr>
          <p:cNvPr id="1558" name="Google Shape;1558;p30"/>
          <p:cNvSpPr txBox="1"/>
          <p:nvPr>
            <p:ph type="title"/>
          </p:nvPr>
        </p:nvSpPr>
        <p:spPr>
          <a:xfrm>
            <a:off x="713100" y="537850"/>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559" name="Google Shape;1559;p30"/>
          <p:cNvGrpSpPr/>
          <p:nvPr/>
        </p:nvGrpSpPr>
        <p:grpSpPr>
          <a:xfrm>
            <a:off x="7" y="-1005611"/>
            <a:ext cx="9143989" cy="6149112"/>
            <a:chOff x="7" y="-1005611"/>
            <a:chExt cx="9143989" cy="6149112"/>
          </a:xfrm>
        </p:grpSpPr>
        <p:sp>
          <p:nvSpPr>
            <p:cNvPr id="1560" name="Google Shape;1560;p30"/>
            <p:cNvSpPr/>
            <p:nvPr/>
          </p:nvSpPr>
          <p:spPr>
            <a:xfrm flipH="1">
              <a:off x="5914310" y="-116550"/>
              <a:ext cx="80998" cy="68789"/>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0"/>
            <p:cNvSpPr/>
            <p:nvPr/>
          </p:nvSpPr>
          <p:spPr>
            <a:xfrm flipH="1">
              <a:off x="5530495" y="187942"/>
              <a:ext cx="61845" cy="52873"/>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0"/>
            <p:cNvSpPr/>
            <p:nvPr/>
          </p:nvSpPr>
          <p:spPr>
            <a:xfrm flipH="1">
              <a:off x="6844612" y="525209"/>
              <a:ext cx="67" cy="809"/>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0"/>
            <p:cNvSpPr/>
            <p:nvPr/>
          </p:nvSpPr>
          <p:spPr>
            <a:xfrm flipH="1">
              <a:off x="8651666" y="-869787"/>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0"/>
            <p:cNvSpPr/>
            <p:nvPr/>
          </p:nvSpPr>
          <p:spPr>
            <a:xfrm flipH="1">
              <a:off x="9059221" y="3620368"/>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0"/>
            <p:cNvSpPr/>
            <p:nvPr/>
          </p:nvSpPr>
          <p:spPr>
            <a:xfrm flipH="1">
              <a:off x="908930" y="3354047"/>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0"/>
            <p:cNvSpPr/>
            <p:nvPr/>
          </p:nvSpPr>
          <p:spPr>
            <a:xfrm flipH="1">
              <a:off x="272475" y="4362882"/>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0"/>
            <p:cNvSpPr/>
            <p:nvPr/>
          </p:nvSpPr>
          <p:spPr>
            <a:xfrm flipH="1">
              <a:off x="3824874" y="522916"/>
              <a:ext cx="17602" cy="15241"/>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0"/>
            <p:cNvSpPr/>
            <p:nvPr/>
          </p:nvSpPr>
          <p:spPr>
            <a:xfrm flipH="1">
              <a:off x="1624765" y="355800"/>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0"/>
            <p:cNvSpPr/>
            <p:nvPr/>
          </p:nvSpPr>
          <p:spPr>
            <a:xfrm flipH="1">
              <a:off x="2032252" y="438212"/>
              <a:ext cx="19154" cy="1632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0"/>
            <p:cNvSpPr/>
            <p:nvPr/>
          </p:nvSpPr>
          <p:spPr>
            <a:xfrm flipH="1">
              <a:off x="4960403" y="-89420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0"/>
            <p:cNvSpPr/>
            <p:nvPr/>
          </p:nvSpPr>
          <p:spPr>
            <a:xfrm flipH="1">
              <a:off x="7794722" y="3761488"/>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0"/>
            <p:cNvSpPr/>
            <p:nvPr/>
          </p:nvSpPr>
          <p:spPr>
            <a:xfrm flipH="1">
              <a:off x="7816878" y="4655028"/>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0"/>
            <p:cNvSpPr/>
            <p:nvPr/>
          </p:nvSpPr>
          <p:spPr>
            <a:xfrm flipH="1">
              <a:off x="5466357" y="4963436"/>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0"/>
            <p:cNvSpPr/>
            <p:nvPr/>
          </p:nvSpPr>
          <p:spPr>
            <a:xfrm flipH="1">
              <a:off x="1061480" y="438245"/>
              <a:ext cx="37498" cy="32574"/>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0"/>
            <p:cNvSpPr/>
            <p:nvPr/>
          </p:nvSpPr>
          <p:spPr>
            <a:xfrm flipH="1">
              <a:off x="7113235" y="97100"/>
              <a:ext cx="83224" cy="71149"/>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0"/>
            <p:cNvSpPr/>
            <p:nvPr/>
          </p:nvSpPr>
          <p:spPr>
            <a:xfrm flipH="1">
              <a:off x="8616596" y="1579836"/>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0"/>
            <p:cNvSpPr/>
            <p:nvPr/>
          </p:nvSpPr>
          <p:spPr>
            <a:xfrm flipH="1">
              <a:off x="8652475" y="4630754"/>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0"/>
            <p:cNvSpPr/>
            <p:nvPr/>
          </p:nvSpPr>
          <p:spPr>
            <a:xfrm flipH="1">
              <a:off x="6368400" y="525951"/>
              <a:ext cx="55775" cy="47748"/>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0"/>
            <p:cNvSpPr/>
            <p:nvPr/>
          </p:nvSpPr>
          <p:spPr>
            <a:xfrm flipH="1">
              <a:off x="7865009" y="1057854"/>
              <a:ext cx="113034" cy="96844"/>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0"/>
            <p:cNvSpPr/>
            <p:nvPr/>
          </p:nvSpPr>
          <p:spPr>
            <a:xfrm flipH="1">
              <a:off x="8911927" y="2854250"/>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0"/>
            <p:cNvSpPr/>
            <p:nvPr/>
          </p:nvSpPr>
          <p:spPr>
            <a:xfrm flipH="1">
              <a:off x="8372387" y="3160225"/>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0"/>
            <p:cNvSpPr/>
            <p:nvPr/>
          </p:nvSpPr>
          <p:spPr>
            <a:xfrm flipH="1">
              <a:off x="993701" y="4757436"/>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0"/>
            <p:cNvSpPr/>
            <p:nvPr/>
          </p:nvSpPr>
          <p:spPr>
            <a:xfrm flipH="1">
              <a:off x="2521413" y="922026"/>
              <a:ext cx="19896" cy="17062"/>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0"/>
            <p:cNvSpPr/>
            <p:nvPr/>
          </p:nvSpPr>
          <p:spPr>
            <a:xfrm flipH="1">
              <a:off x="2549671" y="100135"/>
              <a:ext cx="22930" cy="19692"/>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0"/>
            <p:cNvSpPr/>
            <p:nvPr/>
          </p:nvSpPr>
          <p:spPr>
            <a:xfrm flipH="1">
              <a:off x="1644593" y="-794187"/>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0"/>
            <p:cNvSpPr/>
            <p:nvPr/>
          </p:nvSpPr>
          <p:spPr>
            <a:xfrm flipH="1">
              <a:off x="2735880" y="-1005611"/>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0"/>
            <p:cNvSpPr/>
            <p:nvPr/>
          </p:nvSpPr>
          <p:spPr>
            <a:xfrm flipH="1">
              <a:off x="2948796" y="-134152"/>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0"/>
            <p:cNvSpPr/>
            <p:nvPr/>
          </p:nvSpPr>
          <p:spPr>
            <a:xfrm flipH="1">
              <a:off x="7149047" y="-7949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0"/>
            <p:cNvSpPr/>
            <p:nvPr/>
          </p:nvSpPr>
          <p:spPr>
            <a:xfrm flipH="1">
              <a:off x="8353301" y="-3981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0"/>
            <p:cNvSpPr/>
            <p:nvPr/>
          </p:nvSpPr>
          <p:spPr>
            <a:xfrm flipH="1">
              <a:off x="7635982" y="-23820"/>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0"/>
            <p:cNvSpPr/>
            <p:nvPr/>
          </p:nvSpPr>
          <p:spPr>
            <a:xfrm flipH="1">
              <a:off x="1988752" y="4628461"/>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0"/>
            <p:cNvSpPr/>
            <p:nvPr/>
          </p:nvSpPr>
          <p:spPr>
            <a:xfrm flipH="1">
              <a:off x="3399042" y="5006192"/>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0"/>
            <p:cNvSpPr/>
            <p:nvPr/>
          </p:nvSpPr>
          <p:spPr>
            <a:xfrm flipH="1">
              <a:off x="2114667" y="5006192"/>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0"/>
            <p:cNvSpPr/>
            <p:nvPr/>
          </p:nvSpPr>
          <p:spPr>
            <a:xfrm flipH="1">
              <a:off x="340390" y="3173173"/>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0"/>
            <p:cNvSpPr/>
            <p:nvPr/>
          </p:nvSpPr>
          <p:spPr>
            <a:xfrm flipH="1">
              <a:off x="1549971" y="4149232"/>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0"/>
            <p:cNvSpPr/>
            <p:nvPr/>
          </p:nvSpPr>
          <p:spPr>
            <a:xfrm flipH="1">
              <a:off x="454840" y="1572215"/>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0"/>
            <p:cNvSpPr/>
            <p:nvPr/>
          </p:nvSpPr>
          <p:spPr>
            <a:xfrm flipH="1">
              <a:off x="472375" y="2365849"/>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0"/>
            <p:cNvSpPr/>
            <p:nvPr/>
          </p:nvSpPr>
          <p:spPr>
            <a:xfrm flipH="1">
              <a:off x="295338" y="2051444"/>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0"/>
            <p:cNvSpPr/>
            <p:nvPr/>
          </p:nvSpPr>
          <p:spPr>
            <a:xfrm flipH="1">
              <a:off x="80938" y="1782830"/>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0"/>
            <p:cNvSpPr/>
            <p:nvPr/>
          </p:nvSpPr>
          <p:spPr>
            <a:xfrm flipH="1">
              <a:off x="7" y="1880483"/>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0"/>
            <p:cNvSpPr/>
            <p:nvPr/>
          </p:nvSpPr>
          <p:spPr>
            <a:xfrm flipH="1">
              <a:off x="8370094" y="25598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0"/>
            <p:cNvSpPr/>
            <p:nvPr/>
          </p:nvSpPr>
          <p:spPr>
            <a:xfrm flipH="1">
              <a:off x="8220506" y="758754"/>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0"/>
            <p:cNvSpPr/>
            <p:nvPr/>
          </p:nvSpPr>
          <p:spPr>
            <a:xfrm flipH="1">
              <a:off x="8043470" y="444888"/>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0"/>
            <p:cNvSpPr/>
            <p:nvPr/>
          </p:nvSpPr>
          <p:spPr>
            <a:xfrm flipH="1">
              <a:off x="8558596" y="453453"/>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0"/>
            <p:cNvSpPr/>
            <p:nvPr/>
          </p:nvSpPr>
          <p:spPr>
            <a:xfrm flipH="1">
              <a:off x="8477665" y="551915"/>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0"/>
            <p:cNvSpPr/>
            <p:nvPr/>
          </p:nvSpPr>
          <p:spPr>
            <a:xfrm flipH="1">
              <a:off x="8214436" y="1710332"/>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0"/>
            <p:cNvSpPr/>
            <p:nvPr/>
          </p:nvSpPr>
          <p:spPr>
            <a:xfrm flipH="1">
              <a:off x="8134315" y="1808795"/>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0"/>
            <p:cNvSpPr/>
            <p:nvPr/>
          </p:nvSpPr>
          <p:spPr>
            <a:xfrm flipH="1">
              <a:off x="599841" y="648827"/>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0"/>
            <p:cNvSpPr/>
            <p:nvPr/>
          </p:nvSpPr>
          <p:spPr>
            <a:xfrm flipH="1">
              <a:off x="74059" y="759496"/>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0"/>
            <p:cNvSpPr/>
            <p:nvPr/>
          </p:nvSpPr>
          <p:spPr>
            <a:xfrm flipH="1">
              <a:off x="921137" y="-268425"/>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0"/>
            <p:cNvSpPr/>
            <p:nvPr/>
          </p:nvSpPr>
          <p:spPr>
            <a:xfrm flipH="1">
              <a:off x="500633" y="870165"/>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0"/>
            <p:cNvSpPr/>
            <p:nvPr/>
          </p:nvSpPr>
          <p:spPr>
            <a:xfrm flipH="1">
              <a:off x="409046" y="982317"/>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0"/>
            <p:cNvSpPr/>
            <p:nvPr/>
          </p:nvSpPr>
          <p:spPr>
            <a:xfrm flipH="1">
              <a:off x="1883474" y="-772067"/>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0"/>
            <p:cNvSpPr/>
            <p:nvPr/>
          </p:nvSpPr>
          <p:spPr>
            <a:xfrm flipH="1">
              <a:off x="1710214" y="-562193"/>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9" name="Shape 129"/>
        <p:cNvGrpSpPr/>
        <p:nvPr/>
      </p:nvGrpSpPr>
      <p:grpSpPr>
        <a:xfrm>
          <a:off x="0" y="0"/>
          <a:ext cx="0" cy="0"/>
          <a:chOff x="0" y="0"/>
          <a:chExt cx="0" cy="0"/>
        </a:xfrm>
      </p:grpSpPr>
      <p:sp>
        <p:nvSpPr>
          <p:cNvPr id="130" name="Google Shape;130;p4"/>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31" name="Google Shape;131;p4"/>
          <p:cNvSpPr txBox="1"/>
          <p:nvPr>
            <p:ph idx="1" type="body"/>
          </p:nvPr>
        </p:nvSpPr>
        <p:spPr>
          <a:xfrm>
            <a:off x="713100" y="1187700"/>
            <a:ext cx="7717800" cy="5727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200"/>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grpSp>
        <p:nvGrpSpPr>
          <p:cNvPr id="132" name="Google Shape;132;p4"/>
          <p:cNvGrpSpPr/>
          <p:nvPr/>
        </p:nvGrpSpPr>
        <p:grpSpPr>
          <a:xfrm>
            <a:off x="-689599" y="-10"/>
            <a:ext cx="10137805" cy="6817454"/>
            <a:chOff x="-689599" y="-10"/>
            <a:chExt cx="10137805" cy="6817454"/>
          </a:xfrm>
        </p:grpSpPr>
        <p:sp>
          <p:nvSpPr>
            <p:cNvPr id="133" name="Google Shape;133;p4"/>
            <p:cNvSpPr/>
            <p:nvPr/>
          </p:nvSpPr>
          <p:spPr>
            <a:xfrm flipH="1">
              <a:off x="5867501" y="147483"/>
              <a:ext cx="89802" cy="76265"/>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4"/>
            <p:cNvSpPr/>
            <p:nvPr/>
          </p:nvSpPr>
          <p:spPr>
            <a:xfrm flipH="1">
              <a:off x="6898913" y="1697194"/>
              <a:ext cx="75" cy="897"/>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4"/>
            <p:cNvSpPr/>
            <p:nvPr/>
          </p:nvSpPr>
          <p:spPr>
            <a:xfrm flipH="1">
              <a:off x="8902367" y="150576"/>
              <a:ext cx="93989" cy="80602"/>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4"/>
            <p:cNvSpPr/>
            <p:nvPr/>
          </p:nvSpPr>
          <p:spPr>
            <a:xfrm flipH="1">
              <a:off x="9354217" y="5128763"/>
              <a:ext cx="93989" cy="80602"/>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4"/>
            <p:cNvSpPr/>
            <p:nvPr/>
          </p:nvSpPr>
          <p:spPr>
            <a:xfrm flipH="1">
              <a:off x="318110" y="4833496"/>
              <a:ext cx="93989" cy="80602"/>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4"/>
            <p:cNvSpPr/>
            <p:nvPr/>
          </p:nvSpPr>
          <p:spPr>
            <a:xfrm flipH="1">
              <a:off x="-387518" y="5951981"/>
              <a:ext cx="93989" cy="80527"/>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4"/>
            <p:cNvSpPr/>
            <p:nvPr/>
          </p:nvSpPr>
          <p:spPr>
            <a:xfrm flipH="1">
              <a:off x="4809918" y="123510"/>
              <a:ext cx="78735" cy="67517"/>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4"/>
            <p:cNvSpPr/>
            <p:nvPr/>
          </p:nvSpPr>
          <p:spPr>
            <a:xfrm flipH="1">
              <a:off x="6526620" y="4028074"/>
              <a:ext cx="22058" cy="18917"/>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4"/>
            <p:cNvSpPr/>
            <p:nvPr/>
          </p:nvSpPr>
          <p:spPr>
            <a:xfrm flipH="1">
              <a:off x="5944516" y="4150771"/>
              <a:ext cx="33049" cy="28936"/>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4"/>
            <p:cNvSpPr/>
            <p:nvPr/>
          </p:nvSpPr>
          <p:spPr>
            <a:xfrm flipH="1">
              <a:off x="6063778" y="5371616"/>
              <a:ext cx="77913" cy="66770"/>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flipH="1">
              <a:off x="4816723" y="5689688"/>
              <a:ext cx="28787" cy="25272"/>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flipH="1">
              <a:off x="5370862" y="6617808"/>
              <a:ext cx="55107" cy="46956"/>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4"/>
            <p:cNvSpPr/>
            <p:nvPr/>
          </p:nvSpPr>
          <p:spPr>
            <a:xfrm flipH="1">
              <a:off x="7196731" y="1222554"/>
              <a:ext cx="92269" cy="78882"/>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flipH="1">
              <a:off x="8863485" y="2866447"/>
              <a:ext cx="92269" cy="78882"/>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4"/>
            <p:cNvSpPr/>
            <p:nvPr/>
          </p:nvSpPr>
          <p:spPr>
            <a:xfrm flipH="1">
              <a:off x="8903264" y="6248967"/>
              <a:ext cx="91447" cy="79107"/>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4"/>
            <p:cNvSpPr/>
            <p:nvPr/>
          </p:nvSpPr>
          <p:spPr>
            <a:xfrm flipH="1">
              <a:off x="6370944" y="1698016"/>
              <a:ext cx="61837" cy="52937"/>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4"/>
            <p:cNvSpPr/>
            <p:nvPr/>
          </p:nvSpPr>
          <p:spPr>
            <a:xfrm flipH="1">
              <a:off x="7289748" y="2582172"/>
              <a:ext cx="125319" cy="107370"/>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flipH="1">
              <a:off x="9190914" y="4279376"/>
              <a:ext cx="126141" cy="107295"/>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4"/>
            <p:cNvSpPr/>
            <p:nvPr/>
          </p:nvSpPr>
          <p:spPr>
            <a:xfrm flipH="1">
              <a:off x="7314274" y="3309758"/>
              <a:ext cx="33947" cy="28936"/>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4"/>
            <p:cNvSpPr/>
            <p:nvPr/>
          </p:nvSpPr>
          <p:spPr>
            <a:xfrm flipH="1">
              <a:off x="8592734" y="4618607"/>
              <a:ext cx="33947" cy="285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4"/>
            <p:cNvSpPr/>
            <p:nvPr/>
          </p:nvSpPr>
          <p:spPr>
            <a:xfrm flipH="1">
              <a:off x="7343061" y="4179483"/>
              <a:ext cx="63557" cy="53760"/>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4"/>
            <p:cNvSpPr/>
            <p:nvPr/>
          </p:nvSpPr>
          <p:spPr>
            <a:xfrm flipH="1">
              <a:off x="1135373" y="3476421"/>
              <a:ext cx="50023" cy="42320"/>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p:nvPr/>
          </p:nvSpPr>
          <p:spPr>
            <a:xfrm flipH="1">
              <a:off x="1133728" y="234394"/>
              <a:ext cx="49948" cy="42245"/>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4"/>
            <p:cNvSpPr/>
            <p:nvPr/>
          </p:nvSpPr>
          <p:spPr>
            <a:xfrm flipH="1">
              <a:off x="2343622" y="-10"/>
              <a:ext cx="96531" cy="826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4"/>
            <p:cNvSpPr/>
            <p:nvPr/>
          </p:nvSpPr>
          <p:spPr>
            <a:xfrm flipH="1">
              <a:off x="2579679" y="966168"/>
              <a:ext cx="12337" cy="8299"/>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4"/>
            <p:cNvSpPr/>
            <p:nvPr/>
          </p:nvSpPr>
          <p:spPr>
            <a:xfrm flipH="1">
              <a:off x="7236436" y="233496"/>
              <a:ext cx="62734" cy="53760"/>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4"/>
            <p:cNvSpPr/>
            <p:nvPr/>
          </p:nvSpPr>
          <p:spPr>
            <a:xfrm flipH="1">
              <a:off x="8571573" y="673443"/>
              <a:ext cx="63557" cy="53760"/>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4"/>
            <p:cNvSpPr/>
            <p:nvPr/>
          </p:nvSpPr>
          <p:spPr>
            <a:xfrm flipH="1">
              <a:off x="7776293" y="1088491"/>
              <a:ext cx="22058" cy="22281"/>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4"/>
            <p:cNvSpPr/>
            <p:nvPr/>
          </p:nvSpPr>
          <p:spPr>
            <a:xfrm flipH="1">
              <a:off x="1515293" y="6246425"/>
              <a:ext cx="48303" cy="41423"/>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4"/>
            <p:cNvSpPr/>
            <p:nvPr/>
          </p:nvSpPr>
          <p:spPr>
            <a:xfrm flipH="1">
              <a:off x="3078860" y="6665212"/>
              <a:ext cx="69464" cy="59666"/>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4"/>
            <p:cNvSpPr/>
            <p:nvPr/>
          </p:nvSpPr>
          <p:spPr>
            <a:xfrm flipH="1">
              <a:off x="1654893" y="6665212"/>
              <a:ext cx="177734" cy="152232"/>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4"/>
            <p:cNvSpPr/>
            <p:nvPr/>
          </p:nvSpPr>
          <p:spPr>
            <a:xfrm flipH="1">
              <a:off x="-312222" y="4632963"/>
              <a:ext cx="177734" cy="152232"/>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4"/>
            <p:cNvSpPr/>
            <p:nvPr/>
          </p:nvSpPr>
          <p:spPr>
            <a:xfrm flipH="1">
              <a:off x="1028823" y="5715109"/>
              <a:ext cx="39854" cy="34020"/>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4"/>
            <p:cNvSpPr/>
            <p:nvPr/>
          </p:nvSpPr>
          <p:spPr>
            <a:xfrm flipH="1">
              <a:off x="-185333" y="2857998"/>
              <a:ext cx="19516" cy="16823"/>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4"/>
            <p:cNvSpPr/>
            <p:nvPr/>
          </p:nvSpPr>
          <p:spPr>
            <a:xfrm flipH="1">
              <a:off x="-165892" y="3737892"/>
              <a:ext cx="41574" cy="34843"/>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4"/>
            <p:cNvSpPr/>
            <p:nvPr/>
          </p:nvSpPr>
          <p:spPr>
            <a:xfrm flipH="1">
              <a:off x="-362170" y="3389314"/>
              <a:ext cx="17048" cy="15178"/>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4"/>
            <p:cNvSpPr/>
            <p:nvPr/>
          </p:nvSpPr>
          <p:spPr>
            <a:xfrm flipH="1">
              <a:off x="-599872" y="3091505"/>
              <a:ext cx="103261" cy="104977"/>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4"/>
            <p:cNvSpPr/>
            <p:nvPr/>
          </p:nvSpPr>
          <p:spPr>
            <a:xfrm flipH="1">
              <a:off x="-689599" y="3199772"/>
              <a:ext cx="51668" cy="52563"/>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4"/>
            <p:cNvSpPr/>
            <p:nvPr/>
          </p:nvSpPr>
          <p:spPr>
            <a:xfrm flipH="1">
              <a:off x="8590192" y="1398712"/>
              <a:ext cx="16973" cy="16599"/>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4"/>
            <p:cNvSpPr/>
            <p:nvPr/>
          </p:nvSpPr>
          <p:spPr>
            <a:xfrm flipH="1">
              <a:off x="8424346" y="1956122"/>
              <a:ext cx="41574" cy="34843"/>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4"/>
            <p:cNvSpPr/>
            <p:nvPr/>
          </p:nvSpPr>
          <p:spPr>
            <a:xfrm flipH="1">
              <a:off x="8228068" y="1608143"/>
              <a:ext cx="14880" cy="14655"/>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4"/>
            <p:cNvSpPr/>
            <p:nvPr/>
          </p:nvSpPr>
          <p:spPr>
            <a:xfrm flipH="1">
              <a:off x="8799181" y="1617639"/>
              <a:ext cx="104158" cy="104977"/>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4"/>
            <p:cNvSpPr/>
            <p:nvPr/>
          </p:nvSpPr>
          <p:spPr>
            <a:xfrm flipH="1">
              <a:off x="8709454" y="1726803"/>
              <a:ext cx="52565" cy="51666"/>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4"/>
            <p:cNvSpPr/>
            <p:nvPr/>
          </p:nvSpPr>
          <p:spPr>
            <a:xfrm flipH="1">
              <a:off x="8417617" y="3011127"/>
              <a:ext cx="104083" cy="104155"/>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4"/>
            <p:cNvSpPr/>
            <p:nvPr/>
          </p:nvSpPr>
          <p:spPr>
            <a:xfrm flipH="1">
              <a:off x="8328787" y="3120291"/>
              <a:ext cx="51668" cy="51666"/>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4"/>
            <p:cNvSpPr/>
            <p:nvPr/>
          </p:nvSpPr>
          <p:spPr>
            <a:xfrm flipH="1">
              <a:off x="6417452" y="4273394"/>
              <a:ext cx="118514" cy="119408"/>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4"/>
            <p:cNvSpPr/>
            <p:nvPr/>
          </p:nvSpPr>
          <p:spPr>
            <a:xfrm flipH="1">
              <a:off x="6315089" y="4397812"/>
              <a:ext cx="59295" cy="59293"/>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4"/>
            <p:cNvSpPr/>
            <p:nvPr/>
          </p:nvSpPr>
          <p:spPr>
            <a:xfrm flipH="1">
              <a:off x="-607499" y="1956945"/>
              <a:ext cx="33872" cy="285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4"/>
            <p:cNvSpPr/>
            <p:nvPr/>
          </p:nvSpPr>
          <p:spPr>
            <a:xfrm flipH="1">
              <a:off x="331644" y="817301"/>
              <a:ext cx="62659" cy="53685"/>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4"/>
            <p:cNvSpPr/>
            <p:nvPr/>
          </p:nvSpPr>
          <p:spPr>
            <a:xfrm flipH="1">
              <a:off x="-236104" y="2203985"/>
              <a:ext cx="59295" cy="59293"/>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4"/>
            <p:cNvSpPr/>
            <p:nvPr/>
          </p:nvSpPr>
          <p:spPr>
            <a:xfrm flipH="1">
              <a:off x="1398573" y="258918"/>
              <a:ext cx="222523" cy="224235"/>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4"/>
            <p:cNvSpPr/>
            <p:nvPr/>
          </p:nvSpPr>
          <p:spPr>
            <a:xfrm flipH="1">
              <a:off x="1206482" y="491602"/>
              <a:ext cx="111785" cy="112529"/>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BLANK_18">
    <p:spTree>
      <p:nvGrpSpPr>
        <p:cNvPr id="1615" name="Shape 1615"/>
        <p:cNvGrpSpPr/>
        <p:nvPr/>
      </p:nvGrpSpPr>
      <p:grpSpPr>
        <a:xfrm>
          <a:off x="0" y="0"/>
          <a:ext cx="0" cy="0"/>
          <a:chOff x="0" y="0"/>
          <a:chExt cx="0" cy="0"/>
        </a:xfrm>
      </p:grpSpPr>
      <p:sp>
        <p:nvSpPr>
          <p:cNvPr id="1616" name="Google Shape;1616;p31"/>
          <p:cNvSpPr txBox="1"/>
          <p:nvPr>
            <p:ph type="title"/>
          </p:nvPr>
        </p:nvSpPr>
        <p:spPr>
          <a:xfrm>
            <a:off x="713125" y="532533"/>
            <a:ext cx="7717800" cy="432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617" name="Google Shape;1617;p31"/>
          <p:cNvGrpSpPr/>
          <p:nvPr/>
        </p:nvGrpSpPr>
        <p:grpSpPr>
          <a:xfrm>
            <a:off x="7" y="-1005611"/>
            <a:ext cx="9143989" cy="6149112"/>
            <a:chOff x="7" y="-1005611"/>
            <a:chExt cx="9143989" cy="6149112"/>
          </a:xfrm>
        </p:grpSpPr>
        <p:sp>
          <p:nvSpPr>
            <p:cNvPr id="1618" name="Google Shape;1618;p31"/>
            <p:cNvSpPr/>
            <p:nvPr/>
          </p:nvSpPr>
          <p:spPr>
            <a:xfrm flipH="1" rot="10800000">
              <a:off x="3148695" y="4185650"/>
              <a:ext cx="80998" cy="68789"/>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1"/>
            <p:cNvSpPr/>
            <p:nvPr/>
          </p:nvSpPr>
          <p:spPr>
            <a:xfrm flipH="1" rot="10800000">
              <a:off x="407562"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1"/>
            <p:cNvSpPr/>
            <p:nvPr/>
          </p:nvSpPr>
          <p:spPr>
            <a:xfrm flipH="1" rot="10800000">
              <a:off x="7"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1"/>
            <p:cNvSpPr/>
            <p:nvPr/>
          </p:nvSpPr>
          <p:spPr>
            <a:xfrm flipH="1" rot="10800000">
              <a:off x="8150299"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1"/>
            <p:cNvSpPr/>
            <p:nvPr/>
          </p:nvSpPr>
          <p:spPr>
            <a:xfrm flipH="1" rot="10800000">
              <a:off x="8786754"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1"/>
            <p:cNvSpPr/>
            <p:nvPr/>
          </p:nvSpPr>
          <p:spPr>
            <a:xfrm flipH="1" rot="10800000">
              <a:off x="4112584"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1"/>
            <p:cNvSpPr/>
            <p:nvPr/>
          </p:nvSpPr>
          <p:spPr>
            <a:xfrm flipH="1" rot="10800000">
              <a:off x="2615293" y="1493243"/>
              <a:ext cx="19896" cy="17062"/>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1"/>
            <p:cNvSpPr/>
            <p:nvPr/>
          </p:nvSpPr>
          <p:spPr>
            <a:xfrm flipH="1" rot="10800000">
              <a:off x="3130418" y="1373537"/>
              <a:ext cx="29810" cy="26099"/>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1"/>
            <p:cNvSpPr/>
            <p:nvPr/>
          </p:nvSpPr>
          <p:spPr>
            <a:xfrm flipH="1" rot="10800000">
              <a:off x="2982382"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1"/>
            <p:cNvSpPr/>
            <p:nvPr/>
          </p:nvSpPr>
          <p:spPr>
            <a:xfrm flipH="1" rot="10800000">
              <a:off x="4151498"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1"/>
            <p:cNvSpPr/>
            <p:nvPr/>
          </p:nvSpPr>
          <p:spPr>
            <a:xfrm flipH="1" rot="10800000">
              <a:off x="3627942"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1"/>
            <p:cNvSpPr/>
            <p:nvPr/>
          </p:nvSpPr>
          <p:spPr>
            <a:xfrm flipH="1" rot="10800000">
              <a:off x="444184" y="2486904"/>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1"/>
            <p:cNvSpPr/>
            <p:nvPr/>
          </p:nvSpPr>
          <p:spPr>
            <a:xfrm flipH="1" rot="10800000">
              <a:off x="409046"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1"/>
            <p:cNvSpPr/>
            <p:nvPr/>
          </p:nvSpPr>
          <p:spPr>
            <a:xfrm flipH="1" rot="10800000">
              <a:off x="118302"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1"/>
            <p:cNvSpPr/>
            <p:nvPr/>
          </p:nvSpPr>
          <p:spPr>
            <a:xfrm flipH="1" rot="10800000">
              <a:off x="740998"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1"/>
            <p:cNvSpPr/>
            <p:nvPr/>
          </p:nvSpPr>
          <p:spPr>
            <a:xfrm flipH="1" rot="10800000">
              <a:off x="1841457" y="1325250"/>
              <a:ext cx="57326" cy="48489"/>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1"/>
            <p:cNvSpPr/>
            <p:nvPr/>
          </p:nvSpPr>
          <p:spPr>
            <a:xfrm flipH="1" rot="10800000">
              <a:off x="7454359"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1"/>
            <p:cNvSpPr/>
            <p:nvPr/>
          </p:nvSpPr>
          <p:spPr>
            <a:xfrm flipH="1" rot="10800000">
              <a:off x="6321056"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1"/>
            <p:cNvSpPr/>
            <p:nvPr/>
          </p:nvSpPr>
          <p:spPr>
            <a:xfrm flipH="1" rot="10800000">
              <a:off x="6184080" y="4264555"/>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1"/>
            <p:cNvSpPr/>
            <p:nvPr/>
          </p:nvSpPr>
          <p:spPr>
            <a:xfrm flipH="1" rot="10800000">
              <a:off x="1938372"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1"/>
            <p:cNvSpPr/>
            <p:nvPr/>
          </p:nvSpPr>
          <p:spPr>
            <a:xfrm flipH="1" rot="10800000">
              <a:off x="733377"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1"/>
            <p:cNvSpPr/>
            <p:nvPr/>
          </p:nvSpPr>
          <p:spPr>
            <a:xfrm flipH="1" rot="10800000">
              <a:off x="1488126" y="4141612"/>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1"/>
            <p:cNvSpPr/>
            <p:nvPr/>
          </p:nvSpPr>
          <p:spPr>
            <a:xfrm flipH="1" rot="10800000">
              <a:off x="7111684"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1"/>
            <p:cNvSpPr/>
            <p:nvPr/>
          </p:nvSpPr>
          <p:spPr>
            <a:xfrm flipH="1" rot="10800000">
              <a:off x="5682308"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1"/>
            <p:cNvSpPr/>
            <p:nvPr/>
          </p:nvSpPr>
          <p:spPr>
            <a:xfrm flipH="1" rot="10800000">
              <a:off x="6869026"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1"/>
            <p:cNvSpPr/>
            <p:nvPr/>
          </p:nvSpPr>
          <p:spPr>
            <a:xfrm flipH="1" rot="10800000">
              <a:off x="8643303"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1"/>
            <p:cNvSpPr/>
            <p:nvPr/>
          </p:nvSpPr>
          <p:spPr>
            <a:xfrm flipH="1" rot="10800000">
              <a:off x="7558086"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1"/>
            <p:cNvSpPr/>
            <p:nvPr/>
          </p:nvSpPr>
          <p:spPr>
            <a:xfrm flipH="1" rot="10800000">
              <a:off x="4908015" y="1510295"/>
              <a:ext cx="93947" cy="94686"/>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1"/>
            <p:cNvSpPr/>
            <p:nvPr/>
          </p:nvSpPr>
          <p:spPr>
            <a:xfrm flipH="1" rot="10800000">
              <a:off x="8671562"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1"/>
            <p:cNvSpPr/>
            <p:nvPr/>
          </p:nvSpPr>
          <p:spPr>
            <a:xfrm flipH="1" rot="10800000">
              <a:off x="8634131"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1"/>
            <p:cNvSpPr/>
            <p:nvPr/>
          </p:nvSpPr>
          <p:spPr>
            <a:xfrm flipH="1" rot="10800000">
              <a:off x="8833289"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1"/>
            <p:cNvSpPr/>
            <p:nvPr/>
          </p:nvSpPr>
          <p:spPr>
            <a:xfrm flipH="1" rot="10800000">
              <a:off x="8969927"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1"/>
            <p:cNvSpPr/>
            <p:nvPr/>
          </p:nvSpPr>
          <p:spPr>
            <a:xfrm flipH="1" rot="10800000">
              <a:off x="9097394"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1"/>
            <p:cNvSpPr/>
            <p:nvPr/>
          </p:nvSpPr>
          <p:spPr>
            <a:xfrm flipH="1" rot="10800000">
              <a:off x="758601"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1"/>
            <p:cNvSpPr/>
            <p:nvPr/>
          </p:nvSpPr>
          <p:spPr>
            <a:xfrm flipH="1" rot="10800000">
              <a:off x="491461"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1"/>
            <p:cNvSpPr/>
            <p:nvPr/>
          </p:nvSpPr>
          <p:spPr>
            <a:xfrm flipH="1" rot="10800000">
              <a:off x="618927" y="3539372"/>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1"/>
            <p:cNvSpPr/>
            <p:nvPr/>
          </p:nvSpPr>
          <p:spPr>
            <a:xfrm flipH="1" rot="10800000">
              <a:off x="2626758" y="1181333"/>
              <a:ext cx="106896" cy="107702"/>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1"/>
            <p:cNvSpPr/>
            <p:nvPr/>
          </p:nvSpPr>
          <p:spPr>
            <a:xfrm flipH="1" rot="10800000">
              <a:off x="2772501" y="1123334"/>
              <a:ext cx="53482" cy="53480"/>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1"/>
            <p:cNvSpPr/>
            <p:nvPr/>
          </p:nvSpPr>
          <p:spPr>
            <a:xfrm flipH="1" rot="10800000">
              <a:off x="8527302"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1"/>
            <p:cNvSpPr/>
            <p:nvPr/>
          </p:nvSpPr>
          <p:spPr>
            <a:xfrm flipH="1" rot="10800000">
              <a:off x="9039393"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1"/>
            <p:cNvSpPr/>
            <p:nvPr/>
          </p:nvSpPr>
          <p:spPr>
            <a:xfrm flipH="1" rot="10800000">
              <a:off x="8166350"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1"/>
            <p:cNvSpPr/>
            <p:nvPr/>
          </p:nvSpPr>
          <p:spPr>
            <a:xfrm flipH="1" rot="10800000">
              <a:off x="8535665"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1"/>
            <p:cNvSpPr/>
            <p:nvPr/>
          </p:nvSpPr>
          <p:spPr>
            <a:xfrm flipH="1" rot="10800000">
              <a:off x="868147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1"/>
            <p:cNvSpPr/>
            <p:nvPr/>
          </p:nvSpPr>
          <p:spPr>
            <a:xfrm flipH="1" rot="10800000">
              <a:off x="7059821"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1"/>
            <p:cNvSpPr/>
            <p:nvPr/>
          </p:nvSpPr>
          <p:spPr>
            <a:xfrm flipH="1" rot="10800000">
              <a:off x="7332963"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2">
    <p:spTree>
      <p:nvGrpSpPr>
        <p:cNvPr id="1663" name="Shape 1663"/>
        <p:cNvGrpSpPr/>
        <p:nvPr/>
      </p:nvGrpSpPr>
      <p:grpSpPr>
        <a:xfrm>
          <a:off x="0" y="0"/>
          <a:ext cx="0" cy="0"/>
          <a:chOff x="0" y="0"/>
          <a:chExt cx="0" cy="0"/>
        </a:xfrm>
      </p:grpSpPr>
      <p:sp>
        <p:nvSpPr>
          <p:cNvPr id="1664" name="Google Shape;1664;p32"/>
          <p:cNvSpPr txBox="1"/>
          <p:nvPr>
            <p:ph type="title"/>
          </p:nvPr>
        </p:nvSpPr>
        <p:spPr>
          <a:xfrm>
            <a:off x="2705675" y="773725"/>
            <a:ext cx="3858900" cy="744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5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65" name="Google Shape;1665;p32"/>
          <p:cNvSpPr txBox="1"/>
          <p:nvPr/>
        </p:nvSpPr>
        <p:spPr>
          <a:xfrm>
            <a:off x="2642550" y="3241100"/>
            <a:ext cx="3858900" cy="74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Quicksand"/>
                <a:ea typeface="Quicksand"/>
                <a:cs typeface="Quicksand"/>
                <a:sym typeface="Quicksand"/>
              </a:rPr>
              <a:t>Credits: This presentation template was created by </a:t>
            </a:r>
            <a:r>
              <a:rPr b="1" lang="en" sz="1200">
                <a:solidFill>
                  <a:schemeClr val="lt1"/>
                </a:solidFill>
                <a:uFill>
                  <a:noFill/>
                </a:uFill>
                <a:latin typeface="Quicksand"/>
                <a:ea typeface="Quicksand"/>
                <a:cs typeface="Quicksand"/>
                <a:sym typeface="Quicksand"/>
                <a:hlinkClick r:id="rId2">
                  <a:extLst>
                    <a:ext uri="{A12FA001-AC4F-418D-AE19-62706E023703}">
                      <ahyp:hlinkClr val="tx"/>
                    </a:ext>
                  </a:extLst>
                </a:hlinkClick>
              </a:rPr>
              <a:t>Slidesgo</a:t>
            </a:r>
            <a:r>
              <a:rPr lang="en" sz="1200">
                <a:solidFill>
                  <a:schemeClr val="lt1"/>
                </a:solidFill>
                <a:latin typeface="Quicksand"/>
                <a:ea typeface="Quicksand"/>
                <a:cs typeface="Quicksand"/>
                <a:sym typeface="Quicksand"/>
              </a:rPr>
              <a:t>, and includes icons by </a:t>
            </a:r>
            <a:r>
              <a:rPr b="1" lang="en" sz="1200">
                <a:solidFill>
                  <a:schemeClr val="lt1"/>
                </a:solidFill>
                <a:uFill>
                  <a:noFill/>
                </a:uFill>
                <a:latin typeface="Quicksand"/>
                <a:ea typeface="Quicksand"/>
                <a:cs typeface="Quicksand"/>
                <a:sym typeface="Quicksand"/>
                <a:hlinkClick r:id="rId3">
                  <a:extLst>
                    <a:ext uri="{A12FA001-AC4F-418D-AE19-62706E023703}">
                      <ahyp:hlinkClr val="tx"/>
                    </a:ext>
                  </a:extLst>
                </a:hlinkClick>
              </a:rPr>
              <a:t>Flaticon</a:t>
            </a:r>
            <a:r>
              <a:rPr lang="en" sz="1200">
                <a:solidFill>
                  <a:schemeClr val="lt1"/>
                </a:solidFill>
                <a:latin typeface="Quicksand"/>
                <a:ea typeface="Quicksand"/>
                <a:cs typeface="Quicksand"/>
                <a:sym typeface="Quicksand"/>
              </a:rPr>
              <a:t>, and infographics &amp; images by </a:t>
            </a:r>
            <a:r>
              <a:rPr b="1" lang="en" sz="1200">
                <a:solidFill>
                  <a:schemeClr val="lt1"/>
                </a:solidFill>
                <a:uFill>
                  <a:noFill/>
                </a:uFill>
                <a:latin typeface="Quicksand"/>
                <a:ea typeface="Quicksand"/>
                <a:cs typeface="Quicksand"/>
                <a:sym typeface="Quicksand"/>
                <a:hlinkClick r:id="rId4">
                  <a:extLst>
                    <a:ext uri="{A12FA001-AC4F-418D-AE19-62706E023703}">
                      <ahyp:hlinkClr val="tx"/>
                    </a:ext>
                  </a:extLst>
                </a:hlinkClick>
              </a:rPr>
              <a:t>Freepik</a:t>
            </a:r>
            <a:endParaRPr b="1" sz="1200">
              <a:solidFill>
                <a:schemeClr val="lt1"/>
              </a:solidFill>
              <a:latin typeface="Quicksand"/>
              <a:ea typeface="Quicksand"/>
              <a:cs typeface="Quicksand"/>
              <a:sym typeface="Quicksand"/>
            </a:endParaRPr>
          </a:p>
        </p:txBody>
      </p:sp>
      <p:sp>
        <p:nvSpPr>
          <p:cNvPr id="1666" name="Google Shape;1666;p32"/>
          <p:cNvSpPr txBox="1"/>
          <p:nvPr>
            <p:ph idx="1" type="subTitle"/>
          </p:nvPr>
        </p:nvSpPr>
        <p:spPr>
          <a:xfrm>
            <a:off x="3152775" y="1603301"/>
            <a:ext cx="2838300" cy="963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1667" name="Google Shape;1667;p32"/>
          <p:cNvGrpSpPr/>
          <p:nvPr/>
        </p:nvGrpSpPr>
        <p:grpSpPr>
          <a:xfrm>
            <a:off x="7" y="-1005611"/>
            <a:ext cx="9143989" cy="6149112"/>
            <a:chOff x="7" y="-1005611"/>
            <a:chExt cx="9143989" cy="6149112"/>
          </a:xfrm>
        </p:grpSpPr>
        <p:sp>
          <p:nvSpPr>
            <p:cNvPr id="1668" name="Google Shape;1668;p32"/>
            <p:cNvSpPr/>
            <p:nvPr/>
          </p:nvSpPr>
          <p:spPr>
            <a:xfrm rot="10800000">
              <a:off x="5914310" y="4185650"/>
              <a:ext cx="80998" cy="68789"/>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2"/>
            <p:cNvSpPr/>
            <p:nvPr/>
          </p:nvSpPr>
          <p:spPr>
            <a:xfrm rot="10800000">
              <a:off x="6844612" y="3611870"/>
              <a:ext cx="67" cy="809"/>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2"/>
            <p:cNvSpPr/>
            <p:nvPr/>
          </p:nvSpPr>
          <p:spPr>
            <a:xfrm rot="10800000">
              <a:off x="8651666"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2"/>
            <p:cNvSpPr/>
            <p:nvPr/>
          </p:nvSpPr>
          <p:spPr>
            <a:xfrm rot="10800000">
              <a:off x="9059221"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2"/>
            <p:cNvSpPr/>
            <p:nvPr/>
          </p:nvSpPr>
          <p:spPr>
            <a:xfrm rot="10800000">
              <a:off x="908930"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2"/>
            <p:cNvSpPr/>
            <p:nvPr/>
          </p:nvSpPr>
          <p:spPr>
            <a:xfrm rot="10800000">
              <a:off x="272475"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2"/>
            <p:cNvSpPr/>
            <p:nvPr/>
          </p:nvSpPr>
          <p:spPr>
            <a:xfrm rot="10800000">
              <a:off x="1624765" y="3759834"/>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2"/>
            <p:cNvSpPr/>
            <p:nvPr/>
          </p:nvSpPr>
          <p:spPr>
            <a:xfrm rot="10800000">
              <a:off x="2032252" y="3683357"/>
              <a:ext cx="19154" cy="1632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2"/>
            <p:cNvSpPr/>
            <p:nvPr/>
          </p:nvSpPr>
          <p:spPr>
            <a:xfrm rot="10800000">
              <a:off x="4960403"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2"/>
            <p:cNvSpPr/>
            <p:nvPr/>
          </p:nvSpPr>
          <p:spPr>
            <a:xfrm rot="10800000">
              <a:off x="6091347"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2"/>
            <p:cNvSpPr/>
            <p:nvPr/>
          </p:nvSpPr>
          <p:spPr>
            <a:xfrm rot="10800000">
              <a:off x="4966541"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2"/>
            <p:cNvSpPr/>
            <p:nvPr/>
          </p:nvSpPr>
          <p:spPr>
            <a:xfrm rot="10800000">
              <a:off x="5466357"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2"/>
            <p:cNvSpPr/>
            <p:nvPr/>
          </p:nvSpPr>
          <p:spPr>
            <a:xfrm rot="10800000">
              <a:off x="2052080" y="2600270"/>
              <a:ext cx="37498" cy="32574"/>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2"/>
            <p:cNvSpPr/>
            <p:nvPr/>
          </p:nvSpPr>
          <p:spPr>
            <a:xfrm rot="10800000">
              <a:off x="7113235" y="3969640"/>
              <a:ext cx="83224" cy="71149"/>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2"/>
            <p:cNvSpPr/>
            <p:nvPr/>
          </p:nvSpPr>
          <p:spPr>
            <a:xfrm rot="10800000">
              <a:off x="8616596" y="2486904"/>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2"/>
            <p:cNvSpPr/>
            <p:nvPr/>
          </p:nvSpPr>
          <p:spPr>
            <a:xfrm rot="10800000">
              <a:off x="8652475"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2"/>
            <p:cNvSpPr/>
            <p:nvPr/>
          </p:nvSpPr>
          <p:spPr>
            <a:xfrm rot="10800000">
              <a:off x="7197134" y="2717616"/>
              <a:ext cx="113034" cy="96844"/>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2"/>
            <p:cNvSpPr/>
            <p:nvPr/>
          </p:nvSpPr>
          <p:spPr>
            <a:xfrm rot="10800000">
              <a:off x="8911927"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2"/>
            <p:cNvSpPr/>
            <p:nvPr/>
          </p:nvSpPr>
          <p:spPr>
            <a:xfrm rot="10800000">
              <a:off x="7219255" y="2132102"/>
              <a:ext cx="30619" cy="26099"/>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2"/>
            <p:cNvSpPr/>
            <p:nvPr/>
          </p:nvSpPr>
          <p:spPr>
            <a:xfrm rot="10800000">
              <a:off x="8372387"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2"/>
            <p:cNvSpPr/>
            <p:nvPr/>
          </p:nvSpPr>
          <p:spPr>
            <a:xfrm rot="10800000">
              <a:off x="7245220" y="1325250"/>
              <a:ext cx="57326" cy="48489"/>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2"/>
            <p:cNvSpPr/>
            <p:nvPr/>
          </p:nvSpPr>
          <p:spPr>
            <a:xfrm rot="10800000">
              <a:off x="1646076" y="1969706"/>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2"/>
            <p:cNvSpPr/>
            <p:nvPr/>
          </p:nvSpPr>
          <p:spPr>
            <a:xfrm rot="10800000">
              <a:off x="1644593"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2"/>
            <p:cNvSpPr/>
            <p:nvPr/>
          </p:nvSpPr>
          <p:spPr>
            <a:xfrm rot="10800000">
              <a:off x="2735880"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2"/>
            <p:cNvSpPr/>
            <p:nvPr/>
          </p:nvSpPr>
          <p:spPr>
            <a:xfrm rot="10800000">
              <a:off x="2948796" y="4264555"/>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2"/>
            <p:cNvSpPr/>
            <p:nvPr/>
          </p:nvSpPr>
          <p:spPr>
            <a:xfrm rot="10800000">
              <a:off x="7149047"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2"/>
            <p:cNvSpPr/>
            <p:nvPr/>
          </p:nvSpPr>
          <p:spPr>
            <a:xfrm rot="10800000">
              <a:off x="8353301"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2"/>
            <p:cNvSpPr/>
            <p:nvPr/>
          </p:nvSpPr>
          <p:spPr>
            <a:xfrm rot="10800000">
              <a:off x="7635982" y="4141612"/>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2"/>
            <p:cNvSpPr/>
            <p:nvPr/>
          </p:nvSpPr>
          <p:spPr>
            <a:xfrm rot="10800000">
              <a:off x="1988752"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2"/>
            <p:cNvSpPr/>
            <p:nvPr/>
          </p:nvSpPr>
          <p:spPr>
            <a:xfrm rot="10800000">
              <a:off x="3399042"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2"/>
            <p:cNvSpPr/>
            <p:nvPr/>
          </p:nvSpPr>
          <p:spPr>
            <a:xfrm rot="10800000">
              <a:off x="2114667"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2"/>
            <p:cNvSpPr/>
            <p:nvPr/>
          </p:nvSpPr>
          <p:spPr>
            <a:xfrm rot="10800000">
              <a:off x="340390"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2"/>
            <p:cNvSpPr/>
            <p:nvPr/>
          </p:nvSpPr>
          <p:spPr>
            <a:xfrm rot="10800000">
              <a:off x="1549971"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2"/>
            <p:cNvSpPr/>
            <p:nvPr/>
          </p:nvSpPr>
          <p:spPr>
            <a:xfrm rot="10800000">
              <a:off x="454840"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2"/>
            <p:cNvSpPr/>
            <p:nvPr/>
          </p:nvSpPr>
          <p:spPr>
            <a:xfrm rot="10800000">
              <a:off x="472375"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2"/>
            <p:cNvSpPr/>
            <p:nvPr/>
          </p:nvSpPr>
          <p:spPr>
            <a:xfrm rot="10800000">
              <a:off x="295338"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2"/>
            <p:cNvSpPr/>
            <p:nvPr/>
          </p:nvSpPr>
          <p:spPr>
            <a:xfrm rot="10800000">
              <a:off x="80938"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32"/>
            <p:cNvSpPr/>
            <p:nvPr/>
          </p:nvSpPr>
          <p:spPr>
            <a:xfrm rot="10800000">
              <a:off x="7"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2"/>
            <p:cNvSpPr/>
            <p:nvPr/>
          </p:nvSpPr>
          <p:spPr>
            <a:xfrm rot="10800000">
              <a:off x="8370094"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2"/>
            <p:cNvSpPr/>
            <p:nvPr/>
          </p:nvSpPr>
          <p:spPr>
            <a:xfrm rot="10800000">
              <a:off x="8220506" y="3347708"/>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2"/>
            <p:cNvSpPr/>
            <p:nvPr/>
          </p:nvSpPr>
          <p:spPr>
            <a:xfrm rot="10800000">
              <a:off x="8043470" y="3679783"/>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2"/>
            <p:cNvSpPr/>
            <p:nvPr/>
          </p:nvSpPr>
          <p:spPr>
            <a:xfrm rot="10800000">
              <a:off x="8558596"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2"/>
            <p:cNvSpPr/>
            <p:nvPr/>
          </p:nvSpPr>
          <p:spPr>
            <a:xfrm rot="10800000">
              <a:off x="8477665" y="3539372"/>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2"/>
            <p:cNvSpPr/>
            <p:nvPr/>
          </p:nvSpPr>
          <p:spPr>
            <a:xfrm rot="10800000">
              <a:off x="8214436" y="2333613"/>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2"/>
            <p:cNvSpPr/>
            <p:nvPr/>
          </p:nvSpPr>
          <p:spPr>
            <a:xfrm rot="10800000">
              <a:off x="8134315" y="2282493"/>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2"/>
            <p:cNvSpPr/>
            <p:nvPr/>
          </p:nvSpPr>
          <p:spPr>
            <a:xfrm rot="10800000">
              <a:off x="599841"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2"/>
            <p:cNvSpPr/>
            <p:nvPr/>
          </p:nvSpPr>
          <p:spPr>
            <a:xfrm rot="10800000">
              <a:off x="74059"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2"/>
            <p:cNvSpPr/>
            <p:nvPr/>
          </p:nvSpPr>
          <p:spPr>
            <a:xfrm rot="10800000">
              <a:off x="921137"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2"/>
            <p:cNvSpPr/>
            <p:nvPr/>
          </p:nvSpPr>
          <p:spPr>
            <a:xfrm rot="10800000">
              <a:off x="500633"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2"/>
            <p:cNvSpPr/>
            <p:nvPr/>
          </p:nvSpPr>
          <p:spPr>
            <a:xfrm rot="10800000">
              <a:off x="40904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2"/>
            <p:cNvSpPr/>
            <p:nvPr/>
          </p:nvSpPr>
          <p:spPr>
            <a:xfrm rot="10800000">
              <a:off x="1883474"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2"/>
            <p:cNvSpPr/>
            <p:nvPr/>
          </p:nvSpPr>
          <p:spPr>
            <a:xfrm rot="10800000">
              <a:off x="1710214"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4">
    <p:spTree>
      <p:nvGrpSpPr>
        <p:cNvPr id="1720" name="Shape 1720"/>
        <p:cNvGrpSpPr/>
        <p:nvPr/>
      </p:nvGrpSpPr>
      <p:grpSpPr>
        <a:xfrm>
          <a:off x="0" y="0"/>
          <a:ext cx="0" cy="0"/>
          <a:chOff x="0" y="0"/>
          <a:chExt cx="0" cy="0"/>
        </a:xfrm>
      </p:grpSpPr>
      <p:grpSp>
        <p:nvGrpSpPr>
          <p:cNvPr id="1721" name="Google Shape;1721;p33"/>
          <p:cNvGrpSpPr/>
          <p:nvPr/>
        </p:nvGrpSpPr>
        <p:grpSpPr>
          <a:xfrm rot="10800000">
            <a:off x="7" y="-1005611"/>
            <a:ext cx="9143989" cy="6149112"/>
            <a:chOff x="-110150" y="518450"/>
            <a:chExt cx="3389550" cy="2279475"/>
          </a:xfrm>
        </p:grpSpPr>
        <p:sp>
          <p:nvSpPr>
            <p:cNvPr id="1722" name="Google Shape;1722;p33"/>
            <p:cNvSpPr/>
            <p:nvPr/>
          </p:nvSpPr>
          <p:spPr>
            <a:xfrm>
              <a:off x="1057025" y="848025"/>
              <a:ext cx="30025" cy="25500"/>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3"/>
            <p:cNvSpPr/>
            <p:nvPr/>
          </p:nvSpPr>
          <p:spPr>
            <a:xfrm>
              <a:off x="1206400" y="960900"/>
              <a:ext cx="22925" cy="19600"/>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3"/>
            <p:cNvSpPr/>
            <p:nvPr/>
          </p:nvSpPr>
          <p:spPr>
            <a:xfrm>
              <a:off x="742175" y="1085925"/>
              <a:ext cx="25" cy="300"/>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3"/>
            <p:cNvSpPr/>
            <p:nvPr/>
          </p:nvSpPr>
          <p:spPr>
            <a:xfrm>
              <a:off x="1303425" y="1232175"/>
              <a:ext cx="31425" cy="26925"/>
            </a:xfrm>
            <a:custGeom>
              <a:rect b="b" l="l" r="r" t="t"/>
              <a:pathLst>
                <a:path extrusionOk="0" h="1077" w="1257">
                  <a:moveTo>
                    <a:pt x="713" y="1"/>
                  </a:moveTo>
                  <a:cubicBezTo>
                    <a:pt x="238" y="1"/>
                    <a:pt x="1" y="578"/>
                    <a:pt x="340" y="917"/>
                  </a:cubicBezTo>
                  <a:cubicBezTo>
                    <a:pt x="447" y="1028"/>
                    <a:pt x="581" y="1077"/>
                    <a:pt x="714" y="1077"/>
                  </a:cubicBezTo>
                  <a:cubicBezTo>
                    <a:pt x="989" y="1077"/>
                    <a:pt x="1257" y="864"/>
                    <a:pt x="1257" y="544"/>
                  </a:cubicBezTo>
                  <a:cubicBezTo>
                    <a:pt x="1257" y="238"/>
                    <a:pt x="1019" y="1"/>
                    <a:pt x="7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3"/>
            <p:cNvSpPr/>
            <p:nvPr/>
          </p:nvSpPr>
          <p:spPr>
            <a:xfrm>
              <a:off x="40925" y="568800"/>
              <a:ext cx="31425" cy="2695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3"/>
            <p:cNvSpPr/>
            <p:nvPr/>
          </p:nvSpPr>
          <p:spPr>
            <a:xfrm>
              <a:off x="-110150" y="2233300"/>
              <a:ext cx="31425" cy="2695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3"/>
            <p:cNvSpPr/>
            <p:nvPr/>
          </p:nvSpPr>
          <p:spPr>
            <a:xfrm>
              <a:off x="2911050" y="2134575"/>
              <a:ext cx="31425" cy="2695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3"/>
            <p:cNvSpPr/>
            <p:nvPr/>
          </p:nvSpPr>
          <p:spPr>
            <a:xfrm>
              <a:off x="3146975" y="2508550"/>
              <a:ext cx="31425" cy="26925"/>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3"/>
            <p:cNvSpPr/>
            <p:nvPr/>
          </p:nvSpPr>
          <p:spPr>
            <a:xfrm>
              <a:off x="1855050" y="1085075"/>
              <a:ext cx="6525" cy="5650"/>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3"/>
            <p:cNvSpPr/>
            <p:nvPr/>
          </p:nvSpPr>
          <p:spPr>
            <a:xfrm>
              <a:off x="2667775" y="1023125"/>
              <a:ext cx="9350" cy="8250"/>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3"/>
            <p:cNvSpPr/>
            <p:nvPr/>
          </p:nvSpPr>
          <p:spPr>
            <a:xfrm>
              <a:off x="1903150" y="1271500"/>
              <a:ext cx="13600" cy="11875"/>
            </a:xfrm>
            <a:custGeom>
              <a:rect b="b" l="l" r="r" t="t"/>
              <a:pathLst>
                <a:path extrusionOk="0" h="475" w="544">
                  <a:moveTo>
                    <a:pt x="317" y="0"/>
                  </a:moveTo>
                  <a:cubicBezTo>
                    <a:pt x="102" y="0"/>
                    <a:pt x="0" y="261"/>
                    <a:pt x="147" y="408"/>
                  </a:cubicBezTo>
                  <a:cubicBezTo>
                    <a:pt x="194" y="454"/>
                    <a:pt x="250" y="475"/>
                    <a:pt x="306" y="475"/>
                  </a:cubicBezTo>
                  <a:cubicBezTo>
                    <a:pt x="426" y="475"/>
                    <a:pt x="543" y="378"/>
                    <a:pt x="543" y="238"/>
                  </a:cubicBezTo>
                  <a:cubicBezTo>
                    <a:pt x="543" y="114"/>
                    <a:pt x="441"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3"/>
            <p:cNvSpPr/>
            <p:nvPr/>
          </p:nvSpPr>
          <p:spPr>
            <a:xfrm>
              <a:off x="2518975" y="1053675"/>
              <a:ext cx="7100" cy="605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3"/>
            <p:cNvSpPr/>
            <p:nvPr/>
          </p:nvSpPr>
          <p:spPr>
            <a:xfrm>
              <a:off x="1414325" y="559750"/>
              <a:ext cx="26325" cy="22575"/>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3"/>
            <p:cNvSpPr/>
            <p:nvPr/>
          </p:nvSpPr>
          <p:spPr>
            <a:xfrm>
              <a:off x="1187450" y="1625100"/>
              <a:ext cx="22375" cy="19200"/>
            </a:xfrm>
            <a:custGeom>
              <a:rect b="b" l="l" r="r" t="t"/>
              <a:pathLst>
                <a:path extrusionOk="0" h="768" w="895">
                  <a:moveTo>
                    <a:pt x="509" y="1"/>
                  </a:moveTo>
                  <a:cubicBezTo>
                    <a:pt x="170" y="1"/>
                    <a:pt x="0" y="408"/>
                    <a:pt x="238" y="657"/>
                  </a:cubicBezTo>
                  <a:cubicBezTo>
                    <a:pt x="314" y="733"/>
                    <a:pt x="410" y="768"/>
                    <a:pt x="504" y="768"/>
                  </a:cubicBezTo>
                  <a:cubicBezTo>
                    <a:pt x="702" y="768"/>
                    <a:pt x="894" y="616"/>
                    <a:pt x="894" y="385"/>
                  </a:cubicBezTo>
                  <a:cubicBezTo>
                    <a:pt x="894" y="170"/>
                    <a:pt x="724" y="1"/>
                    <a:pt x="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3"/>
            <p:cNvSpPr/>
            <p:nvPr/>
          </p:nvSpPr>
          <p:spPr>
            <a:xfrm>
              <a:off x="859300" y="1865275"/>
              <a:ext cx="7375" cy="6325"/>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3"/>
            <p:cNvSpPr/>
            <p:nvPr/>
          </p:nvSpPr>
          <p:spPr>
            <a:xfrm>
              <a:off x="1050250" y="1906300"/>
              <a:ext cx="11050" cy="9675"/>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3"/>
            <p:cNvSpPr/>
            <p:nvPr/>
          </p:nvSpPr>
          <p:spPr>
            <a:xfrm>
              <a:off x="995375" y="2314500"/>
              <a:ext cx="26050" cy="22325"/>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3"/>
            <p:cNvSpPr/>
            <p:nvPr/>
          </p:nvSpPr>
          <p:spPr>
            <a:xfrm>
              <a:off x="1428750" y="2420850"/>
              <a:ext cx="9625" cy="8450"/>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33"/>
            <p:cNvSpPr/>
            <p:nvPr/>
          </p:nvSpPr>
          <p:spPr>
            <a:xfrm>
              <a:off x="1234675" y="2731175"/>
              <a:ext cx="18425" cy="15700"/>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33"/>
            <p:cNvSpPr/>
            <p:nvPr/>
          </p:nvSpPr>
          <p:spPr>
            <a:xfrm>
              <a:off x="2504825" y="1449150"/>
              <a:ext cx="13900" cy="12075"/>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3"/>
            <p:cNvSpPr/>
            <p:nvPr/>
          </p:nvSpPr>
          <p:spPr>
            <a:xfrm>
              <a:off x="1976975" y="1155200"/>
              <a:ext cx="5675" cy="4825"/>
            </a:xfrm>
            <a:custGeom>
              <a:rect b="b" l="l" r="r" t="t"/>
              <a:pathLst>
                <a:path extrusionOk="0" h="193" w="227">
                  <a:moveTo>
                    <a:pt x="142" y="0"/>
                  </a:moveTo>
                  <a:cubicBezTo>
                    <a:pt x="137" y="0"/>
                    <a:pt x="131" y="1"/>
                    <a:pt x="125" y="2"/>
                  </a:cubicBezTo>
                  <a:cubicBezTo>
                    <a:pt x="34" y="2"/>
                    <a:pt x="0" y="104"/>
                    <a:pt x="57" y="160"/>
                  </a:cubicBezTo>
                  <a:cubicBezTo>
                    <a:pt x="80" y="183"/>
                    <a:pt x="106" y="193"/>
                    <a:pt x="131" y="193"/>
                  </a:cubicBezTo>
                  <a:cubicBezTo>
                    <a:pt x="181" y="193"/>
                    <a:pt x="227" y="153"/>
                    <a:pt x="227" y="92"/>
                  </a:cubicBezTo>
                  <a:cubicBezTo>
                    <a:pt x="227" y="42"/>
                    <a:pt x="190"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3"/>
            <p:cNvSpPr/>
            <p:nvPr/>
          </p:nvSpPr>
          <p:spPr>
            <a:xfrm>
              <a:off x="1545000" y="1579000"/>
              <a:ext cx="15300" cy="13300"/>
            </a:xfrm>
            <a:custGeom>
              <a:rect b="b" l="l" r="r" t="t"/>
              <a:pathLst>
                <a:path extrusionOk="0" h="532" w="612">
                  <a:moveTo>
                    <a:pt x="352" y="0"/>
                  </a:moveTo>
                  <a:cubicBezTo>
                    <a:pt x="114" y="0"/>
                    <a:pt x="1" y="283"/>
                    <a:pt x="171" y="453"/>
                  </a:cubicBezTo>
                  <a:cubicBezTo>
                    <a:pt x="222" y="508"/>
                    <a:pt x="286" y="532"/>
                    <a:pt x="349" y="532"/>
                  </a:cubicBezTo>
                  <a:cubicBezTo>
                    <a:pt x="482" y="532"/>
                    <a:pt x="612" y="425"/>
                    <a:pt x="612" y="272"/>
                  </a:cubicBezTo>
                  <a:cubicBezTo>
                    <a:pt x="612" y="125"/>
                    <a:pt x="499"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3"/>
            <p:cNvSpPr/>
            <p:nvPr/>
          </p:nvSpPr>
          <p:spPr>
            <a:xfrm>
              <a:off x="611775" y="927225"/>
              <a:ext cx="30850" cy="26375"/>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3"/>
            <p:cNvSpPr/>
            <p:nvPr/>
          </p:nvSpPr>
          <p:spPr>
            <a:xfrm>
              <a:off x="54500" y="1476875"/>
              <a:ext cx="30850" cy="26375"/>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3"/>
            <p:cNvSpPr/>
            <p:nvPr/>
          </p:nvSpPr>
          <p:spPr>
            <a:xfrm>
              <a:off x="41475" y="2607850"/>
              <a:ext cx="30575" cy="26450"/>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3"/>
            <p:cNvSpPr/>
            <p:nvPr/>
          </p:nvSpPr>
          <p:spPr>
            <a:xfrm>
              <a:off x="898050" y="1086200"/>
              <a:ext cx="20675" cy="17700"/>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3"/>
            <p:cNvSpPr/>
            <p:nvPr/>
          </p:nvSpPr>
          <p:spPr>
            <a:xfrm>
              <a:off x="569625" y="1381825"/>
              <a:ext cx="41900" cy="35900"/>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3"/>
            <p:cNvSpPr/>
            <p:nvPr/>
          </p:nvSpPr>
          <p:spPr>
            <a:xfrm>
              <a:off x="-66300" y="1949300"/>
              <a:ext cx="42175" cy="35875"/>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33"/>
            <p:cNvSpPr/>
            <p:nvPr/>
          </p:nvSpPr>
          <p:spPr>
            <a:xfrm>
              <a:off x="591975" y="1625100"/>
              <a:ext cx="11350" cy="9675"/>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33"/>
            <p:cNvSpPr/>
            <p:nvPr/>
          </p:nvSpPr>
          <p:spPr>
            <a:xfrm>
              <a:off x="164525" y="2062725"/>
              <a:ext cx="11350" cy="9550"/>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3"/>
            <p:cNvSpPr/>
            <p:nvPr/>
          </p:nvSpPr>
          <p:spPr>
            <a:xfrm>
              <a:off x="572450" y="1915900"/>
              <a:ext cx="21250" cy="17975"/>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33"/>
            <p:cNvSpPr/>
            <p:nvPr/>
          </p:nvSpPr>
          <p:spPr>
            <a:xfrm>
              <a:off x="2652500" y="1680825"/>
              <a:ext cx="16725" cy="14150"/>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33"/>
            <p:cNvSpPr/>
            <p:nvPr/>
          </p:nvSpPr>
          <p:spPr>
            <a:xfrm>
              <a:off x="2337375" y="1233025"/>
              <a:ext cx="7375" cy="6325"/>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33"/>
            <p:cNvSpPr/>
            <p:nvPr/>
          </p:nvSpPr>
          <p:spPr>
            <a:xfrm>
              <a:off x="2325775" y="928350"/>
              <a:ext cx="8500" cy="7300"/>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33"/>
            <p:cNvSpPr/>
            <p:nvPr/>
          </p:nvSpPr>
          <p:spPr>
            <a:xfrm>
              <a:off x="2653075" y="596825"/>
              <a:ext cx="16700" cy="14125"/>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3"/>
            <p:cNvSpPr/>
            <p:nvPr/>
          </p:nvSpPr>
          <p:spPr>
            <a:xfrm>
              <a:off x="2232975" y="518450"/>
              <a:ext cx="32275" cy="27625"/>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3"/>
            <p:cNvSpPr/>
            <p:nvPr/>
          </p:nvSpPr>
          <p:spPr>
            <a:xfrm>
              <a:off x="2182200" y="841500"/>
              <a:ext cx="4125" cy="2775"/>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3"/>
            <p:cNvSpPr/>
            <p:nvPr/>
          </p:nvSpPr>
          <p:spPr>
            <a:xfrm>
              <a:off x="608375" y="596525"/>
              <a:ext cx="20975" cy="17975"/>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3"/>
            <p:cNvSpPr/>
            <p:nvPr/>
          </p:nvSpPr>
          <p:spPr>
            <a:xfrm>
              <a:off x="161700" y="743625"/>
              <a:ext cx="21250" cy="17975"/>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3"/>
            <p:cNvSpPr/>
            <p:nvPr/>
          </p:nvSpPr>
          <p:spPr>
            <a:xfrm>
              <a:off x="441475" y="882400"/>
              <a:ext cx="7375" cy="7450"/>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3"/>
            <p:cNvSpPr/>
            <p:nvPr/>
          </p:nvSpPr>
          <p:spPr>
            <a:xfrm>
              <a:off x="2526050" y="2607000"/>
              <a:ext cx="16150" cy="13850"/>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3"/>
            <p:cNvSpPr/>
            <p:nvPr/>
          </p:nvSpPr>
          <p:spPr>
            <a:xfrm>
              <a:off x="1996200" y="2747025"/>
              <a:ext cx="23225" cy="19950"/>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3"/>
            <p:cNvSpPr/>
            <p:nvPr/>
          </p:nvSpPr>
          <p:spPr>
            <a:xfrm>
              <a:off x="2436100" y="2747025"/>
              <a:ext cx="59425" cy="50900"/>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3"/>
            <p:cNvSpPr/>
            <p:nvPr/>
          </p:nvSpPr>
          <p:spPr>
            <a:xfrm>
              <a:off x="3093800" y="2067525"/>
              <a:ext cx="59425" cy="50900"/>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3"/>
            <p:cNvSpPr/>
            <p:nvPr/>
          </p:nvSpPr>
          <p:spPr>
            <a:xfrm>
              <a:off x="2691525" y="2429350"/>
              <a:ext cx="13325" cy="1137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3"/>
            <p:cNvSpPr/>
            <p:nvPr/>
          </p:nvSpPr>
          <p:spPr>
            <a:xfrm>
              <a:off x="1709180" y="1830179"/>
              <a:ext cx="34825" cy="35100"/>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3"/>
            <p:cNvSpPr/>
            <p:nvPr/>
          </p:nvSpPr>
          <p:spPr>
            <a:xfrm>
              <a:off x="1804425" y="1194825"/>
              <a:ext cx="17275" cy="17300"/>
            </a:xfrm>
            <a:custGeom>
              <a:rect b="b" l="l" r="r" t="t"/>
              <a:pathLst>
                <a:path extrusionOk="0" h="692" w="691">
                  <a:moveTo>
                    <a:pt x="339" y="1"/>
                  </a:moveTo>
                  <a:lnTo>
                    <a:pt x="215" y="227"/>
                  </a:lnTo>
                  <a:lnTo>
                    <a:pt x="0" y="352"/>
                  </a:lnTo>
                  <a:lnTo>
                    <a:pt x="215" y="465"/>
                  </a:lnTo>
                  <a:lnTo>
                    <a:pt x="339" y="691"/>
                  </a:lnTo>
                  <a:lnTo>
                    <a:pt x="464" y="465"/>
                  </a:lnTo>
                  <a:lnTo>
                    <a:pt x="690" y="352"/>
                  </a:lnTo>
                  <a:lnTo>
                    <a:pt x="464" y="227"/>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3"/>
            <p:cNvSpPr/>
            <p:nvPr/>
          </p:nvSpPr>
          <p:spPr>
            <a:xfrm>
              <a:off x="3104275" y="1474050"/>
              <a:ext cx="6525" cy="5625"/>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3"/>
            <p:cNvSpPr/>
            <p:nvPr/>
          </p:nvSpPr>
          <p:spPr>
            <a:xfrm>
              <a:off x="3090400" y="1768250"/>
              <a:ext cx="13900" cy="11650"/>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3"/>
            <p:cNvSpPr/>
            <p:nvPr/>
          </p:nvSpPr>
          <p:spPr>
            <a:xfrm>
              <a:off x="3164225" y="1651700"/>
              <a:ext cx="5700" cy="5075"/>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3"/>
            <p:cNvSpPr/>
            <p:nvPr/>
          </p:nvSpPr>
          <p:spPr>
            <a:xfrm>
              <a:off x="3214875" y="1552125"/>
              <a:ext cx="34525" cy="35100"/>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3"/>
            <p:cNvSpPr/>
            <p:nvPr/>
          </p:nvSpPr>
          <p:spPr>
            <a:xfrm>
              <a:off x="3262125" y="1588325"/>
              <a:ext cx="17275" cy="17575"/>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3"/>
            <p:cNvSpPr/>
            <p:nvPr/>
          </p:nvSpPr>
          <p:spPr>
            <a:xfrm>
              <a:off x="171050" y="986125"/>
              <a:ext cx="5675" cy="5550"/>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3"/>
            <p:cNvSpPr/>
            <p:nvPr/>
          </p:nvSpPr>
          <p:spPr>
            <a:xfrm>
              <a:off x="218275" y="1172500"/>
              <a:ext cx="13900" cy="11650"/>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3"/>
            <p:cNvSpPr/>
            <p:nvPr/>
          </p:nvSpPr>
          <p:spPr>
            <a:xfrm>
              <a:off x="292825" y="1056150"/>
              <a:ext cx="4975" cy="4900"/>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3"/>
            <p:cNvSpPr/>
            <p:nvPr/>
          </p:nvSpPr>
          <p:spPr>
            <a:xfrm>
              <a:off x="72025" y="1059325"/>
              <a:ext cx="34825" cy="35100"/>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3"/>
            <p:cNvSpPr/>
            <p:nvPr/>
          </p:nvSpPr>
          <p:spPr>
            <a:xfrm>
              <a:off x="119275" y="1095825"/>
              <a:ext cx="17575" cy="17275"/>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3"/>
            <p:cNvSpPr/>
            <p:nvPr/>
          </p:nvSpPr>
          <p:spPr>
            <a:xfrm>
              <a:off x="199625" y="1525250"/>
              <a:ext cx="34800" cy="34825"/>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3"/>
            <p:cNvSpPr/>
            <p:nvPr/>
          </p:nvSpPr>
          <p:spPr>
            <a:xfrm>
              <a:off x="246850" y="1561750"/>
              <a:ext cx="17275" cy="17275"/>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3"/>
            <p:cNvSpPr/>
            <p:nvPr/>
          </p:nvSpPr>
          <p:spPr>
            <a:xfrm>
              <a:off x="863550" y="1947300"/>
              <a:ext cx="39625" cy="39925"/>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3"/>
            <p:cNvSpPr/>
            <p:nvPr/>
          </p:nvSpPr>
          <p:spPr>
            <a:xfrm>
              <a:off x="917575" y="1988900"/>
              <a:ext cx="19825" cy="19825"/>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3"/>
            <p:cNvSpPr/>
            <p:nvPr/>
          </p:nvSpPr>
          <p:spPr>
            <a:xfrm>
              <a:off x="3050800" y="1131750"/>
              <a:ext cx="6250" cy="6525"/>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3"/>
            <p:cNvSpPr/>
            <p:nvPr/>
          </p:nvSpPr>
          <p:spPr>
            <a:xfrm>
              <a:off x="3240625" y="1172775"/>
              <a:ext cx="11325" cy="9550"/>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3"/>
            <p:cNvSpPr/>
            <p:nvPr/>
          </p:nvSpPr>
          <p:spPr>
            <a:xfrm>
              <a:off x="2917000" y="791725"/>
              <a:ext cx="20950" cy="17950"/>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3"/>
            <p:cNvSpPr/>
            <p:nvPr/>
          </p:nvSpPr>
          <p:spPr>
            <a:xfrm>
              <a:off x="3053900" y="1213800"/>
              <a:ext cx="39925" cy="39900"/>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3"/>
            <p:cNvSpPr/>
            <p:nvPr/>
          </p:nvSpPr>
          <p:spPr>
            <a:xfrm>
              <a:off x="3107950" y="1255375"/>
              <a:ext cx="19825" cy="19825"/>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3"/>
            <p:cNvSpPr/>
            <p:nvPr/>
          </p:nvSpPr>
          <p:spPr>
            <a:xfrm>
              <a:off x="2506825" y="605025"/>
              <a:ext cx="74400" cy="74975"/>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3"/>
            <p:cNvSpPr/>
            <p:nvPr/>
          </p:nvSpPr>
          <p:spPr>
            <a:xfrm>
              <a:off x="2608075" y="682825"/>
              <a:ext cx="37375" cy="37625"/>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3">
    <p:spTree>
      <p:nvGrpSpPr>
        <p:cNvPr id="1790" name="Shape 1790"/>
        <p:cNvGrpSpPr/>
        <p:nvPr/>
      </p:nvGrpSpPr>
      <p:grpSpPr>
        <a:xfrm>
          <a:off x="0" y="0"/>
          <a:ext cx="0" cy="0"/>
          <a:chOff x="0" y="0"/>
          <a:chExt cx="0" cy="0"/>
        </a:xfrm>
      </p:grpSpPr>
      <p:grpSp>
        <p:nvGrpSpPr>
          <p:cNvPr id="1791" name="Google Shape;1791;p34"/>
          <p:cNvGrpSpPr/>
          <p:nvPr/>
        </p:nvGrpSpPr>
        <p:grpSpPr>
          <a:xfrm flipH="1" rot="10800000">
            <a:off x="7" y="-1005611"/>
            <a:ext cx="9143989" cy="6149112"/>
            <a:chOff x="-110150" y="518450"/>
            <a:chExt cx="3389550" cy="2279475"/>
          </a:xfrm>
        </p:grpSpPr>
        <p:sp>
          <p:nvSpPr>
            <p:cNvPr id="1792" name="Google Shape;1792;p34"/>
            <p:cNvSpPr/>
            <p:nvPr/>
          </p:nvSpPr>
          <p:spPr>
            <a:xfrm>
              <a:off x="1057025" y="848025"/>
              <a:ext cx="30025" cy="25500"/>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34"/>
            <p:cNvSpPr/>
            <p:nvPr/>
          </p:nvSpPr>
          <p:spPr>
            <a:xfrm>
              <a:off x="1206400" y="960900"/>
              <a:ext cx="22925" cy="19600"/>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34"/>
            <p:cNvSpPr/>
            <p:nvPr/>
          </p:nvSpPr>
          <p:spPr>
            <a:xfrm>
              <a:off x="742175" y="1085925"/>
              <a:ext cx="25" cy="300"/>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4"/>
            <p:cNvSpPr/>
            <p:nvPr/>
          </p:nvSpPr>
          <p:spPr>
            <a:xfrm>
              <a:off x="1303425" y="1232175"/>
              <a:ext cx="31425" cy="26925"/>
            </a:xfrm>
            <a:custGeom>
              <a:rect b="b" l="l" r="r" t="t"/>
              <a:pathLst>
                <a:path extrusionOk="0" h="1077" w="1257">
                  <a:moveTo>
                    <a:pt x="713" y="1"/>
                  </a:moveTo>
                  <a:cubicBezTo>
                    <a:pt x="238" y="1"/>
                    <a:pt x="1" y="578"/>
                    <a:pt x="340" y="917"/>
                  </a:cubicBezTo>
                  <a:cubicBezTo>
                    <a:pt x="447" y="1028"/>
                    <a:pt x="581" y="1077"/>
                    <a:pt x="714" y="1077"/>
                  </a:cubicBezTo>
                  <a:cubicBezTo>
                    <a:pt x="989" y="1077"/>
                    <a:pt x="1257" y="864"/>
                    <a:pt x="1257" y="544"/>
                  </a:cubicBezTo>
                  <a:cubicBezTo>
                    <a:pt x="1257" y="238"/>
                    <a:pt x="1019" y="1"/>
                    <a:pt x="7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4"/>
            <p:cNvSpPr/>
            <p:nvPr/>
          </p:nvSpPr>
          <p:spPr>
            <a:xfrm>
              <a:off x="40925" y="568800"/>
              <a:ext cx="31425" cy="2695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4"/>
            <p:cNvSpPr/>
            <p:nvPr/>
          </p:nvSpPr>
          <p:spPr>
            <a:xfrm>
              <a:off x="-110150" y="2233300"/>
              <a:ext cx="31425" cy="2695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4"/>
            <p:cNvSpPr/>
            <p:nvPr/>
          </p:nvSpPr>
          <p:spPr>
            <a:xfrm>
              <a:off x="2911050" y="2134575"/>
              <a:ext cx="31425" cy="2695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4"/>
            <p:cNvSpPr/>
            <p:nvPr/>
          </p:nvSpPr>
          <p:spPr>
            <a:xfrm>
              <a:off x="3146975" y="2508550"/>
              <a:ext cx="31425" cy="26925"/>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4"/>
            <p:cNvSpPr/>
            <p:nvPr/>
          </p:nvSpPr>
          <p:spPr>
            <a:xfrm>
              <a:off x="1855050" y="1085075"/>
              <a:ext cx="6525" cy="5650"/>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4"/>
            <p:cNvSpPr/>
            <p:nvPr/>
          </p:nvSpPr>
          <p:spPr>
            <a:xfrm>
              <a:off x="2667775" y="1023125"/>
              <a:ext cx="9350" cy="8250"/>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4"/>
            <p:cNvSpPr/>
            <p:nvPr/>
          </p:nvSpPr>
          <p:spPr>
            <a:xfrm>
              <a:off x="1903150" y="1271500"/>
              <a:ext cx="13600" cy="11875"/>
            </a:xfrm>
            <a:custGeom>
              <a:rect b="b" l="l" r="r" t="t"/>
              <a:pathLst>
                <a:path extrusionOk="0" h="475" w="544">
                  <a:moveTo>
                    <a:pt x="317" y="0"/>
                  </a:moveTo>
                  <a:cubicBezTo>
                    <a:pt x="102" y="0"/>
                    <a:pt x="0" y="261"/>
                    <a:pt x="147" y="408"/>
                  </a:cubicBezTo>
                  <a:cubicBezTo>
                    <a:pt x="194" y="454"/>
                    <a:pt x="250" y="475"/>
                    <a:pt x="306" y="475"/>
                  </a:cubicBezTo>
                  <a:cubicBezTo>
                    <a:pt x="426" y="475"/>
                    <a:pt x="543" y="378"/>
                    <a:pt x="543" y="238"/>
                  </a:cubicBezTo>
                  <a:cubicBezTo>
                    <a:pt x="543" y="114"/>
                    <a:pt x="441"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4"/>
            <p:cNvSpPr/>
            <p:nvPr/>
          </p:nvSpPr>
          <p:spPr>
            <a:xfrm>
              <a:off x="2518975" y="1053675"/>
              <a:ext cx="7100" cy="605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4"/>
            <p:cNvSpPr/>
            <p:nvPr/>
          </p:nvSpPr>
          <p:spPr>
            <a:xfrm>
              <a:off x="1414325" y="559750"/>
              <a:ext cx="26325" cy="22575"/>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4"/>
            <p:cNvSpPr/>
            <p:nvPr/>
          </p:nvSpPr>
          <p:spPr>
            <a:xfrm>
              <a:off x="1187450" y="1625100"/>
              <a:ext cx="22375" cy="19200"/>
            </a:xfrm>
            <a:custGeom>
              <a:rect b="b" l="l" r="r" t="t"/>
              <a:pathLst>
                <a:path extrusionOk="0" h="768" w="895">
                  <a:moveTo>
                    <a:pt x="509" y="1"/>
                  </a:moveTo>
                  <a:cubicBezTo>
                    <a:pt x="170" y="1"/>
                    <a:pt x="0" y="408"/>
                    <a:pt x="238" y="657"/>
                  </a:cubicBezTo>
                  <a:cubicBezTo>
                    <a:pt x="314" y="733"/>
                    <a:pt x="410" y="768"/>
                    <a:pt x="504" y="768"/>
                  </a:cubicBezTo>
                  <a:cubicBezTo>
                    <a:pt x="702" y="768"/>
                    <a:pt x="894" y="616"/>
                    <a:pt x="894" y="385"/>
                  </a:cubicBezTo>
                  <a:cubicBezTo>
                    <a:pt x="894" y="170"/>
                    <a:pt x="724" y="1"/>
                    <a:pt x="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34"/>
            <p:cNvSpPr/>
            <p:nvPr/>
          </p:nvSpPr>
          <p:spPr>
            <a:xfrm>
              <a:off x="859300" y="1865275"/>
              <a:ext cx="7375" cy="6325"/>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34"/>
            <p:cNvSpPr/>
            <p:nvPr/>
          </p:nvSpPr>
          <p:spPr>
            <a:xfrm>
              <a:off x="1050250" y="1906300"/>
              <a:ext cx="11050" cy="9675"/>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4"/>
            <p:cNvSpPr/>
            <p:nvPr/>
          </p:nvSpPr>
          <p:spPr>
            <a:xfrm>
              <a:off x="995375" y="2314500"/>
              <a:ext cx="26050" cy="22325"/>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4"/>
            <p:cNvSpPr/>
            <p:nvPr/>
          </p:nvSpPr>
          <p:spPr>
            <a:xfrm>
              <a:off x="1428750" y="2420850"/>
              <a:ext cx="9625" cy="8450"/>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4"/>
            <p:cNvSpPr/>
            <p:nvPr/>
          </p:nvSpPr>
          <p:spPr>
            <a:xfrm>
              <a:off x="1234675" y="2731175"/>
              <a:ext cx="18425" cy="15700"/>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4"/>
            <p:cNvSpPr/>
            <p:nvPr/>
          </p:nvSpPr>
          <p:spPr>
            <a:xfrm>
              <a:off x="2504825" y="1449150"/>
              <a:ext cx="13900" cy="12075"/>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4"/>
            <p:cNvSpPr/>
            <p:nvPr/>
          </p:nvSpPr>
          <p:spPr>
            <a:xfrm>
              <a:off x="1976975" y="1155200"/>
              <a:ext cx="5675" cy="4825"/>
            </a:xfrm>
            <a:custGeom>
              <a:rect b="b" l="l" r="r" t="t"/>
              <a:pathLst>
                <a:path extrusionOk="0" h="193" w="227">
                  <a:moveTo>
                    <a:pt x="142" y="0"/>
                  </a:moveTo>
                  <a:cubicBezTo>
                    <a:pt x="137" y="0"/>
                    <a:pt x="131" y="1"/>
                    <a:pt x="125" y="2"/>
                  </a:cubicBezTo>
                  <a:cubicBezTo>
                    <a:pt x="34" y="2"/>
                    <a:pt x="0" y="104"/>
                    <a:pt x="57" y="160"/>
                  </a:cubicBezTo>
                  <a:cubicBezTo>
                    <a:pt x="80" y="183"/>
                    <a:pt x="106" y="193"/>
                    <a:pt x="131" y="193"/>
                  </a:cubicBezTo>
                  <a:cubicBezTo>
                    <a:pt x="181" y="193"/>
                    <a:pt x="227" y="153"/>
                    <a:pt x="227" y="92"/>
                  </a:cubicBezTo>
                  <a:cubicBezTo>
                    <a:pt x="227" y="42"/>
                    <a:pt x="190"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4"/>
            <p:cNvSpPr/>
            <p:nvPr/>
          </p:nvSpPr>
          <p:spPr>
            <a:xfrm>
              <a:off x="1545000" y="1579000"/>
              <a:ext cx="15300" cy="13300"/>
            </a:xfrm>
            <a:custGeom>
              <a:rect b="b" l="l" r="r" t="t"/>
              <a:pathLst>
                <a:path extrusionOk="0" h="532" w="612">
                  <a:moveTo>
                    <a:pt x="352" y="0"/>
                  </a:moveTo>
                  <a:cubicBezTo>
                    <a:pt x="114" y="0"/>
                    <a:pt x="1" y="283"/>
                    <a:pt x="171" y="453"/>
                  </a:cubicBezTo>
                  <a:cubicBezTo>
                    <a:pt x="222" y="508"/>
                    <a:pt x="286" y="532"/>
                    <a:pt x="349" y="532"/>
                  </a:cubicBezTo>
                  <a:cubicBezTo>
                    <a:pt x="482" y="532"/>
                    <a:pt x="612" y="425"/>
                    <a:pt x="612" y="272"/>
                  </a:cubicBezTo>
                  <a:cubicBezTo>
                    <a:pt x="612" y="125"/>
                    <a:pt x="499"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4"/>
            <p:cNvSpPr/>
            <p:nvPr/>
          </p:nvSpPr>
          <p:spPr>
            <a:xfrm>
              <a:off x="611775" y="927225"/>
              <a:ext cx="30850" cy="26375"/>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4"/>
            <p:cNvSpPr/>
            <p:nvPr/>
          </p:nvSpPr>
          <p:spPr>
            <a:xfrm>
              <a:off x="54500" y="1476875"/>
              <a:ext cx="30850" cy="26375"/>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4"/>
            <p:cNvSpPr/>
            <p:nvPr/>
          </p:nvSpPr>
          <p:spPr>
            <a:xfrm>
              <a:off x="41475" y="2607850"/>
              <a:ext cx="30575" cy="26450"/>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34"/>
            <p:cNvSpPr/>
            <p:nvPr/>
          </p:nvSpPr>
          <p:spPr>
            <a:xfrm>
              <a:off x="898050" y="1086200"/>
              <a:ext cx="20675" cy="17700"/>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4"/>
            <p:cNvSpPr/>
            <p:nvPr/>
          </p:nvSpPr>
          <p:spPr>
            <a:xfrm>
              <a:off x="569625" y="1381825"/>
              <a:ext cx="41900" cy="35900"/>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4"/>
            <p:cNvSpPr/>
            <p:nvPr/>
          </p:nvSpPr>
          <p:spPr>
            <a:xfrm>
              <a:off x="-66300" y="1949300"/>
              <a:ext cx="42175" cy="35875"/>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4"/>
            <p:cNvSpPr/>
            <p:nvPr/>
          </p:nvSpPr>
          <p:spPr>
            <a:xfrm>
              <a:off x="591975" y="1625100"/>
              <a:ext cx="11350" cy="9675"/>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4"/>
            <p:cNvSpPr/>
            <p:nvPr/>
          </p:nvSpPr>
          <p:spPr>
            <a:xfrm>
              <a:off x="164525" y="2062725"/>
              <a:ext cx="11350" cy="9550"/>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4"/>
            <p:cNvSpPr/>
            <p:nvPr/>
          </p:nvSpPr>
          <p:spPr>
            <a:xfrm>
              <a:off x="572450" y="1915900"/>
              <a:ext cx="21250" cy="17975"/>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4"/>
            <p:cNvSpPr/>
            <p:nvPr/>
          </p:nvSpPr>
          <p:spPr>
            <a:xfrm>
              <a:off x="2652500" y="1680825"/>
              <a:ext cx="16725" cy="14150"/>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4"/>
            <p:cNvSpPr/>
            <p:nvPr/>
          </p:nvSpPr>
          <p:spPr>
            <a:xfrm>
              <a:off x="2337375" y="1233025"/>
              <a:ext cx="7375" cy="6325"/>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4"/>
            <p:cNvSpPr/>
            <p:nvPr/>
          </p:nvSpPr>
          <p:spPr>
            <a:xfrm>
              <a:off x="2325775" y="928350"/>
              <a:ext cx="8500" cy="7300"/>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4"/>
            <p:cNvSpPr/>
            <p:nvPr/>
          </p:nvSpPr>
          <p:spPr>
            <a:xfrm>
              <a:off x="2653075" y="596825"/>
              <a:ext cx="16700" cy="14125"/>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4"/>
            <p:cNvSpPr/>
            <p:nvPr/>
          </p:nvSpPr>
          <p:spPr>
            <a:xfrm>
              <a:off x="2232975" y="518450"/>
              <a:ext cx="32275" cy="27625"/>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4"/>
            <p:cNvSpPr/>
            <p:nvPr/>
          </p:nvSpPr>
          <p:spPr>
            <a:xfrm>
              <a:off x="2182200" y="841500"/>
              <a:ext cx="4125" cy="2775"/>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4"/>
            <p:cNvSpPr/>
            <p:nvPr/>
          </p:nvSpPr>
          <p:spPr>
            <a:xfrm>
              <a:off x="608375" y="596525"/>
              <a:ext cx="20975" cy="17975"/>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4"/>
            <p:cNvSpPr/>
            <p:nvPr/>
          </p:nvSpPr>
          <p:spPr>
            <a:xfrm>
              <a:off x="161700" y="743625"/>
              <a:ext cx="21250" cy="17975"/>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4"/>
            <p:cNvSpPr/>
            <p:nvPr/>
          </p:nvSpPr>
          <p:spPr>
            <a:xfrm>
              <a:off x="441475" y="882400"/>
              <a:ext cx="7375" cy="7450"/>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4"/>
            <p:cNvSpPr/>
            <p:nvPr/>
          </p:nvSpPr>
          <p:spPr>
            <a:xfrm>
              <a:off x="2526050" y="2607000"/>
              <a:ext cx="16150" cy="13850"/>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4"/>
            <p:cNvSpPr/>
            <p:nvPr/>
          </p:nvSpPr>
          <p:spPr>
            <a:xfrm>
              <a:off x="1996200" y="2747025"/>
              <a:ext cx="23225" cy="19950"/>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34"/>
            <p:cNvSpPr/>
            <p:nvPr/>
          </p:nvSpPr>
          <p:spPr>
            <a:xfrm>
              <a:off x="2436100" y="2747025"/>
              <a:ext cx="59425" cy="50900"/>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34"/>
            <p:cNvSpPr/>
            <p:nvPr/>
          </p:nvSpPr>
          <p:spPr>
            <a:xfrm>
              <a:off x="3093800" y="2067525"/>
              <a:ext cx="59425" cy="50900"/>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4"/>
            <p:cNvSpPr/>
            <p:nvPr/>
          </p:nvSpPr>
          <p:spPr>
            <a:xfrm>
              <a:off x="2691525" y="2429350"/>
              <a:ext cx="13325" cy="1137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4"/>
            <p:cNvSpPr/>
            <p:nvPr/>
          </p:nvSpPr>
          <p:spPr>
            <a:xfrm>
              <a:off x="1709180" y="1830179"/>
              <a:ext cx="34825" cy="35100"/>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4"/>
            <p:cNvSpPr/>
            <p:nvPr/>
          </p:nvSpPr>
          <p:spPr>
            <a:xfrm>
              <a:off x="1804425" y="1194825"/>
              <a:ext cx="17275" cy="17300"/>
            </a:xfrm>
            <a:custGeom>
              <a:rect b="b" l="l" r="r" t="t"/>
              <a:pathLst>
                <a:path extrusionOk="0" h="692" w="691">
                  <a:moveTo>
                    <a:pt x="339" y="1"/>
                  </a:moveTo>
                  <a:lnTo>
                    <a:pt x="215" y="227"/>
                  </a:lnTo>
                  <a:lnTo>
                    <a:pt x="0" y="352"/>
                  </a:lnTo>
                  <a:lnTo>
                    <a:pt x="215" y="465"/>
                  </a:lnTo>
                  <a:lnTo>
                    <a:pt x="339" y="691"/>
                  </a:lnTo>
                  <a:lnTo>
                    <a:pt x="464" y="465"/>
                  </a:lnTo>
                  <a:lnTo>
                    <a:pt x="690" y="352"/>
                  </a:lnTo>
                  <a:lnTo>
                    <a:pt x="464" y="227"/>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34"/>
            <p:cNvSpPr/>
            <p:nvPr/>
          </p:nvSpPr>
          <p:spPr>
            <a:xfrm>
              <a:off x="3104275" y="1474050"/>
              <a:ext cx="6525" cy="5625"/>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34"/>
            <p:cNvSpPr/>
            <p:nvPr/>
          </p:nvSpPr>
          <p:spPr>
            <a:xfrm>
              <a:off x="3090400" y="1768250"/>
              <a:ext cx="13900" cy="11650"/>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34"/>
            <p:cNvSpPr/>
            <p:nvPr/>
          </p:nvSpPr>
          <p:spPr>
            <a:xfrm>
              <a:off x="3164225" y="1651700"/>
              <a:ext cx="5700" cy="5075"/>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4"/>
            <p:cNvSpPr/>
            <p:nvPr/>
          </p:nvSpPr>
          <p:spPr>
            <a:xfrm>
              <a:off x="3214875" y="1552125"/>
              <a:ext cx="34525" cy="35100"/>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4"/>
            <p:cNvSpPr/>
            <p:nvPr/>
          </p:nvSpPr>
          <p:spPr>
            <a:xfrm>
              <a:off x="3262125" y="1588325"/>
              <a:ext cx="17275" cy="17575"/>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4"/>
            <p:cNvSpPr/>
            <p:nvPr/>
          </p:nvSpPr>
          <p:spPr>
            <a:xfrm>
              <a:off x="171050" y="986125"/>
              <a:ext cx="5675" cy="5550"/>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34"/>
            <p:cNvSpPr/>
            <p:nvPr/>
          </p:nvSpPr>
          <p:spPr>
            <a:xfrm>
              <a:off x="218275" y="1172500"/>
              <a:ext cx="13900" cy="11650"/>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34"/>
            <p:cNvSpPr/>
            <p:nvPr/>
          </p:nvSpPr>
          <p:spPr>
            <a:xfrm>
              <a:off x="292825" y="1056150"/>
              <a:ext cx="4975" cy="4900"/>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34"/>
            <p:cNvSpPr/>
            <p:nvPr/>
          </p:nvSpPr>
          <p:spPr>
            <a:xfrm>
              <a:off x="72025" y="1059325"/>
              <a:ext cx="34825" cy="35100"/>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34"/>
            <p:cNvSpPr/>
            <p:nvPr/>
          </p:nvSpPr>
          <p:spPr>
            <a:xfrm>
              <a:off x="119275" y="1095825"/>
              <a:ext cx="17575" cy="17275"/>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4"/>
            <p:cNvSpPr/>
            <p:nvPr/>
          </p:nvSpPr>
          <p:spPr>
            <a:xfrm>
              <a:off x="199625" y="1525250"/>
              <a:ext cx="34800" cy="34825"/>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34"/>
            <p:cNvSpPr/>
            <p:nvPr/>
          </p:nvSpPr>
          <p:spPr>
            <a:xfrm>
              <a:off x="246850" y="1561750"/>
              <a:ext cx="17275" cy="17275"/>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34"/>
            <p:cNvSpPr/>
            <p:nvPr/>
          </p:nvSpPr>
          <p:spPr>
            <a:xfrm>
              <a:off x="863550" y="1947300"/>
              <a:ext cx="39625" cy="39925"/>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34"/>
            <p:cNvSpPr/>
            <p:nvPr/>
          </p:nvSpPr>
          <p:spPr>
            <a:xfrm>
              <a:off x="917575" y="1988900"/>
              <a:ext cx="19825" cy="19825"/>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34"/>
            <p:cNvSpPr/>
            <p:nvPr/>
          </p:nvSpPr>
          <p:spPr>
            <a:xfrm>
              <a:off x="3050800" y="1131750"/>
              <a:ext cx="6250" cy="6525"/>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34"/>
            <p:cNvSpPr/>
            <p:nvPr/>
          </p:nvSpPr>
          <p:spPr>
            <a:xfrm>
              <a:off x="3240625" y="1172775"/>
              <a:ext cx="11325" cy="9550"/>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4"/>
            <p:cNvSpPr/>
            <p:nvPr/>
          </p:nvSpPr>
          <p:spPr>
            <a:xfrm>
              <a:off x="2917000" y="791725"/>
              <a:ext cx="20950" cy="17950"/>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34"/>
            <p:cNvSpPr/>
            <p:nvPr/>
          </p:nvSpPr>
          <p:spPr>
            <a:xfrm>
              <a:off x="3053900" y="1213800"/>
              <a:ext cx="39925" cy="39900"/>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34"/>
            <p:cNvSpPr/>
            <p:nvPr/>
          </p:nvSpPr>
          <p:spPr>
            <a:xfrm>
              <a:off x="3107950" y="1255375"/>
              <a:ext cx="19825" cy="19825"/>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4"/>
            <p:cNvSpPr/>
            <p:nvPr/>
          </p:nvSpPr>
          <p:spPr>
            <a:xfrm>
              <a:off x="2506825" y="605025"/>
              <a:ext cx="74400" cy="74975"/>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4"/>
            <p:cNvSpPr/>
            <p:nvPr/>
          </p:nvSpPr>
          <p:spPr>
            <a:xfrm>
              <a:off x="2608075" y="682825"/>
              <a:ext cx="37375" cy="37625"/>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863" name="Shape 1863"/>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864" name="Shape 1864"/>
        <p:cNvGrpSpPr/>
        <p:nvPr/>
      </p:nvGrpSpPr>
      <p:grpSpPr>
        <a:xfrm>
          <a:off x="0" y="0"/>
          <a:ext cx="0" cy="0"/>
          <a:chOff x="0" y="0"/>
          <a:chExt cx="0" cy="0"/>
        </a:xfrm>
      </p:grpSpPr>
      <p:sp>
        <p:nvSpPr>
          <p:cNvPr id="1865" name="Google Shape;1865;p3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85" name="Shape 185"/>
        <p:cNvGrpSpPr/>
        <p:nvPr/>
      </p:nvGrpSpPr>
      <p:grpSpPr>
        <a:xfrm>
          <a:off x="0" y="0"/>
          <a:ext cx="0" cy="0"/>
          <a:chOff x="0" y="0"/>
          <a:chExt cx="0" cy="0"/>
        </a:xfrm>
      </p:grpSpPr>
      <p:sp>
        <p:nvSpPr>
          <p:cNvPr id="186" name="Google Shape;186;p5"/>
          <p:cNvSpPr txBox="1"/>
          <p:nvPr>
            <p:ph type="title"/>
          </p:nvPr>
        </p:nvSpPr>
        <p:spPr>
          <a:xfrm>
            <a:off x="746400" y="536276"/>
            <a:ext cx="7651200" cy="5433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7" name="Google Shape;187;p5"/>
          <p:cNvSpPr txBox="1"/>
          <p:nvPr>
            <p:ph idx="1" type="subTitle"/>
          </p:nvPr>
        </p:nvSpPr>
        <p:spPr>
          <a:xfrm>
            <a:off x="1345438" y="2981400"/>
            <a:ext cx="2771100" cy="98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8" name="Google Shape;188;p5"/>
          <p:cNvSpPr txBox="1"/>
          <p:nvPr>
            <p:ph idx="2" type="subTitle"/>
          </p:nvPr>
        </p:nvSpPr>
        <p:spPr>
          <a:xfrm>
            <a:off x="1345438" y="2614275"/>
            <a:ext cx="2771100" cy="360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200"/>
              <a:buFont typeface="Kaushan Script"/>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2pPr>
            <a:lvl3pPr lvl="2"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3pPr>
            <a:lvl4pPr lvl="3"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4pPr>
            <a:lvl5pPr lvl="4"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5pPr>
            <a:lvl6pPr lvl="5"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6pPr>
            <a:lvl7pPr lvl="6"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7pPr>
            <a:lvl8pPr lvl="7"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8pPr>
            <a:lvl9pPr lvl="8"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9pPr>
          </a:lstStyle>
          <a:p/>
        </p:txBody>
      </p:sp>
      <p:sp>
        <p:nvSpPr>
          <p:cNvPr id="189" name="Google Shape;189;p5"/>
          <p:cNvSpPr txBox="1"/>
          <p:nvPr>
            <p:ph idx="3" type="subTitle"/>
          </p:nvPr>
        </p:nvSpPr>
        <p:spPr>
          <a:xfrm>
            <a:off x="5027463" y="2981400"/>
            <a:ext cx="2771100" cy="98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0" name="Google Shape;190;p5"/>
          <p:cNvSpPr txBox="1"/>
          <p:nvPr>
            <p:ph idx="4" type="subTitle"/>
          </p:nvPr>
        </p:nvSpPr>
        <p:spPr>
          <a:xfrm>
            <a:off x="5027464" y="2614275"/>
            <a:ext cx="2771100" cy="360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200"/>
              <a:buFont typeface="Kaushan Script"/>
              <a:buNone/>
              <a:defRPr sz="2000">
                <a:latin typeface="Rajdhani SemiBold"/>
                <a:ea typeface="Rajdhani SemiBold"/>
                <a:cs typeface="Rajdhani SemiBold"/>
                <a:sym typeface="Rajdhani SemiBold"/>
              </a:defRPr>
            </a:lvl1pPr>
            <a:lvl2pPr lvl="1"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2pPr>
            <a:lvl3pPr lvl="2"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3pPr>
            <a:lvl4pPr lvl="3"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4pPr>
            <a:lvl5pPr lvl="4"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5pPr>
            <a:lvl6pPr lvl="5"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6pPr>
            <a:lvl7pPr lvl="6"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7pPr>
            <a:lvl8pPr lvl="7"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8pPr>
            <a:lvl9pPr lvl="8" rtl="0" algn="ctr">
              <a:lnSpc>
                <a:spcPct val="100000"/>
              </a:lnSpc>
              <a:spcBef>
                <a:spcPts val="0"/>
              </a:spcBef>
              <a:spcAft>
                <a:spcPts val="0"/>
              </a:spcAft>
              <a:buClr>
                <a:schemeClr val="dk1"/>
              </a:buClr>
              <a:buSzPts val="2200"/>
              <a:buFont typeface="Kaushan Script"/>
              <a:buNone/>
              <a:defRPr sz="2200">
                <a:solidFill>
                  <a:schemeClr val="dk1"/>
                </a:solidFill>
                <a:latin typeface="Kaushan Script"/>
                <a:ea typeface="Kaushan Script"/>
                <a:cs typeface="Kaushan Script"/>
                <a:sym typeface="Kaushan Script"/>
              </a:defRPr>
            </a:lvl9pPr>
          </a:lstStyle>
          <a:p/>
        </p:txBody>
      </p:sp>
      <p:grpSp>
        <p:nvGrpSpPr>
          <p:cNvPr id="191" name="Google Shape;191;p5"/>
          <p:cNvGrpSpPr/>
          <p:nvPr/>
        </p:nvGrpSpPr>
        <p:grpSpPr>
          <a:xfrm>
            <a:off x="7" y="-1005611"/>
            <a:ext cx="9143989" cy="6149112"/>
            <a:chOff x="7" y="-1005611"/>
            <a:chExt cx="9143989" cy="6149112"/>
          </a:xfrm>
        </p:grpSpPr>
        <p:sp>
          <p:nvSpPr>
            <p:cNvPr id="192" name="Google Shape;192;p5"/>
            <p:cNvSpPr/>
            <p:nvPr/>
          </p:nvSpPr>
          <p:spPr>
            <a:xfrm rot="10800000">
              <a:off x="8651666"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5"/>
            <p:cNvSpPr/>
            <p:nvPr/>
          </p:nvSpPr>
          <p:spPr>
            <a:xfrm rot="10800000">
              <a:off x="9059221"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rot="10800000">
              <a:off x="908930"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5"/>
            <p:cNvSpPr/>
            <p:nvPr/>
          </p:nvSpPr>
          <p:spPr>
            <a:xfrm rot="10800000">
              <a:off x="272475"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5"/>
            <p:cNvSpPr/>
            <p:nvPr/>
          </p:nvSpPr>
          <p:spPr>
            <a:xfrm rot="10800000">
              <a:off x="4960403"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5"/>
            <p:cNvSpPr/>
            <p:nvPr/>
          </p:nvSpPr>
          <p:spPr>
            <a:xfrm rot="10800000">
              <a:off x="5583100" y="2106407"/>
              <a:ext cx="60361" cy="51794"/>
            </a:xfrm>
            <a:custGeom>
              <a:rect b="b" l="l" r="r" t="t"/>
              <a:pathLst>
                <a:path extrusionOk="0" h="768" w="895">
                  <a:moveTo>
                    <a:pt x="509" y="1"/>
                  </a:moveTo>
                  <a:cubicBezTo>
                    <a:pt x="170" y="1"/>
                    <a:pt x="0" y="408"/>
                    <a:pt x="238" y="657"/>
                  </a:cubicBezTo>
                  <a:cubicBezTo>
                    <a:pt x="314" y="733"/>
                    <a:pt x="410" y="768"/>
                    <a:pt x="504" y="768"/>
                  </a:cubicBezTo>
                  <a:cubicBezTo>
                    <a:pt x="702" y="768"/>
                    <a:pt x="894" y="616"/>
                    <a:pt x="894" y="385"/>
                  </a:cubicBezTo>
                  <a:cubicBezTo>
                    <a:pt x="894" y="170"/>
                    <a:pt x="724" y="1"/>
                    <a:pt x="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5"/>
            <p:cNvSpPr/>
            <p:nvPr/>
          </p:nvSpPr>
          <p:spPr>
            <a:xfrm rot="10800000">
              <a:off x="6508816" y="1493243"/>
              <a:ext cx="19896" cy="17062"/>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5"/>
            <p:cNvSpPr/>
            <p:nvPr/>
          </p:nvSpPr>
          <p:spPr>
            <a:xfrm rot="10800000">
              <a:off x="5983776" y="1373537"/>
              <a:ext cx="29810" cy="26099"/>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5"/>
            <p:cNvSpPr/>
            <p:nvPr/>
          </p:nvSpPr>
          <p:spPr>
            <a:xfrm rot="10800000">
              <a:off x="6091347"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5"/>
            <p:cNvSpPr/>
            <p:nvPr/>
          </p:nvSpPr>
          <p:spPr>
            <a:xfrm rot="10800000">
              <a:off x="4966541"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5"/>
            <p:cNvSpPr/>
            <p:nvPr/>
          </p:nvSpPr>
          <p:spPr>
            <a:xfrm rot="10800000">
              <a:off x="5466357"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5"/>
            <p:cNvSpPr/>
            <p:nvPr/>
          </p:nvSpPr>
          <p:spPr>
            <a:xfrm rot="10800000">
              <a:off x="8616596" y="2486904"/>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5"/>
            <p:cNvSpPr/>
            <p:nvPr/>
          </p:nvSpPr>
          <p:spPr>
            <a:xfrm rot="10800000">
              <a:off x="8652475"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5"/>
            <p:cNvSpPr/>
            <p:nvPr/>
          </p:nvSpPr>
          <p:spPr>
            <a:xfrm rot="10800000">
              <a:off x="8911927"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5"/>
            <p:cNvSpPr/>
            <p:nvPr/>
          </p:nvSpPr>
          <p:spPr>
            <a:xfrm rot="10800000">
              <a:off x="7219255" y="2132102"/>
              <a:ext cx="30619" cy="26099"/>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5"/>
            <p:cNvSpPr/>
            <p:nvPr/>
          </p:nvSpPr>
          <p:spPr>
            <a:xfrm rot="10800000">
              <a:off x="8372387"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5"/>
            <p:cNvSpPr/>
            <p:nvPr/>
          </p:nvSpPr>
          <p:spPr>
            <a:xfrm rot="10800000">
              <a:off x="7245220" y="1325250"/>
              <a:ext cx="57326" cy="48489"/>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5"/>
            <p:cNvSpPr/>
            <p:nvPr/>
          </p:nvSpPr>
          <p:spPr>
            <a:xfrm rot="10800000">
              <a:off x="1646076" y="1969706"/>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5"/>
            <p:cNvSpPr/>
            <p:nvPr/>
          </p:nvSpPr>
          <p:spPr>
            <a:xfrm rot="10800000">
              <a:off x="1644593"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5"/>
            <p:cNvSpPr/>
            <p:nvPr/>
          </p:nvSpPr>
          <p:spPr>
            <a:xfrm rot="10800000">
              <a:off x="2735880"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rot="10800000">
              <a:off x="7149047"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rot="10800000">
              <a:off x="8353301"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rot="10800000">
              <a:off x="1988752"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5"/>
            <p:cNvSpPr/>
            <p:nvPr/>
          </p:nvSpPr>
          <p:spPr>
            <a:xfrm rot="10800000">
              <a:off x="3399042"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5"/>
            <p:cNvSpPr/>
            <p:nvPr/>
          </p:nvSpPr>
          <p:spPr>
            <a:xfrm rot="10800000">
              <a:off x="2114667"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rot="10800000">
              <a:off x="340390"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rot="10800000">
              <a:off x="1549971"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5"/>
            <p:cNvSpPr/>
            <p:nvPr/>
          </p:nvSpPr>
          <p:spPr>
            <a:xfrm rot="10800000">
              <a:off x="4142041" y="1510295"/>
              <a:ext cx="93947" cy="94686"/>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5"/>
            <p:cNvSpPr/>
            <p:nvPr/>
          </p:nvSpPr>
          <p:spPr>
            <a:xfrm rot="10800000">
              <a:off x="454840"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5"/>
            <p:cNvSpPr/>
            <p:nvPr/>
          </p:nvSpPr>
          <p:spPr>
            <a:xfrm rot="10800000">
              <a:off x="472375"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5"/>
            <p:cNvSpPr/>
            <p:nvPr/>
          </p:nvSpPr>
          <p:spPr>
            <a:xfrm rot="10800000">
              <a:off x="295338"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rot="10800000">
              <a:off x="80938"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rot="10800000">
              <a:off x="7"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rot="10800000">
              <a:off x="8370094"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rot="10800000">
              <a:off x="8220506" y="3347708"/>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rot="10800000">
              <a:off x="8043470" y="3679783"/>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5"/>
            <p:cNvSpPr/>
            <p:nvPr/>
          </p:nvSpPr>
          <p:spPr>
            <a:xfrm rot="10800000">
              <a:off x="8558596"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5"/>
            <p:cNvSpPr/>
            <p:nvPr/>
          </p:nvSpPr>
          <p:spPr>
            <a:xfrm rot="10800000">
              <a:off x="8477665" y="3539372"/>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5"/>
            <p:cNvSpPr/>
            <p:nvPr/>
          </p:nvSpPr>
          <p:spPr>
            <a:xfrm rot="10800000">
              <a:off x="8214436" y="2333613"/>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5"/>
            <p:cNvSpPr/>
            <p:nvPr/>
          </p:nvSpPr>
          <p:spPr>
            <a:xfrm rot="10800000">
              <a:off x="8134315" y="2282493"/>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5"/>
            <p:cNvSpPr/>
            <p:nvPr/>
          </p:nvSpPr>
          <p:spPr>
            <a:xfrm rot="10800000">
              <a:off x="6410350" y="1181333"/>
              <a:ext cx="106896" cy="107702"/>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5"/>
            <p:cNvSpPr/>
            <p:nvPr/>
          </p:nvSpPr>
          <p:spPr>
            <a:xfrm rot="10800000">
              <a:off x="6318021" y="1123334"/>
              <a:ext cx="53482" cy="53480"/>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5"/>
            <p:cNvSpPr/>
            <p:nvPr/>
          </p:nvSpPr>
          <p:spPr>
            <a:xfrm rot="10800000">
              <a:off x="599841"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5"/>
            <p:cNvSpPr/>
            <p:nvPr/>
          </p:nvSpPr>
          <p:spPr>
            <a:xfrm rot="10800000">
              <a:off x="74059"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5"/>
            <p:cNvSpPr/>
            <p:nvPr/>
          </p:nvSpPr>
          <p:spPr>
            <a:xfrm rot="10800000">
              <a:off x="921137"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5"/>
            <p:cNvSpPr/>
            <p:nvPr/>
          </p:nvSpPr>
          <p:spPr>
            <a:xfrm rot="10800000">
              <a:off x="500633"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5"/>
            <p:cNvSpPr/>
            <p:nvPr/>
          </p:nvSpPr>
          <p:spPr>
            <a:xfrm rot="10800000">
              <a:off x="40904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5"/>
            <p:cNvSpPr/>
            <p:nvPr/>
          </p:nvSpPr>
          <p:spPr>
            <a:xfrm rot="10800000">
              <a:off x="1883474"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5"/>
            <p:cNvSpPr/>
            <p:nvPr/>
          </p:nvSpPr>
          <p:spPr>
            <a:xfrm rot="10800000">
              <a:off x="1710214"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41" name="Shape 241"/>
        <p:cNvGrpSpPr/>
        <p:nvPr/>
      </p:nvGrpSpPr>
      <p:grpSpPr>
        <a:xfrm>
          <a:off x="0" y="0"/>
          <a:ext cx="0" cy="0"/>
          <a:chOff x="0" y="0"/>
          <a:chExt cx="0" cy="0"/>
        </a:xfrm>
      </p:grpSpPr>
      <p:grpSp>
        <p:nvGrpSpPr>
          <p:cNvPr id="242" name="Google Shape;242;p6"/>
          <p:cNvGrpSpPr/>
          <p:nvPr/>
        </p:nvGrpSpPr>
        <p:grpSpPr>
          <a:xfrm>
            <a:off x="-689599" y="-10"/>
            <a:ext cx="10137805" cy="6817454"/>
            <a:chOff x="-689599" y="-10"/>
            <a:chExt cx="10137805" cy="6817454"/>
          </a:xfrm>
        </p:grpSpPr>
        <p:sp>
          <p:nvSpPr>
            <p:cNvPr id="243" name="Google Shape;243;p6"/>
            <p:cNvSpPr/>
            <p:nvPr/>
          </p:nvSpPr>
          <p:spPr>
            <a:xfrm>
              <a:off x="612580" y="332908"/>
              <a:ext cx="89802" cy="76265"/>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6"/>
            <p:cNvSpPr/>
            <p:nvPr/>
          </p:nvSpPr>
          <p:spPr>
            <a:xfrm>
              <a:off x="1859620" y="1697194"/>
              <a:ext cx="75" cy="897"/>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6"/>
            <p:cNvSpPr/>
            <p:nvPr/>
          </p:nvSpPr>
          <p:spPr>
            <a:xfrm>
              <a:off x="-237749" y="150576"/>
              <a:ext cx="93989" cy="80602"/>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6"/>
            <p:cNvSpPr/>
            <p:nvPr/>
          </p:nvSpPr>
          <p:spPr>
            <a:xfrm>
              <a:off x="-689599" y="5128763"/>
              <a:ext cx="93989" cy="80602"/>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6"/>
            <p:cNvSpPr/>
            <p:nvPr/>
          </p:nvSpPr>
          <p:spPr>
            <a:xfrm>
              <a:off x="8346508" y="4833496"/>
              <a:ext cx="93989" cy="80602"/>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6"/>
            <p:cNvSpPr/>
            <p:nvPr/>
          </p:nvSpPr>
          <p:spPr>
            <a:xfrm>
              <a:off x="9052136" y="5951981"/>
              <a:ext cx="93989" cy="80527"/>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6"/>
            <p:cNvSpPr/>
            <p:nvPr/>
          </p:nvSpPr>
          <p:spPr>
            <a:xfrm>
              <a:off x="7618897" y="1509372"/>
              <a:ext cx="27965" cy="24674"/>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6"/>
            <p:cNvSpPr/>
            <p:nvPr/>
          </p:nvSpPr>
          <p:spPr>
            <a:xfrm>
              <a:off x="7173851" y="1600741"/>
              <a:ext cx="21235" cy="18094"/>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6"/>
            <p:cNvSpPr/>
            <p:nvPr/>
          </p:nvSpPr>
          <p:spPr>
            <a:xfrm>
              <a:off x="3869953" y="123510"/>
              <a:ext cx="78735" cy="67517"/>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6"/>
            <p:cNvSpPr/>
            <p:nvPr/>
          </p:nvSpPr>
          <p:spPr>
            <a:xfrm>
              <a:off x="918004" y="4418374"/>
              <a:ext cx="22058" cy="18917"/>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6"/>
            <p:cNvSpPr/>
            <p:nvPr/>
          </p:nvSpPr>
          <p:spPr>
            <a:xfrm>
              <a:off x="1489116" y="4541071"/>
              <a:ext cx="33049" cy="28936"/>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6"/>
            <p:cNvSpPr/>
            <p:nvPr/>
          </p:nvSpPr>
          <p:spPr>
            <a:xfrm>
              <a:off x="2616916" y="5371616"/>
              <a:ext cx="77913" cy="66770"/>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6"/>
            <p:cNvSpPr/>
            <p:nvPr/>
          </p:nvSpPr>
          <p:spPr>
            <a:xfrm>
              <a:off x="3913097" y="5689688"/>
              <a:ext cx="28787" cy="25272"/>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6"/>
            <p:cNvSpPr/>
            <p:nvPr/>
          </p:nvSpPr>
          <p:spPr>
            <a:xfrm>
              <a:off x="3332638" y="6617808"/>
              <a:ext cx="55107" cy="46956"/>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6"/>
            <p:cNvSpPr/>
            <p:nvPr/>
          </p:nvSpPr>
          <p:spPr>
            <a:xfrm>
              <a:off x="1469607" y="1222554"/>
              <a:ext cx="92269" cy="78882"/>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6"/>
            <p:cNvSpPr/>
            <p:nvPr/>
          </p:nvSpPr>
          <p:spPr>
            <a:xfrm>
              <a:off x="-197147" y="2866447"/>
              <a:ext cx="92269" cy="78882"/>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6"/>
            <p:cNvSpPr/>
            <p:nvPr/>
          </p:nvSpPr>
          <p:spPr>
            <a:xfrm>
              <a:off x="-236104" y="6248967"/>
              <a:ext cx="91447" cy="79107"/>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6"/>
            <p:cNvSpPr/>
            <p:nvPr/>
          </p:nvSpPr>
          <p:spPr>
            <a:xfrm>
              <a:off x="626551" y="2563329"/>
              <a:ext cx="61837" cy="52937"/>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6"/>
            <p:cNvSpPr/>
            <p:nvPr/>
          </p:nvSpPr>
          <p:spPr>
            <a:xfrm>
              <a:off x="-558448" y="4279376"/>
              <a:ext cx="126141" cy="107295"/>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6"/>
            <p:cNvSpPr/>
            <p:nvPr/>
          </p:nvSpPr>
          <p:spPr>
            <a:xfrm>
              <a:off x="131927" y="4618607"/>
              <a:ext cx="33947" cy="285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6"/>
            <p:cNvSpPr/>
            <p:nvPr/>
          </p:nvSpPr>
          <p:spPr>
            <a:xfrm>
              <a:off x="6596009" y="1225919"/>
              <a:ext cx="25423" cy="21833"/>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6"/>
            <p:cNvSpPr/>
            <p:nvPr/>
          </p:nvSpPr>
          <p:spPr>
            <a:xfrm>
              <a:off x="7574931" y="234394"/>
              <a:ext cx="49948" cy="42245"/>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6"/>
            <p:cNvSpPr/>
            <p:nvPr/>
          </p:nvSpPr>
          <p:spPr>
            <a:xfrm>
              <a:off x="6318454" y="-10"/>
              <a:ext cx="96531" cy="826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6"/>
            <p:cNvSpPr/>
            <p:nvPr/>
          </p:nvSpPr>
          <p:spPr>
            <a:xfrm>
              <a:off x="6166591" y="966168"/>
              <a:ext cx="12337" cy="8299"/>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6"/>
            <p:cNvSpPr/>
            <p:nvPr/>
          </p:nvSpPr>
          <p:spPr>
            <a:xfrm>
              <a:off x="1459437" y="233496"/>
              <a:ext cx="62734" cy="53760"/>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6"/>
            <p:cNvSpPr/>
            <p:nvPr/>
          </p:nvSpPr>
          <p:spPr>
            <a:xfrm>
              <a:off x="123477" y="673443"/>
              <a:ext cx="63557" cy="53760"/>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6"/>
            <p:cNvSpPr/>
            <p:nvPr/>
          </p:nvSpPr>
          <p:spPr>
            <a:xfrm>
              <a:off x="960256" y="1088491"/>
              <a:ext cx="22058" cy="22281"/>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6"/>
            <p:cNvSpPr/>
            <p:nvPr/>
          </p:nvSpPr>
          <p:spPr>
            <a:xfrm>
              <a:off x="7195012" y="6246425"/>
              <a:ext cx="48303" cy="41423"/>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6"/>
            <p:cNvSpPr/>
            <p:nvPr/>
          </p:nvSpPr>
          <p:spPr>
            <a:xfrm>
              <a:off x="5610283" y="6665212"/>
              <a:ext cx="69464" cy="59666"/>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6"/>
            <p:cNvSpPr/>
            <p:nvPr/>
          </p:nvSpPr>
          <p:spPr>
            <a:xfrm>
              <a:off x="6925980" y="6665212"/>
              <a:ext cx="177734" cy="152232"/>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6"/>
            <p:cNvSpPr/>
            <p:nvPr/>
          </p:nvSpPr>
          <p:spPr>
            <a:xfrm>
              <a:off x="8893095" y="4632963"/>
              <a:ext cx="177734" cy="152232"/>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6"/>
            <p:cNvSpPr/>
            <p:nvPr/>
          </p:nvSpPr>
          <p:spPr>
            <a:xfrm>
              <a:off x="7689931" y="5715109"/>
              <a:ext cx="39854" cy="34020"/>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6"/>
            <p:cNvSpPr/>
            <p:nvPr/>
          </p:nvSpPr>
          <p:spPr>
            <a:xfrm>
              <a:off x="8924425" y="2857998"/>
              <a:ext cx="19516" cy="16823"/>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6"/>
            <p:cNvSpPr/>
            <p:nvPr/>
          </p:nvSpPr>
          <p:spPr>
            <a:xfrm>
              <a:off x="8882926" y="3737892"/>
              <a:ext cx="41574" cy="34843"/>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6"/>
            <p:cNvSpPr/>
            <p:nvPr/>
          </p:nvSpPr>
          <p:spPr>
            <a:xfrm>
              <a:off x="9103729" y="3389314"/>
              <a:ext cx="17048" cy="15178"/>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6"/>
            <p:cNvSpPr/>
            <p:nvPr/>
          </p:nvSpPr>
          <p:spPr>
            <a:xfrm>
              <a:off x="9255218" y="3091505"/>
              <a:ext cx="103261" cy="104977"/>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6"/>
            <p:cNvSpPr/>
            <p:nvPr/>
          </p:nvSpPr>
          <p:spPr>
            <a:xfrm>
              <a:off x="9396538" y="3199772"/>
              <a:ext cx="51668" cy="52563"/>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6"/>
            <p:cNvSpPr/>
            <p:nvPr/>
          </p:nvSpPr>
          <p:spPr>
            <a:xfrm>
              <a:off x="151442" y="1398712"/>
              <a:ext cx="16973" cy="16599"/>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6"/>
            <p:cNvSpPr/>
            <p:nvPr/>
          </p:nvSpPr>
          <p:spPr>
            <a:xfrm>
              <a:off x="292687" y="1956122"/>
              <a:ext cx="41574" cy="34843"/>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6"/>
            <p:cNvSpPr/>
            <p:nvPr/>
          </p:nvSpPr>
          <p:spPr>
            <a:xfrm>
              <a:off x="515659" y="1608143"/>
              <a:ext cx="14880" cy="14655"/>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6"/>
            <p:cNvSpPr/>
            <p:nvPr/>
          </p:nvSpPr>
          <p:spPr>
            <a:xfrm>
              <a:off x="-144732" y="1617639"/>
              <a:ext cx="104158" cy="104977"/>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6"/>
            <p:cNvSpPr/>
            <p:nvPr/>
          </p:nvSpPr>
          <p:spPr>
            <a:xfrm>
              <a:off x="-3412" y="1726803"/>
              <a:ext cx="52565" cy="51666"/>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6"/>
            <p:cNvSpPr/>
            <p:nvPr/>
          </p:nvSpPr>
          <p:spPr>
            <a:xfrm>
              <a:off x="236907" y="3011127"/>
              <a:ext cx="104083" cy="104155"/>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6"/>
            <p:cNvSpPr/>
            <p:nvPr/>
          </p:nvSpPr>
          <p:spPr>
            <a:xfrm>
              <a:off x="378152" y="3120291"/>
              <a:ext cx="51668" cy="51666"/>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6"/>
            <p:cNvSpPr/>
            <p:nvPr/>
          </p:nvSpPr>
          <p:spPr>
            <a:xfrm>
              <a:off x="930715" y="4663694"/>
              <a:ext cx="118514" cy="119408"/>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6"/>
            <p:cNvSpPr/>
            <p:nvPr/>
          </p:nvSpPr>
          <p:spPr>
            <a:xfrm>
              <a:off x="1092299" y="4788112"/>
              <a:ext cx="59295" cy="59293"/>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6"/>
            <p:cNvSpPr/>
            <p:nvPr/>
          </p:nvSpPr>
          <p:spPr>
            <a:xfrm>
              <a:off x="8764486" y="1834247"/>
              <a:ext cx="18693" cy="19515"/>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6"/>
            <p:cNvSpPr/>
            <p:nvPr/>
          </p:nvSpPr>
          <p:spPr>
            <a:xfrm>
              <a:off x="9332234" y="1956945"/>
              <a:ext cx="33872" cy="285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6"/>
            <p:cNvSpPr/>
            <p:nvPr/>
          </p:nvSpPr>
          <p:spPr>
            <a:xfrm>
              <a:off x="8364304" y="817301"/>
              <a:ext cx="62659" cy="53685"/>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6"/>
            <p:cNvSpPr/>
            <p:nvPr/>
          </p:nvSpPr>
          <p:spPr>
            <a:xfrm>
              <a:off x="8773758" y="2079642"/>
              <a:ext cx="119412" cy="119333"/>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6"/>
            <p:cNvSpPr/>
            <p:nvPr/>
          </p:nvSpPr>
          <p:spPr>
            <a:xfrm>
              <a:off x="8935416" y="2203985"/>
              <a:ext cx="59295" cy="59293"/>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6"/>
            <p:cNvSpPr/>
            <p:nvPr/>
          </p:nvSpPr>
          <p:spPr>
            <a:xfrm>
              <a:off x="7137512" y="258918"/>
              <a:ext cx="222523" cy="224235"/>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6"/>
            <p:cNvSpPr/>
            <p:nvPr/>
          </p:nvSpPr>
          <p:spPr>
            <a:xfrm>
              <a:off x="7440340" y="491602"/>
              <a:ext cx="111785" cy="112529"/>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 name="Google Shape;296;p6"/>
          <p:cNvSpPr txBox="1"/>
          <p:nvPr>
            <p:ph type="title"/>
          </p:nvPr>
        </p:nvSpPr>
        <p:spPr>
          <a:xfrm>
            <a:off x="713100" y="535750"/>
            <a:ext cx="77178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97" name="Shape 297"/>
        <p:cNvGrpSpPr/>
        <p:nvPr/>
      </p:nvGrpSpPr>
      <p:grpSpPr>
        <a:xfrm>
          <a:off x="0" y="0"/>
          <a:ext cx="0" cy="0"/>
          <a:chOff x="0" y="0"/>
          <a:chExt cx="0" cy="0"/>
        </a:xfrm>
      </p:grpSpPr>
      <p:sp>
        <p:nvSpPr>
          <p:cNvPr id="298" name="Google Shape;298;p7"/>
          <p:cNvSpPr txBox="1"/>
          <p:nvPr>
            <p:ph type="title"/>
          </p:nvPr>
        </p:nvSpPr>
        <p:spPr>
          <a:xfrm>
            <a:off x="3930603" y="776676"/>
            <a:ext cx="4500300" cy="9465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9" name="Google Shape;299;p7"/>
          <p:cNvSpPr txBox="1"/>
          <p:nvPr>
            <p:ph idx="1" type="subTitle"/>
          </p:nvPr>
        </p:nvSpPr>
        <p:spPr>
          <a:xfrm>
            <a:off x="3930603" y="2077901"/>
            <a:ext cx="4500300" cy="185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1400"/>
              <a:buChar char="●"/>
              <a:defRPr sz="140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grpSp>
        <p:nvGrpSpPr>
          <p:cNvPr id="300" name="Google Shape;300;p7"/>
          <p:cNvGrpSpPr/>
          <p:nvPr/>
        </p:nvGrpSpPr>
        <p:grpSpPr>
          <a:xfrm>
            <a:off x="7" y="-1005611"/>
            <a:ext cx="9143989" cy="6149112"/>
            <a:chOff x="7" y="-1005611"/>
            <a:chExt cx="9143989" cy="6149112"/>
          </a:xfrm>
        </p:grpSpPr>
        <p:sp>
          <p:nvSpPr>
            <p:cNvPr id="301" name="Google Shape;301;p7"/>
            <p:cNvSpPr/>
            <p:nvPr/>
          </p:nvSpPr>
          <p:spPr>
            <a:xfrm flipH="1" rot="10800000">
              <a:off x="3148695" y="4185650"/>
              <a:ext cx="80998" cy="68789"/>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7"/>
            <p:cNvSpPr/>
            <p:nvPr/>
          </p:nvSpPr>
          <p:spPr>
            <a:xfrm flipH="1" rot="10800000">
              <a:off x="3551664" y="3897074"/>
              <a:ext cx="61845" cy="52873"/>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7"/>
            <p:cNvSpPr/>
            <p:nvPr/>
          </p:nvSpPr>
          <p:spPr>
            <a:xfrm flipH="1" rot="10800000">
              <a:off x="2299325" y="3611870"/>
              <a:ext cx="67" cy="809"/>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7"/>
            <p:cNvSpPr/>
            <p:nvPr/>
          </p:nvSpPr>
          <p:spPr>
            <a:xfrm flipH="1" rot="10800000">
              <a:off x="3813409" y="3145523"/>
              <a:ext cx="84775" cy="72633"/>
            </a:xfrm>
            <a:custGeom>
              <a:rect b="b" l="l" r="r" t="t"/>
              <a:pathLst>
                <a:path extrusionOk="0" h="1077" w="1257">
                  <a:moveTo>
                    <a:pt x="713" y="1"/>
                  </a:moveTo>
                  <a:cubicBezTo>
                    <a:pt x="238" y="1"/>
                    <a:pt x="1" y="578"/>
                    <a:pt x="340" y="917"/>
                  </a:cubicBezTo>
                  <a:cubicBezTo>
                    <a:pt x="447" y="1028"/>
                    <a:pt x="581" y="1077"/>
                    <a:pt x="714" y="1077"/>
                  </a:cubicBezTo>
                  <a:cubicBezTo>
                    <a:pt x="989" y="1077"/>
                    <a:pt x="1257" y="864"/>
                    <a:pt x="1257" y="544"/>
                  </a:cubicBezTo>
                  <a:cubicBezTo>
                    <a:pt x="1257" y="238"/>
                    <a:pt x="1019" y="1"/>
                    <a:pt x="7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7"/>
            <p:cNvSpPr/>
            <p:nvPr/>
          </p:nvSpPr>
          <p:spPr>
            <a:xfrm flipH="1" rot="10800000">
              <a:off x="407562"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7"/>
            <p:cNvSpPr/>
            <p:nvPr/>
          </p:nvSpPr>
          <p:spPr>
            <a:xfrm flipH="1" rot="10800000">
              <a:off x="7"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7"/>
            <p:cNvSpPr/>
            <p:nvPr/>
          </p:nvSpPr>
          <p:spPr>
            <a:xfrm flipH="1" rot="10800000">
              <a:off x="8150299"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7"/>
            <p:cNvSpPr/>
            <p:nvPr/>
          </p:nvSpPr>
          <p:spPr>
            <a:xfrm flipH="1" rot="10800000">
              <a:off x="8786754"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7"/>
            <p:cNvSpPr/>
            <p:nvPr/>
          </p:nvSpPr>
          <p:spPr>
            <a:xfrm flipH="1" rot="10800000">
              <a:off x="4112584"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7"/>
            <p:cNvSpPr/>
            <p:nvPr/>
          </p:nvSpPr>
          <p:spPr>
            <a:xfrm flipH="1" rot="10800000">
              <a:off x="3500543" y="2106407"/>
              <a:ext cx="60361" cy="51794"/>
            </a:xfrm>
            <a:custGeom>
              <a:rect b="b" l="l" r="r" t="t"/>
              <a:pathLst>
                <a:path extrusionOk="0" h="768" w="895">
                  <a:moveTo>
                    <a:pt x="509" y="1"/>
                  </a:moveTo>
                  <a:cubicBezTo>
                    <a:pt x="170" y="1"/>
                    <a:pt x="0" y="408"/>
                    <a:pt x="238" y="657"/>
                  </a:cubicBezTo>
                  <a:cubicBezTo>
                    <a:pt x="314" y="733"/>
                    <a:pt x="410" y="768"/>
                    <a:pt x="504" y="768"/>
                  </a:cubicBezTo>
                  <a:cubicBezTo>
                    <a:pt x="702" y="768"/>
                    <a:pt x="894" y="616"/>
                    <a:pt x="894" y="385"/>
                  </a:cubicBezTo>
                  <a:cubicBezTo>
                    <a:pt x="894" y="170"/>
                    <a:pt x="724" y="1"/>
                    <a:pt x="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7"/>
            <p:cNvSpPr/>
            <p:nvPr/>
          </p:nvSpPr>
          <p:spPr>
            <a:xfrm flipH="1" rot="10800000">
              <a:off x="2615293" y="1493243"/>
              <a:ext cx="19896" cy="17062"/>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7"/>
            <p:cNvSpPr/>
            <p:nvPr/>
          </p:nvSpPr>
          <p:spPr>
            <a:xfrm flipH="1" rot="10800000">
              <a:off x="3130418" y="1373537"/>
              <a:ext cx="29810" cy="26099"/>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7"/>
            <p:cNvSpPr/>
            <p:nvPr/>
          </p:nvSpPr>
          <p:spPr>
            <a:xfrm flipH="1" rot="10800000">
              <a:off x="2982382"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7"/>
            <p:cNvSpPr/>
            <p:nvPr/>
          </p:nvSpPr>
          <p:spPr>
            <a:xfrm flipH="1" rot="10800000">
              <a:off x="4151498"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7"/>
            <p:cNvSpPr/>
            <p:nvPr/>
          </p:nvSpPr>
          <p:spPr>
            <a:xfrm flipH="1" rot="10800000">
              <a:off x="3627942"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7"/>
            <p:cNvSpPr/>
            <p:nvPr/>
          </p:nvSpPr>
          <p:spPr>
            <a:xfrm flipH="1" rot="10800000">
              <a:off x="1947544" y="3969640"/>
              <a:ext cx="83224" cy="71149"/>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7"/>
            <p:cNvSpPr/>
            <p:nvPr/>
          </p:nvSpPr>
          <p:spPr>
            <a:xfrm flipH="1" rot="10800000">
              <a:off x="444184" y="2486904"/>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7"/>
            <p:cNvSpPr/>
            <p:nvPr/>
          </p:nvSpPr>
          <p:spPr>
            <a:xfrm flipH="1" rot="10800000">
              <a:off x="409046"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7"/>
            <p:cNvSpPr/>
            <p:nvPr/>
          </p:nvSpPr>
          <p:spPr>
            <a:xfrm flipH="1" rot="10800000">
              <a:off x="2719829" y="3564190"/>
              <a:ext cx="55775" cy="47748"/>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7"/>
            <p:cNvSpPr/>
            <p:nvPr/>
          </p:nvSpPr>
          <p:spPr>
            <a:xfrm flipH="1" rot="10800000">
              <a:off x="1833836" y="2717616"/>
              <a:ext cx="113034" cy="96844"/>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7"/>
            <p:cNvSpPr/>
            <p:nvPr/>
          </p:nvSpPr>
          <p:spPr>
            <a:xfrm flipH="1" rot="10800000">
              <a:off x="118302"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7"/>
            <p:cNvSpPr/>
            <p:nvPr/>
          </p:nvSpPr>
          <p:spPr>
            <a:xfrm flipH="1" rot="10800000">
              <a:off x="1894130" y="2132102"/>
              <a:ext cx="30619" cy="26099"/>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7"/>
            <p:cNvSpPr/>
            <p:nvPr/>
          </p:nvSpPr>
          <p:spPr>
            <a:xfrm flipH="1" rot="10800000">
              <a:off x="740998"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7"/>
            <p:cNvSpPr/>
            <p:nvPr/>
          </p:nvSpPr>
          <p:spPr>
            <a:xfrm flipH="1" rot="10800000">
              <a:off x="1841457" y="1325250"/>
              <a:ext cx="57326" cy="48489"/>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7"/>
            <p:cNvSpPr/>
            <p:nvPr/>
          </p:nvSpPr>
          <p:spPr>
            <a:xfrm flipH="1" rot="10800000">
              <a:off x="7454359"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7"/>
            <p:cNvSpPr/>
            <p:nvPr/>
          </p:nvSpPr>
          <p:spPr>
            <a:xfrm flipH="1" rot="10800000">
              <a:off x="6321056"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7"/>
            <p:cNvSpPr/>
            <p:nvPr/>
          </p:nvSpPr>
          <p:spPr>
            <a:xfrm flipH="1" rot="10800000">
              <a:off x="6184080" y="4264555"/>
              <a:ext cx="11128" cy="7486"/>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7"/>
            <p:cNvSpPr/>
            <p:nvPr/>
          </p:nvSpPr>
          <p:spPr>
            <a:xfrm flipH="1" rot="10800000">
              <a:off x="1938372"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7"/>
            <p:cNvSpPr/>
            <p:nvPr/>
          </p:nvSpPr>
          <p:spPr>
            <a:xfrm flipH="1" rot="10800000">
              <a:off x="733377"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7"/>
            <p:cNvSpPr/>
            <p:nvPr/>
          </p:nvSpPr>
          <p:spPr>
            <a:xfrm flipH="1" rot="10800000">
              <a:off x="1488126" y="4141612"/>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7"/>
            <p:cNvSpPr/>
            <p:nvPr/>
          </p:nvSpPr>
          <p:spPr>
            <a:xfrm flipH="1" rot="10800000">
              <a:off x="7111684"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7"/>
            <p:cNvSpPr/>
            <p:nvPr/>
          </p:nvSpPr>
          <p:spPr>
            <a:xfrm flipH="1" rot="10800000">
              <a:off x="5682308"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7"/>
            <p:cNvSpPr/>
            <p:nvPr/>
          </p:nvSpPr>
          <p:spPr>
            <a:xfrm flipH="1" rot="10800000">
              <a:off x="6869026"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7"/>
            <p:cNvSpPr/>
            <p:nvPr/>
          </p:nvSpPr>
          <p:spPr>
            <a:xfrm flipH="1" rot="10800000">
              <a:off x="8643303"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7"/>
            <p:cNvSpPr/>
            <p:nvPr/>
          </p:nvSpPr>
          <p:spPr>
            <a:xfrm flipH="1" rot="10800000">
              <a:off x="7558086"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7"/>
            <p:cNvSpPr/>
            <p:nvPr/>
          </p:nvSpPr>
          <p:spPr>
            <a:xfrm flipH="1" rot="10800000">
              <a:off x="8671562"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7"/>
            <p:cNvSpPr/>
            <p:nvPr/>
          </p:nvSpPr>
          <p:spPr>
            <a:xfrm flipH="1" rot="10800000">
              <a:off x="8634131"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7"/>
            <p:cNvSpPr/>
            <p:nvPr/>
          </p:nvSpPr>
          <p:spPr>
            <a:xfrm flipH="1" rot="10800000">
              <a:off x="8833289"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7"/>
            <p:cNvSpPr/>
            <p:nvPr/>
          </p:nvSpPr>
          <p:spPr>
            <a:xfrm flipH="1" rot="10800000">
              <a:off x="8969927"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7"/>
            <p:cNvSpPr/>
            <p:nvPr/>
          </p:nvSpPr>
          <p:spPr>
            <a:xfrm flipH="1" rot="10800000">
              <a:off x="9097394"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7"/>
            <p:cNvSpPr/>
            <p:nvPr/>
          </p:nvSpPr>
          <p:spPr>
            <a:xfrm flipH="1" rot="10800000">
              <a:off x="758601"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7"/>
            <p:cNvSpPr/>
            <p:nvPr/>
          </p:nvSpPr>
          <p:spPr>
            <a:xfrm flipH="1" rot="10800000">
              <a:off x="886000" y="3347708"/>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7"/>
            <p:cNvSpPr/>
            <p:nvPr/>
          </p:nvSpPr>
          <p:spPr>
            <a:xfrm flipH="1" rot="10800000">
              <a:off x="1087113" y="3679783"/>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7"/>
            <p:cNvSpPr/>
            <p:nvPr/>
          </p:nvSpPr>
          <p:spPr>
            <a:xfrm flipH="1" rot="10800000">
              <a:off x="491461"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7"/>
            <p:cNvSpPr/>
            <p:nvPr/>
          </p:nvSpPr>
          <p:spPr>
            <a:xfrm flipH="1" rot="10800000">
              <a:off x="618927" y="3539372"/>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7"/>
            <p:cNvSpPr/>
            <p:nvPr/>
          </p:nvSpPr>
          <p:spPr>
            <a:xfrm flipH="1" rot="10800000">
              <a:off x="835687" y="2333613"/>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7"/>
            <p:cNvSpPr/>
            <p:nvPr/>
          </p:nvSpPr>
          <p:spPr>
            <a:xfrm flipH="1" rot="10800000">
              <a:off x="963086" y="2282493"/>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7"/>
            <p:cNvSpPr/>
            <p:nvPr/>
          </p:nvSpPr>
          <p:spPr>
            <a:xfrm flipH="1" rot="10800000">
              <a:off x="2626758" y="1181333"/>
              <a:ext cx="106896" cy="107702"/>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7"/>
            <p:cNvSpPr/>
            <p:nvPr/>
          </p:nvSpPr>
          <p:spPr>
            <a:xfrm flipH="1" rot="10800000">
              <a:off x="2772501" y="1123334"/>
              <a:ext cx="53482" cy="53480"/>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7"/>
            <p:cNvSpPr/>
            <p:nvPr/>
          </p:nvSpPr>
          <p:spPr>
            <a:xfrm flipH="1" rot="10800000">
              <a:off x="8527302"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7"/>
            <p:cNvSpPr/>
            <p:nvPr/>
          </p:nvSpPr>
          <p:spPr>
            <a:xfrm flipH="1" rot="10800000">
              <a:off x="9039393"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7"/>
            <p:cNvSpPr/>
            <p:nvPr/>
          </p:nvSpPr>
          <p:spPr>
            <a:xfrm flipH="1" rot="10800000">
              <a:off x="8166350"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7"/>
            <p:cNvSpPr/>
            <p:nvPr/>
          </p:nvSpPr>
          <p:spPr>
            <a:xfrm flipH="1" rot="10800000">
              <a:off x="8535665"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7"/>
            <p:cNvSpPr/>
            <p:nvPr/>
          </p:nvSpPr>
          <p:spPr>
            <a:xfrm flipH="1" rot="10800000">
              <a:off x="868147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7"/>
            <p:cNvSpPr/>
            <p:nvPr/>
          </p:nvSpPr>
          <p:spPr>
            <a:xfrm flipH="1" rot="10800000">
              <a:off x="7059821"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7"/>
            <p:cNvSpPr/>
            <p:nvPr/>
          </p:nvSpPr>
          <p:spPr>
            <a:xfrm flipH="1" rot="10800000">
              <a:off x="7332963"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57" name="Shape 357"/>
        <p:cNvGrpSpPr/>
        <p:nvPr/>
      </p:nvGrpSpPr>
      <p:grpSpPr>
        <a:xfrm>
          <a:off x="0" y="0"/>
          <a:ext cx="0" cy="0"/>
          <a:chOff x="0" y="0"/>
          <a:chExt cx="0" cy="0"/>
        </a:xfrm>
      </p:grpSpPr>
      <p:sp>
        <p:nvSpPr>
          <p:cNvPr id="358" name="Google Shape;358;p8"/>
          <p:cNvSpPr txBox="1"/>
          <p:nvPr>
            <p:ph type="title"/>
          </p:nvPr>
        </p:nvSpPr>
        <p:spPr>
          <a:xfrm>
            <a:off x="1610100" y="1000275"/>
            <a:ext cx="5923800" cy="27522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8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359" name="Google Shape;359;p8"/>
          <p:cNvGrpSpPr/>
          <p:nvPr/>
        </p:nvGrpSpPr>
        <p:grpSpPr>
          <a:xfrm>
            <a:off x="7" y="-1005611"/>
            <a:ext cx="9143989" cy="6149112"/>
            <a:chOff x="7" y="-1005611"/>
            <a:chExt cx="9143989" cy="6149112"/>
          </a:xfrm>
        </p:grpSpPr>
        <p:sp>
          <p:nvSpPr>
            <p:cNvPr id="360" name="Google Shape;360;p8"/>
            <p:cNvSpPr/>
            <p:nvPr/>
          </p:nvSpPr>
          <p:spPr>
            <a:xfrm rot="10800000">
              <a:off x="8651666" y="4934976"/>
              <a:ext cx="84775" cy="7270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8"/>
            <p:cNvSpPr/>
            <p:nvPr/>
          </p:nvSpPr>
          <p:spPr>
            <a:xfrm rot="10800000">
              <a:off x="9059221" y="44482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8"/>
            <p:cNvSpPr/>
            <p:nvPr/>
          </p:nvSpPr>
          <p:spPr>
            <a:xfrm rot="10800000">
              <a:off x="908930" y="711141"/>
              <a:ext cx="84775" cy="7270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8"/>
            <p:cNvSpPr/>
            <p:nvPr/>
          </p:nvSpPr>
          <p:spPr>
            <a:xfrm rot="10800000">
              <a:off x="272475" y="-297626"/>
              <a:ext cx="84775" cy="72633"/>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8"/>
            <p:cNvSpPr/>
            <p:nvPr/>
          </p:nvSpPr>
          <p:spPr>
            <a:xfrm rot="10800000">
              <a:off x="1624765" y="3759834"/>
              <a:ext cx="25223" cy="22255"/>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8"/>
            <p:cNvSpPr/>
            <p:nvPr/>
          </p:nvSpPr>
          <p:spPr>
            <a:xfrm rot="10800000">
              <a:off x="4960403" y="4971191"/>
              <a:ext cx="71017" cy="60898"/>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8"/>
            <p:cNvSpPr/>
            <p:nvPr/>
          </p:nvSpPr>
          <p:spPr>
            <a:xfrm rot="10800000">
              <a:off x="6091347" y="238252"/>
              <a:ext cx="70275" cy="60224"/>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8"/>
            <p:cNvSpPr/>
            <p:nvPr/>
          </p:nvSpPr>
          <p:spPr>
            <a:xfrm rot="10800000">
              <a:off x="4966541" y="-11209"/>
              <a:ext cx="25965" cy="22795"/>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8"/>
            <p:cNvSpPr/>
            <p:nvPr/>
          </p:nvSpPr>
          <p:spPr>
            <a:xfrm rot="10800000">
              <a:off x="5466357" y="-867899"/>
              <a:ext cx="49705" cy="42352"/>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8"/>
            <p:cNvSpPr/>
            <p:nvPr/>
          </p:nvSpPr>
          <p:spPr>
            <a:xfrm rot="10800000">
              <a:off x="8616596" y="2486904"/>
              <a:ext cx="83224" cy="71149"/>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8"/>
            <p:cNvSpPr/>
            <p:nvPr/>
          </p:nvSpPr>
          <p:spPr>
            <a:xfrm rot="10800000">
              <a:off x="8652475" y="-564217"/>
              <a:ext cx="82482" cy="71352"/>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8"/>
            <p:cNvSpPr/>
            <p:nvPr/>
          </p:nvSpPr>
          <p:spPr>
            <a:xfrm rot="10800000">
              <a:off x="8911927" y="1186863"/>
              <a:ext cx="113775" cy="96776"/>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8"/>
            <p:cNvSpPr/>
            <p:nvPr/>
          </p:nvSpPr>
          <p:spPr>
            <a:xfrm rot="10800000">
              <a:off x="8372387" y="951902"/>
              <a:ext cx="30619" cy="25762"/>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8"/>
            <p:cNvSpPr/>
            <p:nvPr/>
          </p:nvSpPr>
          <p:spPr>
            <a:xfrm rot="10800000">
              <a:off x="1646076" y="1969706"/>
              <a:ext cx="45119" cy="38171"/>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8"/>
            <p:cNvSpPr/>
            <p:nvPr/>
          </p:nvSpPr>
          <p:spPr>
            <a:xfrm rot="10800000">
              <a:off x="1644593" y="4893972"/>
              <a:ext cx="45052" cy="38104"/>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8"/>
            <p:cNvSpPr/>
            <p:nvPr/>
          </p:nvSpPr>
          <p:spPr>
            <a:xfrm rot="10800000">
              <a:off x="2735880" y="5068979"/>
              <a:ext cx="87068" cy="74521"/>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8"/>
            <p:cNvSpPr/>
            <p:nvPr/>
          </p:nvSpPr>
          <p:spPr>
            <a:xfrm rot="10800000">
              <a:off x="7149047" y="4884396"/>
              <a:ext cx="56584" cy="48489"/>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8"/>
            <p:cNvSpPr/>
            <p:nvPr/>
          </p:nvSpPr>
          <p:spPr>
            <a:xfrm rot="10800000">
              <a:off x="8353301" y="4487579"/>
              <a:ext cx="57326" cy="48489"/>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8"/>
            <p:cNvSpPr/>
            <p:nvPr/>
          </p:nvSpPr>
          <p:spPr>
            <a:xfrm rot="10800000">
              <a:off x="7635982" y="4141612"/>
              <a:ext cx="19896" cy="20097"/>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8"/>
            <p:cNvSpPr/>
            <p:nvPr/>
          </p:nvSpPr>
          <p:spPr>
            <a:xfrm rot="10800000">
              <a:off x="1988752" y="-527934"/>
              <a:ext cx="43568" cy="37362"/>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8"/>
            <p:cNvSpPr/>
            <p:nvPr/>
          </p:nvSpPr>
          <p:spPr>
            <a:xfrm rot="10800000">
              <a:off x="3399042" y="-922121"/>
              <a:ext cx="62654" cy="53817"/>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8"/>
            <p:cNvSpPr/>
            <p:nvPr/>
          </p:nvSpPr>
          <p:spPr>
            <a:xfrm rot="10800000">
              <a:off x="2114667" y="-1005611"/>
              <a:ext cx="160311" cy="137308"/>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8"/>
            <p:cNvSpPr/>
            <p:nvPr/>
          </p:nvSpPr>
          <p:spPr>
            <a:xfrm rot="10800000">
              <a:off x="340390" y="827408"/>
              <a:ext cx="160311" cy="137308"/>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8"/>
            <p:cNvSpPr/>
            <p:nvPr/>
          </p:nvSpPr>
          <p:spPr>
            <a:xfrm rot="10800000">
              <a:off x="1549971" y="-42029"/>
              <a:ext cx="35947" cy="3068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8"/>
            <p:cNvSpPr/>
            <p:nvPr/>
          </p:nvSpPr>
          <p:spPr>
            <a:xfrm rot="10800000">
              <a:off x="454840" y="2550500"/>
              <a:ext cx="17602" cy="15174"/>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8"/>
            <p:cNvSpPr/>
            <p:nvPr/>
          </p:nvSpPr>
          <p:spPr>
            <a:xfrm rot="10800000">
              <a:off x="472375" y="1740613"/>
              <a:ext cx="37498" cy="31427"/>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8"/>
            <p:cNvSpPr/>
            <p:nvPr/>
          </p:nvSpPr>
          <p:spPr>
            <a:xfrm rot="10800000">
              <a:off x="295338" y="2072755"/>
              <a:ext cx="15377" cy="13690"/>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8"/>
            <p:cNvSpPr/>
            <p:nvPr/>
          </p:nvSpPr>
          <p:spPr>
            <a:xfrm rot="10800000">
              <a:off x="80938" y="2260373"/>
              <a:ext cx="93138" cy="94686"/>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8"/>
            <p:cNvSpPr/>
            <p:nvPr/>
          </p:nvSpPr>
          <p:spPr>
            <a:xfrm rot="10800000">
              <a:off x="7" y="2209995"/>
              <a:ext cx="46603" cy="47410"/>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8"/>
            <p:cNvSpPr/>
            <p:nvPr/>
          </p:nvSpPr>
          <p:spPr>
            <a:xfrm rot="10800000">
              <a:off x="8370094" y="3866929"/>
              <a:ext cx="15309" cy="14972"/>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8"/>
            <p:cNvSpPr/>
            <p:nvPr/>
          </p:nvSpPr>
          <p:spPr>
            <a:xfrm rot="10800000">
              <a:off x="8220506" y="3347708"/>
              <a:ext cx="37498" cy="31427"/>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8"/>
            <p:cNvSpPr/>
            <p:nvPr/>
          </p:nvSpPr>
          <p:spPr>
            <a:xfrm rot="10800000">
              <a:off x="8043470" y="3679783"/>
              <a:ext cx="13421" cy="13218"/>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8"/>
            <p:cNvSpPr/>
            <p:nvPr/>
          </p:nvSpPr>
          <p:spPr>
            <a:xfrm rot="10800000">
              <a:off x="8558596" y="3589750"/>
              <a:ext cx="93947" cy="94686"/>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8"/>
            <p:cNvSpPr/>
            <p:nvPr/>
          </p:nvSpPr>
          <p:spPr>
            <a:xfrm rot="10800000">
              <a:off x="8477665" y="3539372"/>
              <a:ext cx="47412" cy="46601"/>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8"/>
            <p:cNvSpPr/>
            <p:nvPr/>
          </p:nvSpPr>
          <p:spPr>
            <a:xfrm rot="10800000">
              <a:off x="8214436" y="2333613"/>
              <a:ext cx="93880" cy="93944"/>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8"/>
            <p:cNvSpPr/>
            <p:nvPr/>
          </p:nvSpPr>
          <p:spPr>
            <a:xfrm rot="10800000">
              <a:off x="8134315" y="2282493"/>
              <a:ext cx="46603" cy="46601"/>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8"/>
            <p:cNvSpPr/>
            <p:nvPr/>
          </p:nvSpPr>
          <p:spPr>
            <a:xfrm rot="10800000">
              <a:off x="599841" y="3471460"/>
              <a:ext cx="16861" cy="17602"/>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8"/>
            <p:cNvSpPr/>
            <p:nvPr/>
          </p:nvSpPr>
          <p:spPr>
            <a:xfrm rot="10800000">
              <a:off x="74059" y="3352631"/>
              <a:ext cx="30551" cy="25762"/>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8"/>
            <p:cNvSpPr/>
            <p:nvPr/>
          </p:nvSpPr>
          <p:spPr>
            <a:xfrm rot="10800000">
              <a:off x="921137" y="4357892"/>
              <a:ext cx="56517" cy="48422"/>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8"/>
            <p:cNvSpPr/>
            <p:nvPr/>
          </p:nvSpPr>
          <p:spPr>
            <a:xfrm rot="10800000">
              <a:off x="500633" y="3160090"/>
              <a:ext cx="107706" cy="107634"/>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8"/>
            <p:cNvSpPr/>
            <p:nvPr/>
          </p:nvSpPr>
          <p:spPr>
            <a:xfrm rot="10800000">
              <a:off x="409046" y="3102092"/>
              <a:ext cx="53482" cy="53480"/>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8"/>
            <p:cNvSpPr/>
            <p:nvPr/>
          </p:nvSpPr>
          <p:spPr>
            <a:xfrm rot="10800000">
              <a:off x="1883474" y="4707703"/>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8"/>
            <p:cNvSpPr/>
            <p:nvPr/>
          </p:nvSpPr>
          <p:spPr>
            <a:xfrm rot="10800000">
              <a:off x="1710214" y="4598585"/>
              <a:ext cx="100827" cy="101497"/>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03" name="Shape 403"/>
        <p:cNvGrpSpPr/>
        <p:nvPr/>
      </p:nvGrpSpPr>
      <p:grpSpPr>
        <a:xfrm>
          <a:off x="0" y="0"/>
          <a:ext cx="0" cy="0"/>
          <a:chOff x="0" y="0"/>
          <a:chExt cx="0" cy="0"/>
        </a:xfrm>
      </p:grpSpPr>
      <p:grpSp>
        <p:nvGrpSpPr>
          <p:cNvPr id="404" name="Google Shape;404;p9"/>
          <p:cNvGrpSpPr/>
          <p:nvPr/>
        </p:nvGrpSpPr>
        <p:grpSpPr>
          <a:xfrm>
            <a:off x="0" y="100871"/>
            <a:ext cx="9143989" cy="6149112"/>
            <a:chOff x="-110150" y="518450"/>
            <a:chExt cx="3389550" cy="2279475"/>
          </a:xfrm>
        </p:grpSpPr>
        <p:sp>
          <p:nvSpPr>
            <p:cNvPr id="405" name="Google Shape;405;p9"/>
            <p:cNvSpPr/>
            <p:nvPr/>
          </p:nvSpPr>
          <p:spPr>
            <a:xfrm>
              <a:off x="1057025" y="848025"/>
              <a:ext cx="30025" cy="25500"/>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9"/>
            <p:cNvSpPr/>
            <p:nvPr/>
          </p:nvSpPr>
          <p:spPr>
            <a:xfrm>
              <a:off x="1206400" y="960900"/>
              <a:ext cx="22925" cy="19600"/>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9"/>
            <p:cNvSpPr/>
            <p:nvPr/>
          </p:nvSpPr>
          <p:spPr>
            <a:xfrm>
              <a:off x="742175" y="1085925"/>
              <a:ext cx="25" cy="300"/>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9"/>
            <p:cNvSpPr/>
            <p:nvPr/>
          </p:nvSpPr>
          <p:spPr>
            <a:xfrm>
              <a:off x="40925" y="568800"/>
              <a:ext cx="31425" cy="2695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9"/>
            <p:cNvSpPr/>
            <p:nvPr/>
          </p:nvSpPr>
          <p:spPr>
            <a:xfrm>
              <a:off x="-110150" y="2233300"/>
              <a:ext cx="31425" cy="2695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9"/>
            <p:cNvSpPr/>
            <p:nvPr/>
          </p:nvSpPr>
          <p:spPr>
            <a:xfrm>
              <a:off x="2911050" y="2134575"/>
              <a:ext cx="31425" cy="2695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9"/>
            <p:cNvSpPr/>
            <p:nvPr/>
          </p:nvSpPr>
          <p:spPr>
            <a:xfrm>
              <a:off x="3146975" y="2508550"/>
              <a:ext cx="31425" cy="26925"/>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9"/>
            <p:cNvSpPr/>
            <p:nvPr/>
          </p:nvSpPr>
          <p:spPr>
            <a:xfrm>
              <a:off x="1855050" y="1085075"/>
              <a:ext cx="6525" cy="5650"/>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9"/>
            <p:cNvSpPr/>
            <p:nvPr/>
          </p:nvSpPr>
          <p:spPr>
            <a:xfrm>
              <a:off x="2667775" y="1023125"/>
              <a:ext cx="9350" cy="8250"/>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9"/>
            <p:cNvSpPr/>
            <p:nvPr/>
          </p:nvSpPr>
          <p:spPr>
            <a:xfrm>
              <a:off x="2518975" y="1053675"/>
              <a:ext cx="7100" cy="605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9"/>
            <p:cNvSpPr/>
            <p:nvPr/>
          </p:nvSpPr>
          <p:spPr>
            <a:xfrm>
              <a:off x="1414325" y="559750"/>
              <a:ext cx="26325" cy="22575"/>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9"/>
            <p:cNvSpPr/>
            <p:nvPr/>
          </p:nvSpPr>
          <p:spPr>
            <a:xfrm>
              <a:off x="859300" y="1865275"/>
              <a:ext cx="7375" cy="6325"/>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9"/>
            <p:cNvSpPr/>
            <p:nvPr/>
          </p:nvSpPr>
          <p:spPr>
            <a:xfrm>
              <a:off x="995375" y="2314500"/>
              <a:ext cx="26050" cy="22325"/>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9"/>
            <p:cNvSpPr/>
            <p:nvPr/>
          </p:nvSpPr>
          <p:spPr>
            <a:xfrm>
              <a:off x="1428750" y="2420850"/>
              <a:ext cx="9625" cy="8450"/>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9"/>
            <p:cNvSpPr/>
            <p:nvPr/>
          </p:nvSpPr>
          <p:spPr>
            <a:xfrm>
              <a:off x="1234675" y="2731175"/>
              <a:ext cx="18425" cy="15700"/>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9"/>
            <p:cNvSpPr/>
            <p:nvPr/>
          </p:nvSpPr>
          <p:spPr>
            <a:xfrm>
              <a:off x="2504825" y="1449150"/>
              <a:ext cx="13900" cy="12075"/>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9"/>
            <p:cNvSpPr/>
            <p:nvPr/>
          </p:nvSpPr>
          <p:spPr>
            <a:xfrm>
              <a:off x="1976975" y="1155200"/>
              <a:ext cx="5675" cy="4825"/>
            </a:xfrm>
            <a:custGeom>
              <a:rect b="b" l="l" r="r" t="t"/>
              <a:pathLst>
                <a:path extrusionOk="0" h="193" w="227">
                  <a:moveTo>
                    <a:pt x="142" y="0"/>
                  </a:moveTo>
                  <a:cubicBezTo>
                    <a:pt x="137" y="0"/>
                    <a:pt x="131" y="1"/>
                    <a:pt x="125" y="2"/>
                  </a:cubicBezTo>
                  <a:cubicBezTo>
                    <a:pt x="34" y="2"/>
                    <a:pt x="0" y="104"/>
                    <a:pt x="57" y="160"/>
                  </a:cubicBezTo>
                  <a:cubicBezTo>
                    <a:pt x="80" y="183"/>
                    <a:pt x="106" y="193"/>
                    <a:pt x="131" y="193"/>
                  </a:cubicBezTo>
                  <a:cubicBezTo>
                    <a:pt x="181" y="193"/>
                    <a:pt x="227" y="153"/>
                    <a:pt x="227" y="92"/>
                  </a:cubicBezTo>
                  <a:cubicBezTo>
                    <a:pt x="227" y="42"/>
                    <a:pt x="190"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9"/>
            <p:cNvSpPr/>
            <p:nvPr/>
          </p:nvSpPr>
          <p:spPr>
            <a:xfrm>
              <a:off x="611775" y="927225"/>
              <a:ext cx="30850" cy="26375"/>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9"/>
            <p:cNvSpPr/>
            <p:nvPr/>
          </p:nvSpPr>
          <p:spPr>
            <a:xfrm>
              <a:off x="54500" y="1476875"/>
              <a:ext cx="30850" cy="26375"/>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9"/>
            <p:cNvSpPr/>
            <p:nvPr/>
          </p:nvSpPr>
          <p:spPr>
            <a:xfrm>
              <a:off x="41475" y="2607850"/>
              <a:ext cx="30575" cy="26450"/>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9"/>
            <p:cNvSpPr/>
            <p:nvPr/>
          </p:nvSpPr>
          <p:spPr>
            <a:xfrm>
              <a:off x="898050" y="1086200"/>
              <a:ext cx="20675" cy="17700"/>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9"/>
            <p:cNvSpPr/>
            <p:nvPr/>
          </p:nvSpPr>
          <p:spPr>
            <a:xfrm>
              <a:off x="569625" y="1381825"/>
              <a:ext cx="41900" cy="35900"/>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9"/>
            <p:cNvSpPr/>
            <p:nvPr/>
          </p:nvSpPr>
          <p:spPr>
            <a:xfrm>
              <a:off x="-66300" y="1949300"/>
              <a:ext cx="42175" cy="35875"/>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9"/>
            <p:cNvSpPr/>
            <p:nvPr/>
          </p:nvSpPr>
          <p:spPr>
            <a:xfrm>
              <a:off x="591975" y="1625100"/>
              <a:ext cx="11350" cy="9675"/>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9"/>
            <p:cNvSpPr/>
            <p:nvPr/>
          </p:nvSpPr>
          <p:spPr>
            <a:xfrm>
              <a:off x="164525" y="2062725"/>
              <a:ext cx="11350" cy="9550"/>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9"/>
            <p:cNvSpPr/>
            <p:nvPr/>
          </p:nvSpPr>
          <p:spPr>
            <a:xfrm>
              <a:off x="572450" y="1915900"/>
              <a:ext cx="21250" cy="17975"/>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9"/>
            <p:cNvSpPr/>
            <p:nvPr/>
          </p:nvSpPr>
          <p:spPr>
            <a:xfrm>
              <a:off x="2652500" y="1680825"/>
              <a:ext cx="16725" cy="14150"/>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9"/>
            <p:cNvSpPr/>
            <p:nvPr/>
          </p:nvSpPr>
          <p:spPr>
            <a:xfrm>
              <a:off x="2337375" y="1233025"/>
              <a:ext cx="7375" cy="6325"/>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9"/>
            <p:cNvSpPr/>
            <p:nvPr/>
          </p:nvSpPr>
          <p:spPr>
            <a:xfrm>
              <a:off x="2325775" y="928350"/>
              <a:ext cx="8500" cy="7300"/>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9"/>
            <p:cNvSpPr/>
            <p:nvPr/>
          </p:nvSpPr>
          <p:spPr>
            <a:xfrm>
              <a:off x="2653075" y="596825"/>
              <a:ext cx="16700" cy="14125"/>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9"/>
            <p:cNvSpPr/>
            <p:nvPr/>
          </p:nvSpPr>
          <p:spPr>
            <a:xfrm>
              <a:off x="2232975" y="518450"/>
              <a:ext cx="32275" cy="27625"/>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9"/>
            <p:cNvSpPr/>
            <p:nvPr/>
          </p:nvSpPr>
          <p:spPr>
            <a:xfrm>
              <a:off x="2182200" y="841500"/>
              <a:ext cx="4125" cy="2775"/>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9"/>
            <p:cNvSpPr/>
            <p:nvPr/>
          </p:nvSpPr>
          <p:spPr>
            <a:xfrm>
              <a:off x="608375" y="596525"/>
              <a:ext cx="20975" cy="17975"/>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9"/>
            <p:cNvSpPr/>
            <p:nvPr/>
          </p:nvSpPr>
          <p:spPr>
            <a:xfrm>
              <a:off x="161700" y="743625"/>
              <a:ext cx="21250" cy="17975"/>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9"/>
            <p:cNvSpPr/>
            <p:nvPr/>
          </p:nvSpPr>
          <p:spPr>
            <a:xfrm>
              <a:off x="441475" y="882400"/>
              <a:ext cx="7375" cy="7450"/>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9"/>
            <p:cNvSpPr/>
            <p:nvPr/>
          </p:nvSpPr>
          <p:spPr>
            <a:xfrm>
              <a:off x="2526050" y="2607000"/>
              <a:ext cx="16150" cy="13850"/>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9"/>
            <p:cNvSpPr/>
            <p:nvPr/>
          </p:nvSpPr>
          <p:spPr>
            <a:xfrm>
              <a:off x="1996200" y="2747025"/>
              <a:ext cx="23225" cy="19950"/>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9"/>
            <p:cNvSpPr/>
            <p:nvPr/>
          </p:nvSpPr>
          <p:spPr>
            <a:xfrm>
              <a:off x="2436100" y="2747025"/>
              <a:ext cx="59425" cy="50900"/>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9"/>
            <p:cNvSpPr/>
            <p:nvPr/>
          </p:nvSpPr>
          <p:spPr>
            <a:xfrm>
              <a:off x="3093800" y="2067525"/>
              <a:ext cx="59425" cy="50900"/>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9"/>
            <p:cNvSpPr/>
            <p:nvPr/>
          </p:nvSpPr>
          <p:spPr>
            <a:xfrm>
              <a:off x="2691525" y="2429350"/>
              <a:ext cx="13325" cy="1137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9"/>
            <p:cNvSpPr/>
            <p:nvPr/>
          </p:nvSpPr>
          <p:spPr>
            <a:xfrm>
              <a:off x="3104275" y="1474050"/>
              <a:ext cx="6525" cy="5625"/>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9"/>
            <p:cNvSpPr/>
            <p:nvPr/>
          </p:nvSpPr>
          <p:spPr>
            <a:xfrm>
              <a:off x="3090400" y="1768250"/>
              <a:ext cx="13900" cy="11650"/>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9"/>
            <p:cNvSpPr/>
            <p:nvPr/>
          </p:nvSpPr>
          <p:spPr>
            <a:xfrm>
              <a:off x="3164225" y="1651700"/>
              <a:ext cx="5700" cy="5075"/>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9"/>
            <p:cNvSpPr/>
            <p:nvPr/>
          </p:nvSpPr>
          <p:spPr>
            <a:xfrm>
              <a:off x="3214875" y="1552125"/>
              <a:ext cx="34525" cy="35100"/>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9"/>
            <p:cNvSpPr/>
            <p:nvPr/>
          </p:nvSpPr>
          <p:spPr>
            <a:xfrm>
              <a:off x="3262125" y="1588325"/>
              <a:ext cx="17275" cy="17575"/>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9"/>
            <p:cNvSpPr/>
            <p:nvPr/>
          </p:nvSpPr>
          <p:spPr>
            <a:xfrm>
              <a:off x="171050" y="986125"/>
              <a:ext cx="5675" cy="5550"/>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9"/>
            <p:cNvSpPr/>
            <p:nvPr/>
          </p:nvSpPr>
          <p:spPr>
            <a:xfrm>
              <a:off x="218275" y="1172500"/>
              <a:ext cx="13900" cy="11650"/>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9"/>
            <p:cNvSpPr/>
            <p:nvPr/>
          </p:nvSpPr>
          <p:spPr>
            <a:xfrm>
              <a:off x="292825" y="1056150"/>
              <a:ext cx="4975" cy="4900"/>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9"/>
            <p:cNvSpPr/>
            <p:nvPr/>
          </p:nvSpPr>
          <p:spPr>
            <a:xfrm>
              <a:off x="72025" y="1059325"/>
              <a:ext cx="34825" cy="35100"/>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9"/>
            <p:cNvSpPr/>
            <p:nvPr/>
          </p:nvSpPr>
          <p:spPr>
            <a:xfrm>
              <a:off x="119275" y="1095825"/>
              <a:ext cx="17575" cy="17275"/>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9"/>
            <p:cNvSpPr/>
            <p:nvPr/>
          </p:nvSpPr>
          <p:spPr>
            <a:xfrm>
              <a:off x="199625" y="1525250"/>
              <a:ext cx="34800" cy="34825"/>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9"/>
            <p:cNvSpPr/>
            <p:nvPr/>
          </p:nvSpPr>
          <p:spPr>
            <a:xfrm>
              <a:off x="246850" y="1561750"/>
              <a:ext cx="17275" cy="17275"/>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9"/>
            <p:cNvSpPr/>
            <p:nvPr/>
          </p:nvSpPr>
          <p:spPr>
            <a:xfrm>
              <a:off x="863550" y="1947300"/>
              <a:ext cx="39625" cy="39925"/>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9"/>
            <p:cNvSpPr/>
            <p:nvPr/>
          </p:nvSpPr>
          <p:spPr>
            <a:xfrm>
              <a:off x="917575" y="1988900"/>
              <a:ext cx="19825" cy="19825"/>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9"/>
            <p:cNvSpPr/>
            <p:nvPr/>
          </p:nvSpPr>
          <p:spPr>
            <a:xfrm>
              <a:off x="3050800" y="1131750"/>
              <a:ext cx="6250" cy="6525"/>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9"/>
            <p:cNvSpPr/>
            <p:nvPr/>
          </p:nvSpPr>
          <p:spPr>
            <a:xfrm>
              <a:off x="3240625" y="1172775"/>
              <a:ext cx="11325" cy="9550"/>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9"/>
            <p:cNvSpPr/>
            <p:nvPr/>
          </p:nvSpPr>
          <p:spPr>
            <a:xfrm>
              <a:off x="2917000" y="791725"/>
              <a:ext cx="20950" cy="17950"/>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9"/>
            <p:cNvSpPr/>
            <p:nvPr/>
          </p:nvSpPr>
          <p:spPr>
            <a:xfrm>
              <a:off x="3053900" y="1213800"/>
              <a:ext cx="39925" cy="39900"/>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9"/>
            <p:cNvSpPr/>
            <p:nvPr/>
          </p:nvSpPr>
          <p:spPr>
            <a:xfrm>
              <a:off x="3107950" y="1255375"/>
              <a:ext cx="19825" cy="19825"/>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9"/>
            <p:cNvSpPr/>
            <p:nvPr/>
          </p:nvSpPr>
          <p:spPr>
            <a:xfrm>
              <a:off x="2506825" y="605025"/>
              <a:ext cx="74400" cy="74975"/>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9"/>
            <p:cNvSpPr/>
            <p:nvPr/>
          </p:nvSpPr>
          <p:spPr>
            <a:xfrm>
              <a:off x="2608075" y="682825"/>
              <a:ext cx="37375" cy="37625"/>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 name="Google Shape;466;p9"/>
          <p:cNvSpPr txBox="1"/>
          <p:nvPr>
            <p:ph type="title"/>
          </p:nvPr>
        </p:nvSpPr>
        <p:spPr>
          <a:xfrm>
            <a:off x="2503050" y="1740276"/>
            <a:ext cx="41379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67" name="Google Shape;467;p9"/>
          <p:cNvSpPr txBox="1"/>
          <p:nvPr>
            <p:ph idx="1" type="subTitle"/>
          </p:nvPr>
        </p:nvSpPr>
        <p:spPr>
          <a:xfrm>
            <a:off x="2503050" y="2493225"/>
            <a:ext cx="4137900" cy="1364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8" name="Google Shape;468;p9"/>
          <p:cNvSpPr/>
          <p:nvPr/>
        </p:nvSpPr>
        <p:spPr>
          <a:xfrm>
            <a:off x="5988138" y="4037866"/>
            <a:ext cx="200709" cy="202253"/>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9"/>
          <p:cNvSpPr/>
          <p:nvPr/>
        </p:nvSpPr>
        <p:spPr>
          <a:xfrm flipH="1" rot="10800000">
            <a:off x="6641100" y="3872350"/>
            <a:ext cx="67800" cy="58850"/>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70" name="Shape 470"/>
        <p:cNvGrpSpPr/>
        <p:nvPr/>
      </p:nvGrpSpPr>
      <p:grpSpPr>
        <a:xfrm>
          <a:off x="0" y="0"/>
          <a:ext cx="0" cy="0"/>
          <a:chOff x="0" y="0"/>
          <a:chExt cx="0" cy="0"/>
        </a:xfrm>
      </p:grpSpPr>
      <p:sp>
        <p:nvSpPr>
          <p:cNvPr id="471" name="Google Shape;471;p10"/>
          <p:cNvSpPr txBox="1"/>
          <p:nvPr>
            <p:ph idx="1" type="body"/>
          </p:nvPr>
        </p:nvSpPr>
        <p:spPr>
          <a:xfrm>
            <a:off x="2569800" y="2059200"/>
            <a:ext cx="4004400" cy="1025100"/>
          </a:xfrm>
          <a:prstGeom prst="rect">
            <a:avLst/>
          </a:prstGeom>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sz="3000">
                <a:latin typeface="Rajdhani SemiBold"/>
                <a:ea typeface="Rajdhani SemiBold"/>
                <a:cs typeface="Rajdhani SemiBold"/>
                <a:sym typeface="Rajdhani SemiBold"/>
              </a:defRPr>
            </a:lvl1pPr>
          </a:lstStyle>
          <a:p/>
        </p:txBody>
      </p:sp>
      <p:grpSp>
        <p:nvGrpSpPr>
          <p:cNvPr id="472" name="Google Shape;472;p10"/>
          <p:cNvGrpSpPr/>
          <p:nvPr/>
        </p:nvGrpSpPr>
        <p:grpSpPr>
          <a:xfrm flipH="1" rot="10800000">
            <a:off x="7" y="-1005611"/>
            <a:ext cx="9143989" cy="6149112"/>
            <a:chOff x="-110150" y="518450"/>
            <a:chExt cx="3389550" cy="2279475"/>
          </a:xfrm>
        </p:grpSpPr>
        <p:sp>
          <p:nvSpPr>
            <p:cNvPr id="473" name="Google Shape;473;p10"/>
            <p:cNvSpPr/>
            <p:nvPr/>
          </p:nvSpPr>
          <p:spPr>
            <a:xfrm>
              <a:off x="1057025" y="848025"/>
              <a:ext cx="30025" cy="25500"/>
            </a:xfrm>
            <a:custGeom>
              <a:rect b="b" l="l" r="r" t="t"/>
              <a:pathLst>
                <a:path extrusionOk="0" h="1020" w="1201">
                  <a:moveTo>
                    <a:pt x="691" y="0"/>
                  </a:moveTo>
                  <a:cubicBezTo>
                    <a:pt x="227" y="0"/>
                    <a:pt x="1" y="543"/>
                    <a:pt x="329" y="872"/>
                  </a:cubicBezTo>
                  <a:cubicBezTo>
                    <a:pt x="431" y="974"/>
                    <a:pt x="558" y="1019"/>
                    <a:pt x="682" y="1019"/>
                  </a:cubicBezTo>
                  <a:cubicBezTo>
                    <a:pt x="945" y="1019"/>
                    <a:pt x="1200" y="816"/>
                    <a:pt x="1200" y="509"/>
                  </a:cubicBezTo>
                  <a:cubicBezTo>
                    <a:pt x="1200" y="227"/>
                    <a:pt x="9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0"/>
            <p:cNvSpPr/>
            <p:nvPr/>
          </p:nvSpPr>
          <p:spPr>
            <a:xfrm>
              <a:off x="1206400" y="960900"/>
              <a:ext cx="22925" cy="19600"/>
            </a:xfrm>
            <a:custGeom>
              <a:rect b="b" l="l" r="r" t="t"/>
              <a:pathLst>
                <a:path extrusionOk="0" h="784" w="917">
                  <a:moveTo>
                    <a:pt x="521" y="0"/>
                  </a:moveTo>
                  <a:cubicBezTo>
                    <a:pt x="170" y="0"/>
                    <a:pt x="0" y="419"/>
                    <a:pt x="249" y="668"/>
                  </a:cubicBezTo>
                  <a:cubicBezTo>
                    <a:pt x="326" y="748"/>
                    <a:pt x="421" y="783"/>
                    <a:pt x="516" y="783"/>
                  </a:cubicBezTo>
                  <a:cubicBezTo>
                    <a:pt x="714" y="783"/>
                    <a:pt x="909" y="626"/>
                    <a:pt x="917" y="396"/>
                  </a:cubicBezTo>
                  <a:cubicBezTo>
                    <a:pt x="917" y="181"/>
                    <a:pt x="736" y="0"/>
                    <a:pt x="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0"/>
            <p:cNvSpPr/>
            <p:nvPr/>
          </p:nvSpPr>
          <p:spPr>
            <a:xfrm>
              <a:off x="742175" y="1085925"/>
              <a:ext cx="25" cy="300"/>
            </a:xfrm>
            <a:custGeom>
              <a:rect b="b" l="l" r="r" t="t"/>
              <a:pathLst>
                <a:path extrusionOk="0" h="12" w="1">
                  <a:moveTo>
                    <a:pt x="1" y="12"/>
                  </a:moveTo>
                  <a:cubicBezTo>
                    <a:pt x="1" y="12"/>
                    <a:pt x="1" y="12"/>
                    <a:pt x="1" y="12"/>
                  </a:cubicBezTo>
                  <a:cubicBezTo>
                    <a:pt x="1" y="12"/>
                    <a:pt x="1" y="12"/>
                    <a:pt x="1" y="12"/>
                  </a:cubicBezTo>
                  <a:cubicBezTo>
                    <a:pt x="1" y="12"/>
                    <a:pt x="1" y="0"/>
                    <a:pt x="1" y="0"/>
                  </a:cubicBezTo>
                  <a:cubicBezTo>
                    <a:pt x="1" y="0"/>
                    <a:pt x="1" y="12"/>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0"/>
            <p:cNvSpPr/>
            <p:nvPr/>
          </p:nvSpPr>
          <p:spPr>
            <a:xfrm>
              <a:off x="1303425" y="1232175"/>
              <a:ext cx="31425" cy="26925"/>
            </a:xfrm>
            <a:custGeom>
              <a:rect b="b" l="l" r="r" t="t"/>
              <a:pathLst>
                <a:path extrusionOk="0" h="1077" w="1257">
                  <a:moveTo>
                    <a:pt x="713" y="1"/>
                  </a:moveTo>
                  <a:cubicBezTo>
                    <a:pt x="238" y="1"/>
                    <a:pt x="1" y="578"/>
                    <a:pt x="340" y="917"/>
                  </a:cubicBezTo>
                  <a:cubicBezTo>
                    <a:pt x="447" y="1028"/>
                    <a:pt x="581" y="1077"/>
                    <a:pt x="714" y="1077"/>
                  </a:cubicBezTo>
                  <a:cubicBezTo>
                    <a:pt x="989" y="1077"/>
                    <a:pt x="1257" y="864"/>
                    <a:pt x="1257" y="544"/>
                  </a:cubicBezTo>
                  <a:cubicBezTo>
                    <a:pt x="1257" y="238"/>
                    <a:pt x="1019" y="1"/>
                    <a:pt x="7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0"/>
            <p:cNvSpPr/>
            <p:nvPr/>
          </p:nvSpPr>
          <p:spPr>
            <a:xfrm>
              <a:off x="40925" y="568800"/>
              <a:ext cx="31425" cy="26950"/>
            </a:xfrm>
            <a:custGeom>
              <a:rect b="b" l="l" r="r" t="t"/>
              <a:pathLst>
                <a:path extrusionOk="0" h="1078" w="1257">
                  <a:moveTo>
                    <a:pt x="724" y="1"/>
                  </a:moveTo>
                  <a:cubicBezTo>
                    <a:pt x="238" y="1"/>
                    <a:pt x="0" y="578"/>
                    <a:pt x="340" y="917"/>
                  </a:cubicBezTo>
                  <a:cubicBezTo>
                    <a:pt x="450" y="1028"/>
                    <a:pt x="586" y="1077"/>
                    <a:pt x="718" y="1077"/>
                  </a:cubicBezTo>
                  <a:cubicBezTo>
                    <a:pt x="993" y="1077"/>
                    <a:pt x="1256" y="865"/>
                    <a:pt x="1256" y="544"/>
                  </a:cubicBezTo>
                  <a:cubicBezTo>
                    <a:pt x="1256" y="239"/>
                    <a:pt x="1019"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0"/>
            <p:cNvSpPr/>
            <p:nvPr/>
          </p:nvSpPr>
          <p:spPr>
            <a:xfrm>
              <a:off x="-110150" y="2233300"/>
              <a:ext cx="31425" cy="2695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0"/>
            <p:cNvSpPr/>
            <p:nvPr/>
          </p:nvSpPr>
          <p:spPr>
            <a:xfrm>
              <a:off x="2911050" y="2134575"/>
              <a:ext cx="31425" cy="26950"/>
            </a:xfrm>
            <a:custGeom>
              <a:rect b="b" l="l" r="r" t="t"/>
              <a:pathLst>
                <a:path extrusionOk="0" h="1078" w="1257">
                  <a:moveTo>
                    <a:pt x="725" y="1"/>
                  </a:moveTo>
                  <a:cubicBezTo>
                    <a:pt x="238" y="1"/>
                    <a:pt x="1" y="578"/>
                    <a:pt x="340" y="917"/>
                  </a:cubicBezTo>
                  <a:cubicBezTo>
                    <a:pt x="451" y="1028"/>
                    <a:pt x="586" y="1077"/>
                    <a:pt x="719" y="1077"/>
                  </a:cubicBezTo>
                  <a:cubicBezTo>
                    <a:pt x="994" y="1077"/>
                    <a:pt x="1257" y="865"/>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0"/>
            <p:cNvSpPr/>
            <p:nvPr/>
          </p:nvSpPr>
          <p:spPr>
            <a:xfrm>
              <a:off x="3146975" y="2508550"/>
              <a:ext cx="31425" cy="26925"/>
            </a:xfrm>
            <a:custGeom>
              <a:rect b="b" l="l" r="r" t="t"/>
              <a:pathLst>
                <a:path extrusionOk="0" h="1077" w="1257">
                  <a:moveTo>
                    <a:pt x="725" y="1"/>
                  </a:moveTo>
                  <a:cubicBezTo>
                    <a:pt x="250" y="1"/>
                    <a:pt x="1" y="578"/>
                    <a:pt x="340" y="917"/>
                  </a:cubicBezTo>
                  <a:cubicBezTo>
                    <a:pt x="451" y="1028"/>
                    <a:pt x="586" y="1077"/>
                    <a:pt x="719" y="1077"/>
                  </a:cubicBezTo>
                  <a:cubicBezTo>
                    <a:pt x="994" y="1077"/>
                    <a:pt x="1257" y="864"/>
                    <a:pt x="1257" y="544"/>
                  </a:cubicBezTo>
                  <a:cubicBezTo>
                    <a:pt x="1257" y="250"/>
                    <a:pt x="1019"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0"/>
            <p:cNvSpPr/>
            <p:nvPr/>
          </p:nvSpPr>
          <p:spPr>
            <a:xfrm>
              <a:off x="1855050" y="1085075"/>
              <a:ext cx="6525" cy="5650"/>
            </a:xfrm>
            <a:custGeom>
              <a:rect b="b" l="l" r="r" t="t"/>
              <a:pathLst>
                <a:path extrusionOk="0" h="226" w="261">
                  <a:moveTo>
                    <a:pt x="148" y="1"/>
                  </a:moveTo>
                  <a:cubicBezTo>
                    <a:pt x="46" y="1"/>
                    <a:pt x="0" y="125"/>
                    <a:pt x="68" y="193"/>
                  </a:cubicBezTo>
                  <a:cubicBezTo>
                    <a:pt x="91" y="215"/>
                    <a:pt x="119" y="225"/>
                    <a:pt x="147" y="225"/>
                  </a:cubicBezTo>
                  <a:cubicBezTo>
                    <a:pt x="204" y="225"/>
                    <a:pt x="261" y="182"/>
                    <a:pt x="261" y="114"/>
                  </a:cubicBezTo>
                  <a:cubicBezTo>
                    <a:pt x="261" y="57"/>
                    <a:pt x="215"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0"/>
            <p:cNvSpPr/>
            <p:nvPr/>
          </p:nvSpPr>
          <p:spPr>
            <a:xfrm>
              <a:off x="2667775" y="1023125"/>
              <a:ext cx="9350" cy="8250"/>
            </a:xfrm>
            <a:custGeom>
              <a:rect b="b" l="l" r="r" t="t"/>
              <a:pathLst>
                <a:path extrusionOk="0" h="330" w="374">
                  <a:moveTo>
                    <a:pt x="215" y="0"/>
                  </a:moveTo>
                  <a:cubicBezTo>
                    <a:pt x="68" y="0"/>
                    <a:pt x="0" y="170"/>
                    <a:pt x="102" y="283"/>
                  </a:cubicBezTo>
                  <a:cubicBezTo>
                    <a:pt x="134" y="315"/>
                    <a:pt x="172" y="329"/>
                    <a:pt x="210" y="329"/>
                  </a:cubicBezTo>
                  <a:cubicBezTo>
                    <a:pt x="293" y="329"/>
                    <a:pt x="374" y="260"/>
                    <a:pt x="374" y="159"/>
                  </a:cubicBezTo>
                  <a:cubicBezTo>
                    <a:pt x="374" y="68"/>
                    <a:pt x="30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0"/>
            <p:cNvSpPr/>
            <p:nvPr/>
          </p:nvSpPr>
          <p:spPr>
            <a:xfrm>
              <a:off x="1903150" y="1271500"/>
              <a:ext cx="13600" cy="11875"/>
            </a:xfrm>
            <a:custGeom>
              <a:rect b="b" l="l" r="r" t="t"/>
              <a:pathLst>
                <a:path extrusionOk="0" h="475" w="544">
                  <a:moveTo>
                    <a:pt x="317" y="0"/>
                  </a:moveTo>
                  <a:cubicBezTo>
                    <a:pt x="102" y="0"/>
                    <a:pt x="0" y="261"/>
                    <a:pt x="147" y="408"/>
                  </a:cubicBezTo>
                  <a:cubicBezTo>
                    <a:pt x="194" y="454"/>
                    <a:pt x="250" y="475"/>
                    <a:pt x="306" y="475"/>
                  </a:cubicBezTo>
                  <a:cubicBezTo>
                    <a:pt x="426" y="475"/>
                    <a:pt x="543" y="378"/>
                    <a:pt x="543" y="238"/>
                  </a:cubicBezTo>
                  <a:cubicBezTo>
                    <a:pt x="543" y="114"/>
                    <a:pt x="441"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0"/>
            <p:cNvSpPr/>
            <p:nvPr/>
          </p:nvSpPr>
          <p:spPr>
            <a:xfrm>
              <a:off x="2518975" y="1053675"/>
              <a:ext cx="7100" cy="6050"/>
            </a:xfrm>
            <a:custGeom>
              <a:rect b="b" l="l" r="r" t="t"/>
              <a:pathLst>
                <a:path extrusionOk="0" h="242" w="284">
                  <a:moveTo>
                    <a:pt x="159" y="1"/>
                  </a:moveTo>
                  <a:cubicBezTo>
                    <a:pt x="57" y="1"/>
                    <a:pt x="1" y="136"/>
                    <a:pt x="80" y="204"/>
                  </a:cubicBezTo>
                  <a:cubicBezTo>
                    <a:pt x="102" y="230"/>
                    <a:pt x="132" y="242"/>
                    <a:pt x="161" y="242"/>
                  </a:cubicBezTo>
                  <a:cubicBezTo>
                    <a:pt x="222" y="242"/>
                    <a:pt x="283" y="194"/>
                    <a:pt x="283" y="125"/>
                  </a:cubicBezTo>
                  <a:cubicBezTo>
                    <a:pt x="283" y="57"/>
                    <a:pt x="22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0"/>
            <p:cNvSpPr/>
            <p:nvPr/>
          </p:nvSpPr>
          <p:spPr>
            <a:xfrm>
              <a:off x="1414325" y="559750"/>
              <a:ext cx="26325" cy="22575"/>
            </a:xfrm>
            <a:custGeom>
              <a:rect b="b" l="l" r="r" t="t"/>
              <a:pathLst>
                <a:path extrusionOk="0" h="903" w="1053">
                  <a:moveTo>
                    <a:pt x="600" y="1"/>
                  </a:moveTo>
                  <a:cubicBezTo>
                    <a:pt x="204" y="1"/>
                    <a:pt x="0" y="487"/>
                    <a:pt x="283" y="770"/>
                  </a:cubicBezTo>
                  <a:cubicBezTo>
                    <a:pt x="374" y="861"/>
                    <a:pt x="485" y="902"/>
                    <a:pt x="594" y="902"/>
                  </a:cubicBezTo>
                  <a:cubicBezTo>
                    <a:pt x="824" y="902"/>
                    <a:pt x="1045" y="722"/>
                    <a:pt x="1052" y="453"/>
                  </a:cubicBezTo>
                  <a:cubicBezTo>
                    <a:pt x="1052" y="205"/>
                    <a:pt x="849"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0"/>
            <p:cNvSpPr/>
            <p:nvPr/>
          </p:nvSpPr>
          <p:spPr>
            <a:xfrm>
              <a:off x="1187450" y="1625100"/>
              <a:ext cx="22375" cy="19200"/>
            </a:xfrm>
            <a:custGeom>
              <a:rect b="b" l="l" r="r" t="t"/>
              <a:pathLst>
                <a:path extrusionOk="0" h="768" w="895">
                  <a:moveTo>
                    <a:pt x="509" y="1"/>
                  </a:moveTo>
                  <a:cubicBezTo>
                    <a:pt x="170" y="1"/>
                    <a:pt x="0" y="408"/>
                    <a:pt x="238" y="657"/>
                  </a:cubicBezTo>
                  <a:cubicBezTo>
                    <a:pt x="314" y="733"/>
                    <a:pt x="410" y="768"/>
                    <a:pt x="504" y="768"/>
                  </a:cubicBezTo>
                  <a:cubicBezTo>
                    <a:pt x="702" y="768"/>
                    <a:pt x="894" y="616"/>
                    <a:pt x="894" y="385"/>
                  </a:cubicBezTo>
                  <a:cubicBezTo>
                    <a:pt x="894" y="170"/>
                    <a:pt x="724" y="1"/>
                    <a:pt x="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0"/>
            <p:cNvSpPr/>
            <p:nvPr/>
          </p:nvSpPr>
          <p:spPr>
            <a:xfrm>
              <a:off x="859300" y="1865275"/>
              <a:ext cx="7375" cy="6325"/>
            </a:xfrm>
            <a:custGeom>
              <a:rect b="b" l="l" r="r" t="t"/>
              <a:pathLst>
                <a:path extrusionOk="0" h="253" w="295">
                  <a:moveTo>
                    <a:pt x="170" y="0"/>
                  </a:moveTo>
                  <a:cubicBezTo>
                    <a:pt x="57" y="0"/>
                    <a:pt x="0" y="136"/>
                    <a:pt x="80" y="215"/>
                  </a:cubicBezTo>
                  <a:cubicBezTo>
                    <a:pt x="105" y="241"/>
                    <a:pt x="136" y="252"/>
                    <a:pt x="167" y="252"/>
                  </a:cubicBezTo>
                  <a:cubicBezTo>
                    <a:pt x="232" y="252"/>
                    <a:pt x="295" y="202"/>
                    <a:pt x="295" y="125"/>
                  </a:cubicBezTo>
                  <a:cubicBezTo>
                    <a:pt x="295" y="57"/>
                    <a:pt x="238" y="0"/>
                    <a:pt x="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0"/>
            <p:cNvSpPr/>
            <p:nvPr/>
          </p:nvSpPr>
          <p:spPr>
            <a:xfrm>
              <a:off x="1050250" y="1906300"/>
              <a:ext cx="11050" cy="9675"/>
            </a:xfrm>
            <a:custGeom>
              <a:rect b="b" l="l" r="r" t="t"/>
              <a:pathLst>
                <a:path extrusionOk="0" h="387" w="442">
                  <a:moveTo>
                    <a:pt x="261" y="0"/>
                  </a:moveTo>
                  <a:cubicBezTo>
                    <a:pt x="80" y="0"/>
                    <a:pt x="0" y="204"/>
                    <a:pt x="125" y="328"/>
                  </a:cubicBezTo>
                  <a:cubicBezTo>
                    <a:pt x="161" y="368"/>
                    <a:pt x="207" y="386"/>
                    <a:pt x="253" y="386"/>
                  </a:cubicBezTo>
                  <a:cubicBezTo>
                    <a:pt x="348" y="386"/>
                    <a:pt x="442" y="308"/>
                    <a:pt x="442" y="193"/>
                  </a:cubicBezTo>
                  <a:cubicBezTo>
                    <a:pt x="442" y="91"/>
                    <a:pt x="36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0"/>
            <p:cNvSpPr/>
            <p:nvPr/>
          </p:nvSpPr>
          <p:spPr>
            <a:xfrm>
              <a:off x="995375" y="2314500"/>
              <a:ext cx="26050" cy="22325"/>
            </a:xfrm>
            <a:custGeom>
              <a:rect b="b" l="l" r="r" t="t"/>
              <a:pathLst>
                <a:path extrusionOk="0" h="893" w="1042">
                  <a:moveTo>
                    <a:pt x="600" y="0"/>
                  </a:moveTo>
                  <a:cubicBezTo>
                    <a:pt x="204" y="0"/>
                    <a:pt x="0" y="476"/>
                    <a:pt x="283" y="758"/>
                  </a:cubicBezTo>
                  <a:cubicBezTo>
                    <a:pt x="372" y="851"/>
                    <a:pt x="485" y="893"/>
                    <a:pt x="595" y="893"/>
                  </a:cubicBezTo>
                  <a:cubicBezTo>
                    <a:pt x="822" y="893"/>
                    <a:pt x="1041" y="719"/>
                    <a:pt x="1041" y="453"/>
                  </a:cubicBezTo>
                  <a:cubicBezTo>
                    <a:pt x="1041" y="204"/>
                    <a:pt x="84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0"/>
            <p:cNvSpPr/>
            <p:nvPr/>
          </p:nvSpPr>
          <p:spPr>
            <a:xfrm>
              <a:off x="1428750" y="2420850"/>
              <a:ext cx="9625" cy="8450"/>
            </a:xfrm>
            <a:custGeom>
              <a:rect b="b" l="l" r="r" t="t"/>
              <a:pathLst>
                <a:path extrusionOk="0" h="338" w="385">
                  <a:moveTo>
                    <a:pt x="170" y="1"/>
                  </a:moveTo>
                  <a:cubicBezTo>
                    <a:pt x="79" y="1"/>
                    <a:pt x="0" y="80"/>
                    <a:pt x="0" y="171"/>
                  </a:cubicBezTo>
                  <a:cubicBezTo>
                    <a:pt x="0" y="269"/>
                    <a:pt x="82" y="337"/>
                    <a:pt x="166" y="337"/>
                  </a:cubicBezTo>
                  <a:cubicBezTo>
                    <a:pt x="207" y="337"/>
                    <a:pt x="250" y="321"/>
                    <a:pt x="283" y="284"/>
                  </a:cubicBezTo>
                  <a:cubicBezTo>
                    <a:pt x="385" y="182"/>
                    <a:pt x="317"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0"/>
            <p:cNvSpPr/>
            <p:nvPr/>
          </p:nvSpPr>
          <p:spPr>
            <a:xfrm>
              <a:off x="1234675" y="2731175"/>
              <a:ext cx="18425" cy="15700"/>
            </a:xfrm>
            <a:custGeom>
              <a:rect b="b" l="l" r="r" t="t"/>
              <a:pathLst>
                <a:path extrusionOk="0" h="628" w="737">
                  <a:moveTo>
                    <a:pt x="420" y="1"/>
                  </a:moveTo>
                  <a:cubicBezTo>
                    <a:pt x="148" y="1"/>
                    <a:pt x="1" y="340"/>
                    <a:pt x="205" y="533"/>
                  </a:cubicBezTo>
                  <a:cubicBezTo>
                    <a:pt x="267" y="599"/>
                    <a:pt x="345" y="628"/>
                    <a:pt x="422" y="628"/>
                  </a:cubicBezTo>
                  <a:cubicBezTo>
                    <a:pt x="581" y="628"/>
                    <a:pt x="736" y="501"/>
                    <a:pt x="736" y="318"/>
                  </a:cubicBezTo>
                  <a:cubicBezTo>
                    <a:pt x="736" y="137"/>
                    <a:pt x="601"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0"/>
            <p:cNvSpPr/>
            <p:nvPr/>
          </p:nvSpPr>
          <p:spPr>
            <a:xfrm>
              <a:off x="2504825" y="1449150"/>
              <a:ext cx="13900" cy="12075"/>
            </a:xfrm>
            <a:custGeom>
              <a:rect b="b" l="l" r="r" t="t"/>
              <a:pathLst>
                <a:path extrusionOk="0" h="483" w="556">
                  <a:moveTo>
                    <a:pt x="318" y="0"/>
                  </a:moveTo>
                  <a:cubicBezTo>
                    <a:pt x="103" y="0"/>
                    <a:pt x="1" y="261"/>
                    <a:pt x="148" y="408"/>
                  </a:cubicBezTo>
                  <a:cubicBezTo>
                    <a:pt x="196" y="459"/>
                    <a:pt x="255" y="482"/>
                    <a:pt x="314" y="482"/>
                  </a:cubicBezTo>
                  <a:cubicBezTo>
                    <a:pt x="437" y="482"/>
                    <a:pt x="555" y="383"/>
                    <a:pt x="555" y="238"/>
                  </a:cubicBezTo>
                  <a:cubicBezTo>
                    <a:pt x="555" y="114"/>
                    <a:pt x="453"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0"/>
            <p:cNvSpPr/>
            <p:nvPr/>
          </p:nvSpPr>
          <p:spPr>
            <a:xfrm>
              <a:off x="1976975" y="1155200"/>
              <a:ext cx="5675" cy="4825"/>
            </a:xfrm>
            <a:custGeom>
              <a:rect b="b" l="l" r="r" t="t"/>
              <a:pathLst>
                <a:path extrusionOk="0" h="193" w="227">
                  <a:moveTo>
                    <a:pt x="142" y="0"/>
                  </a:moveTo>
                  <a:cubicBezTo>
                    <a:pt x="137" y="0"/>
                    <a:pt x="131" y="1"/>
                    <a:pt x="125" y="2"/>
                  </a:cubicBezTo>
                  <a:cubicBezTo>
                    <a:pt x="34" y="2"/>
                    <a:pt x="0" y="104"/>
                    <a:pt x="57" y="160"/>
                  </a:cubicBezTo>
                  <a:cubicBezTo>
                    <a:pt x="80" y="183"/>
                    <a:pt x="106" y="193"/>
                    <a:pt x="131" y="193"/>
                  </a:cubicBezTo>
                  <a:cubicBezTo>
                    <a:pt x="181" y="193"/>
                    <a:pt x="227" y="153"/>
                    <a:pt x="227" y="92"/>
                  </a:cubicBezTo>
                  <a:cubicBezTo>
                    <a:pt x="227" y="42"/>
                    <a:pt x="190"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0"/>
            <p:cNvSpPr/>
            <p:nvPr/>
          </p:nvSpPr>
          <p:spPr>
            <a:xfrm>
              <a:off x="1545000" y="1579000"/>
              <a:ext cx="15300" cy="13300"/>
            </a:xfrm>
            <a:custGeom>
              <a:rect b="b" l="l" r="r" t="t"/>
              <a:pathLst>
                <a:path extrusionOk="0" h="532" w="612">
                  <a:moveTo>
                    <a:pt x="352" y="0"/>
                  </a:moveTo>
                  <a:cubicBezTo>
                    <a:pt x="114" y="0"/>
                    <a:pt x="1" y="283"/>
                    <a:pt x="171" y="453"/>
                  </a:cubicBezTo>
                  <a:cubicBezTo>
                    <a:pt x="222" y="508"/>
                    <a:pt x="286" y="532"/>
                    <a:pt x="349" y="532"/>
                  </a:cubicBezTo>
                  <a:cubicBezTo>
                    <a:pt x="482" y="532"/>
                    <a:pt x="612" y="425"/>
                    <a:pt x="612" y="272"/>
                  </a:cubicBezTo>
                  <a:cubicBezTo>
                    <a:pt x="612" y="125"/>
                    <a:pt x="499"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0"/>
            <p:cNvSpPr/>
            <p:nvPr/>
          </p:nvSpPr>
          <p:spPr>
            <a:xfrm>
              <a:off x="611775" y="927225"/>
              <a:ext cx="30850" cy="26375"/>
            </a:xfrm>
            <a:custGeom>
              <a:rect b="b" l="l" r="r" t="t"/>
              <a:pathLst>
                <a:path extrusionOk="0" h="1055" w="1234">
                  <a:moveTo>
                    <a:pt x="702" y="1"/>
                  </a:moveTo>
                  <a:cubicBezTo>
                    <a:pt x="238" y="1"/>
                    <a:pt x="1" y="566"/>
                    <a:pt x="329" y="894"/>
                  </a:cubicBezTo>
                  <a:cubicBezTo>
                    <a:pt x="439" y="1005"/>
                    <a:pt x="574" y="1055"/>
                    <a:pt x="706" y="1055"/>
                  </a:cubicBezTo>
                  <a:cubicBezTo>
                    <a:pt x="977" y="1055"/>
                    <a:pt x="1234" y="845"/>
                    <a:pt x="1234" y="532"/>
                  </a:cubicBezTo>
                  <a:cubicBezTo>
                    <a:pt x="1234" y="238"/>
                    <a:pt x="996"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0"/>
            <p:cNvSpPr/>
            <p:nvPr/>
          </p:nvSpPr>
          <p:spPr>
            <a:xfrm>
              <a:off x="54500" y="1476875"/>
              <a:ext cx="30850" cy="26375"/>
            </a:xfrm>
            <a:custGeom>
              <a:rect b="b" l="l" r="r" t="t"/>
              <a:pathLst>
                <a:path extrusionOk="0" h="1055" w="1234">
                  <a:moveTo>
                    <a:pt x="702" y="0"/>
                  </a:moveTo>
                  <a:cubicBezTo>
                    <a:pt x="238" y="0"/>
                    <a:pt x="0" y="566"/>
                    <a:pt x="328" y="894"/>
                  </a:cubicBezTo>
                  <a:cubicBezTo>
                    <a:pt x="439" y="1005"/>
                    <a:pt x="574" y="1054"/>
                    <a:pt x="706" y="1054"/>
                  </a:cubicBezTo>
                  <a:cubicBezTo>
                    <a:pt x="977" y="1054"/>
                    <a:pt x="1234" y="845"/>
                    <a:pt x="1234" y="532"/>
                  </a:cubicBezTo>
                  <a:cubicBezTo>
                    <a:pt x="1234" y="238"/>
                    <a:pt x="996"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0"/>
            <p:cNvSpPr/>
            <p:nvPr/>
          </p:nvSpPr>
          <p:spPr>
            <a:xfrm>
              <a:off x="41475" y="2607850"/>
              <a:ext cx="30575" cy="26450"/>
            </a:xfrm>
            <a:custGeom>
              <a:rect b="b" l="l" r="r" t="t"/>
              <a:pathLst>
                <a:path extrusionOk="0" h="1058" w="1223">
                  <a:moveTo>
                    <a:pt x="702" y="0"/>
                  </a:moveTo>
                  <a:cubicBezTo>
                    <a:pt x="227" y="0"/>
                    <a:pt x="1" y="566"/>
                    <a:pt x="329" y="906"/>
                  </a:cubicBezTo>
                  <a:cubicBezTo>
                    <a:pt x="434" y="1011"/>
                    <a:pt x="564" y="1058"/>
                    <a:pt x="692" y="1058"/>
                  </a:cubicBezTo>
                  <a:cubicBezTo>
                    <a:pt x="962" y="1058"/>
                    <a:pt x="1223" y="847"/>
                    <a:pt x="1223" y="532"/>
                  </a:cubicBezTo>
                  <a:cubicBezTo>
                    <a:pt x="1223" y="238"/>
                    <a:pt x="997"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0"/>
            <p:cNvSpPr/>
            <p:nvPr/>
          </p:nvSpPr>
          <p:spPr>
            <a:xfrm>
              <a:off x="898050" y="1086200"/>
              <a:ext cx="20675" cy="17700"/>
            </a:xfrm>
            <a:custGeom>
              <a:rect b="b" l="l" r="r" t="t"/>
              <a:pathLst>
                <a:path extrusionOk="0" h="708" w="827">
                  <a:moveTo>
                    <a:pt x="476" y="1"/>
                  </a:moveTo>
                  <a:cubicBezTo>
                    <a:pt x="159" y="1"/>
                    <a:pt x="1" y="386"/>
                    <a:pt x="227" y="601"/>
                  </a:cubicBezTo>
                  <a:cubicBezTo>
                    <a:pt x="297" y="674"/>
                    <a:pt x="385" y="707"/>
                    <a:pt x="471" y="707"/>
                  </a:cubicBezTo>
                  <a:cubicBezTo>
                    <a:pt x="651" y="707"/>
                    <a:pt x="827" y="565"/>
                    <a:pt x="827" y="352"/>
                  </a:cubicBezTo>
                  <a:cubicBezTo>
                    <a:pt x="827" y="159"/>
                    <a:pt x="668"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0"/>
            <p:cNvSpPr/>
            <p:nvPr/>
          </p:nvSpPr>
          <p:spPr>
            <a:xfrm>
              <a:off x="569625" y="1381825"/>
              <a:ext cx="41900" cy="35900"/>
            </a:xfrm>
            <a:custGeom>
              <a:rect b="b" l="l" r="r" t="t"/>
              <a:pathLst>
                <a:path extrusionOk="0" h="1436" w="1676">
                  <a:moveTo>
                    <a:pt x="951" y="0"/>
                  </a:moveTo>
                  <a:cubicBezTo>
                    <a:pt x="317" y="0"/>
                    <a:pt x="1" y="770"/>
                    <a:pt x="453" y="1222"/>
                  </a:cubicBezTo>
                  <a:cubicBezTo>
                    <a:pt x="597" y="1370"/>
                    <a:pt x="776" y="1435"/>
                    <a:pt x="953" y="1435"/>
                  </a:cubicBezTo>
                  <a:cubicBezTo>
                    <a:pt x="1320" y="1435"/>
                    <a:pt x="1675" y="1152"/>
                    <a:pt x="1675" y="725"/>
                  </a:cubicBezTo>
                  <a:cubicBezTo>
                    <a:pt x="1675" y="329"/>
                    <a:pt x="1358" y="0"/>
                    <a:pt x="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0"/>
            <p:cNvSpPr/>
            <p:nvPr/>
          </p:nvSpPr>
          <p:spPr>
            <a:xfrm>
              <a:off x="-66300" y="1949300"/>
              <a:ext cx="42175" cy="35875"/>
            </a:xfrm>
            <a:custGeom>
              <a:rect b="b" l="l" r="r" t="t"/>
              <a:pathLst>
                <a:path extrusionOk="0" h="1435" w="1687">
                  <a:moveTo>
                    <a:pt x="962" y="0"/>
                  </a:moveTo>
                  <a:cubicBezTo>
                    <a:pt x="317" y="0"/>
                    <a:pt x="1" y="770"/>
                    <a:pt x="453" y="1222"/>
                  </a:cubicBezTo>
                  <a:cubicBezTo>
                    <a:pt x="600" y="1369"/>
                    <a:pt x="780" y="1435"/>
                    <a:pt x="956" y="1435"/>
                  </a:cubicBezTo>
                  <a:cubicBezTo>
                    <a:pt x="1324" y="1435"/>
                    <a:pt x="1675" y="1149"/>
                    <a:pt x="1675" y="713"/>
                  </a:cubicBezTo>
                  <a:cubicBezTo>
                    <a:pt x="1687" y="317"/>
                    <a:pt x="1358"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0"/>
            <p:cNvSpPr/>
            <p:nvPr/>
          </p:nvSpPr>
          <p:spPr>
            <a:xfrm>
              <a:off x="591975" y="1625100"/>
              <a:ext cx="11350" cy="9675"/>
            </a:xfrm>
            <a:custGeom>
              <a:rect b="b" l="l" r="r" t="t"/>
              <a:pathLst>
                <a:path extrusionOk="0" h="387" w="454">
                  <a:moveTo>
                    <a:pt x="261" y="1"/>
                  </a:moveTo>
                  <a:cubicBezTo>
                    <a:pt x="91" y="1"/>
                    <a:pt x="0" y="204"/>
                    <a:pt x="125" y="329"/>
                  </a:cubicBezTo>
                  <a:cubicBezTo>
                    <a:pt x="165" y="369"/>
                    <a:pt x="213" y="387"/>
                    <a:pt x="260" y="387"/>
                  </a:cubicBezTo>
                  <a:cubicBezTo>
                    <a:pt x="359" y="387"/>
                    <a:pt x="453" y="308"/>
                    <a:pt x="453" y="193"/>
                  </a:cubicBezTo>
                  <a:cubicBezTo>
                    <a:pt x="453" y="91"/>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0"/>
            <p:cNvSpPr/>
            <p:nvPr/>
          </p:nvSpPr>
          <p:spPr>
            <a:xfrm>
              <a:off x="164525" y="2062725"/>
              <a:ext cx="11350" cy="9550"/>
            </a:xfrm>
            <a:custGeom>
              <a:rect b="b" l="l" r="r" t="t"/>
              <a:pathLst>
                <a:path extrusionOk="0" h="382" w="454">
                  <a:moveTo>
                    <a:pt x="261" y="1"/>
                  </a:moveTo>
                  <a:cubicBezTo>
                    <a:pt x="91" y="1"/>
                    <a:pt x="1" y="204"/>
                    <a:pt x="125" y="329"/>
                  </a:cubicBezTo>
                  <a:cubicBezTo>
                    <a:pt x="165" y="365"/>
                    <a:pt x="214" y="382"/>
                    <a:pt x="261" y="382"/>
                  </a:cubicBezTo>
                  <a:cubicBezTo>
                    <a:pt x="360" y="382"/>
                    <a:pt x="454" y="308"/>
                    <a:pt x="454" y="193"/>
                  </a:cubicBezTo>
                  <a:cubicBezTo>
                    <a:pt x="454" y="80"/>
                    <a:pt x="363"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0"/>
            <p:cNvSpPr/>
            <p:nvPr/>
          </p:nvSpPr>
          <p:spPr>
            <a:xfrm>
              <a:off x="572450" y="1915900"/>
              <a:ext cx="21250" cy="17975"/>
            </a:xfrm>
            <a:custGeom>
              <a:rect b="b" l="l" r="r" t="t"/>
              <a:pathLst>
                <a:path extrusionOk="0" h="719" w="850">
                  <a:moveTo>
                    <a:pt x="487" y="1"/>
                  </a:moveTo>
                  <a:cubicBezTo>
                    <a:pt x="170" y="1"/>
                    <a:pt x="1" y="386"/>
                    <a:pt x="227" y="612"/>
                  </a:cubicBezTo>
                  <a:cubicBezTo>
                    <a:pt x="301" y="686"/>
                    <a:pt x="391" y="718"/>
                    <a:pt x="480" y="718"/>
                  </a:cubicBezTo>
                  <a:cubicBezTo>
                    <a:pt x="664" y="718"/>
                    <a:pt x="842" y="577"/>
                    <a:pt x="849" y="363"/>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0"/>
            <p:cNvSpPr/>
            <p:nvPr/>
          </p:nvSpPr>
          <p:spPr>
            <a:xfrm>
              <a:off x="2652500" y="1680825"/>
              <a:ext cx="16725" cy="14150"/>
            </a:xfrm>
            <a:custGeom>
              <a:rect b="b" l="l" r="r" t="t"/>
              <a:pathLst>
                <a:path extrusionOk="0" h="566" w="669">
                  <a:moveTo>
                    <a:pt x="385" y="1"/>
                  </a:moveTo>
                  <a:cubicBezTo>
                    <a:pt x="136" y="1"/>
                    <a:pt x="0" y="306"/>
                    <a:pt x="181" y="487"/>
                  </a:cubicBezTo>
                  <a:cubicBezTo>
                    <a:pt x="239" y="541"/>
                    <a:pt x="309" y="565"/>
                    <a:pt x="378" y="565"/>
                  </a:cubicBezTo>
                  <a:cubicBezTo>
                    <a:pt x="526" y="565"/>
                    <a:pt x="668" y="454"/>
                    <a:pt x="668" y="284"/>
                  </a:cubicBezTo>
                  <a:cubicBezTo>
                    <a:pt x="668" y="125"/>
                    <a:pt x="544"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0"/>
            <p:cNvSpPr/>
            <p:nvPr/>
          </p:nvSpPr>
          <p:spPr>
            <a:xfrm>
              <a:off x="2337375" y="1233025"/>
              <a:ext cx="7375" cy="6325"/>
            </a:xfrm>
            <a:custGeom>
              <a:rect b="b" l="l" r="r" t="t"/>
              <a:pathLst>
                <a:path extrusionOk="0" h="253" w="295">
                  <a:moveTo>
                    <a:pt x="170" y="1"/>
                  </a:moveTo>
                  <a:cubicBezTo>
                    <a:pt x="57" y="1"/>
                    <a:pt x="0" y="136"/>
                    <a:pt x="79" y="215"/>
                  </a:cubicBezTo>
                  <a:cubicBezTo>
                    <a:pt x="105" y="241"/>
                    <a:pt x="136" y="252"/>
                    <a:pt x="167" y="252"/>
                  </a:cubicBezTo>
                  <a:cubicBezTo>
                    <a:pt x="232" y="252"/>
                    <a:pt x="294" y="202"/>
                    <a:pt x="294" y="125"/>
                  </a:cubicBezTo>
                  <a:cubicBezTo>
                    <a:pt x="294" y="57"/>
                    <a:pt x="238"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0"/>
            <p:cNvSpPr/>
            <p:nvPr/>
          </p:nvSpPr>
          <p:spPr>
            <a:xfrm>
              <a:off x="2325775" y="928350"/>
              <a:ext cx="8500" cy="7300"/>
            </a:xfrm>
            <a:custGeom>
              <a:rect b="b" l="l" r="r" t="t"/>
              <a:pathLst>
                <a:path extrusionOk="0" h="292" w="340">
                  <a:moveTo>
                    <a:pt x="193" y="1"/>
                  </a:moveTo>
                  <a:cubicBezTo>
                    <a:pt x="68" y="1"/>
                    <a:pt x="0" y="159"/>
                    <a:pt x="91" y="250"/>
                  </a:cubicBezTo>
                  <a:cubicBezTo>
                    <a:pt x="120" y="279"/>
                    <a:pt x="155" y="291"/>
                    <a:pt x="190" y="291"/>
                  </a:cubicBezTo>
                  <a:cubicBezTo>
                    <a:pt x="266" y="291"/>
                    <a:pt x="340" y="233"/>
                    <a:pt x="340" y="148"/>
                  </a:cubicBezTo>
                  <a:cubicBezTo>
                    <a:pt x="340" y="69"/>
                    <a:pt x="27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0"/>
            <p:cNvSpPr/>
            <p:nvPr/>
          </p:nvSpPr>
          <p:spPr>
            <a:xfrm>
              <a:off x="2653075" y="596825"/>
              <a:ext cx="16700" cy="14125"/>
            </a:xfrm>
            <a:custGeom>
              <a:rect b="b" l="l" r="r" t="t"/>
              <a:pathLst>
                <a:path extrusionOk="0" h="565" w="668">
                  <a:moveTo>
                    <a:pt x="385" y="0"/>
                  </a:moveTo>
                  <a:cubicBezTo>
                    <a:pt x="125" y="0"/>
                    <a:pt x="0" y="306"/>
                    <a:pt x="181" y="487"/>
                  </a:cubicBezTo>
                  <a:cubicBezTo>
                    <a:pt x="239" y="541"/>
                    <a:pt x="309" y="565"/>
                    <a:pt x="377" y="565"/>
                  </a:cubicBezTo>
                  <a:cubicBezTo>
                    <a:pt x="525" y="565"/>
                    <a:pt x="668" y="453"/>
                    <a:pt x="668" y="283"/>
                  </a:cubicBezTo>
                  <a:cubicBezTo>
                    <a:pt x="656" y="125"/>
                    <a:pt x="532"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0"/>
            <p:cNvSpPr/>
            <p:nvPr/>
          </p:nvSpPr>
          <p:spPr>
            <a:xfrm>
              <a:off x="2232975" y="518450"/>
              <a:ext cx="32275" cy="27625"/>
            </a:xfrm>
            <a:custGeom>
              <a:rect b="b" l="l" r="r" t="t"/>
              <a:pathLst>
                <a:path extrusionOk="0" h="1105" w="1291">
                  <a:moveTo>
                    <a:pt x="736" y="1"/>
                  </a:moveTo>
                  <a:cubicBezTo>
                    <a:pt x="250" y="1"/>
                    <a:pt x="1" y="589"/>
                    <a:pt x="340" y="940"/>
                  </a:cubicBezTo>
                  <a:cubicBezTo>
                    <a:pt x="454" y="1054"/>
                    <a:pt x="594" y="1104"/>
                    <a:pt x="731" y="1104"/>
                  </a:cubicBezTo>
                  <a:cubicBezTo>
                    <a:pt x="1017" y="1104"/>
                    <a:pt x="1291" y="884"/>
                    <a:pt x="1291" y="555"/>
                  </a:cubicBezTo>
                  <a:cubicBezTo>
                    <a:pt x="1291" y="250"/>
                    <a:pt x="1042"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0"/>
            <p:cNvSpPr/>
            <p:nvPr/>
          </p:nvSpPr>
          <p:spPr>
            <a:xfrm>
              <a:off x="2182200" y="841500"/>
              <a:ext cx="4125" cy="2775"/>
            </a:xfrm>
            <a:custGeom>
              <a:rect b="b" l="l" r="r" t="t"/>
              <a:pathLst>
                <a:path extrusionOk="0" h="111" w="165">
                  <a:moveTo>
                    <a:pt x="86" y="1"/>
                  </a:moveTo>
                  <a:cubicBezTo>
                    <a:pt x="0" y="1"/>
                    <a:pt x="89" y="111"/>
                    <a:pt x="138" y="111"/>
                  </a:cubicBezTo>
                  <a:cubicBezTo>
                    <a:pt x="153" y="111"/>
                    <a:pt x="165" y="99"/>
                    <a:pt x="165" y="69"/>
                  </a:cubicBezTo>
                  <a:cubicBezTo>
                    <a:pt x="165" y="35"/>
                    <a:pt x="131"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0"/>
            <p:cNvSpPr/>
            <p:nvPr/>
          </p:nvSpPr>
          <p:spPr>
            <a:xfrm>
              <a:off x="608375" y="596525"/>
              <a:ext cx="20975" cy="17975"/>
            </a:xfrm>
            <a:custGeom>
              <a:rect b="b" l="l" r="r" t="t"/>
              <a:pathLst>
                <a:path extrusionOk="0" h="719" w="839">
                  <a:moveTo>
                    <a:pt x="487" y="1"/>
                  </a:moveTo>
                  <a:cubicBezTo>
                    <a:pt x="159" y="1"/>
                    <a:pt x="1" y="386"/>
                    <a:pt x="227" y="612"/>
                  </a:cubicBezTo>
                  <a:cubicBezTo>
                    <a:pt x="301" y="685"/>
                    <a:pt x="391" y="718"/>
                    <a:pt x="479" y="718"/>
                  </a:cubicBezTo>
                  <a:cubicBezTo>
                    <a:pt x="663" y="718"/>
                    <a:pt x="838" y="577"/>
                    <a:pt x="838" y="363"/>
                  </a:cubicBezTo>
                  <a:cubicBezTo>
                    <a:pt x="838"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0"/>
            <p:cNvSpPr/>
            <p:nvPr/>
          </p:nvSpPr>
          <p:spPr>
            <a:xfrm>
              <a:off x="161700" y="743625"/>
              <a:ext cx="21250" cy="17975"/>
            </a:xfrm>
            <a:custGeom>
              <a:rect b="b" l="l" r="r" t="t"/>
              <a:pathLst>
                <a:path extrusionOk="0" h="719" w="850">
                  <a:moveTo>
                    <a:pt x="487" y="1"/>
                  </a:moveTo>
                  <a:cubicBezTo>
                    <a:pt x="171" y="1"/>
                    <a:pt x="1" y="386"/>
                    <a:pt x="227" y="612"/>
                  </a:cubicBezTo>
                  <a:cubicBezTo>
                    <a:pt x="300" y="685"/>
                    <a:pt x="391" y="718"/>
                    <a:pt x="481" y="718"/>
                  </a:cubicBezTo>
                  <a:cubicBezTo>
                    <a:pt x="668" y="718"/>
                    <a:pt x="849" y="574"/>
                    <a:pt x="849" y="352"/>
                  </a:cubicBezTo>
                  <a:cubicBezTo>
                    <a:pt x="849" y="159"/>
                    <a:pt x="680"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0"/>
            <p:cNvSpPr/>
            <p:nvPr/>
          </p:nvSpPr>
          <p:spPr>
            <a:xfrm>
              <a:off x="441475" y="882400"/>
              <a:ext cx="7375" cy="7450"/>
            </a:xfrm>
            <a:custGeom>
              <a:rect b="b" l="l" r="r" t="t"/>
              <a:pathLst>
                <a:path extrusionOk="0" h="298" w="295">
                  <a:moveTo>
                    <a:pt x="148" y="0"/>
                  </a:moveTo>
                  <a:cubicBezTo>
                    <a:pt x="74" y="0"/>
                    <a:pt x="1" y="51"/>
                    <a:pt x="1" y="153"/>
                  </a:cubicBezTo>
                  <a:cubicBezTo>
                    <a:pt x="1" y="249"/>
                    <a:pt x="74" y="297"/>
                    <a:pt x="148" y="297"/>
                  </a:cubicBezTo>
                  <a:cubicBezTo>
                    <a:pt x="221" y="297"/>
                    <a:pt x="295" y="249"/>
                    <a:pt x="295" y="153"/>
                  </a:cubicBezTo>
                  <a:cubicBezTo>
                    <a:pt x="295" y="51"/>
                    <a:pt x="22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0"/>
            <p:cNvSpPr/>
            <p:nvPr/>
          </p:nvSpPr>
          <p:spPr>
            <a:xfrm>
              <a:off x="2526050" y="2607000"/>
              <a:ext cx="16150" cy="13850"/>
            </a:xfrm>
            <a:custGeom>
              <a:rect b="b" l="l" r="r" t="t"/>
              <a:pathLst>
                <a:path extrusionOk="0" h="554" w="646">
                  <a:moveTo>
                    <a:pt x="363" y="0"/>
                  </a:moveTo>
                  <a:cubicBezTo>
                    <a:pt x="125" y="0"/>
                    <a:pt x="0" y="295"/>
                    <a:pt x="170" y="464"/>
                  </a:cubicBezTo>
                  <a:cubicBezTo>
                    <a:pt x="228" y="526"/>
                    <a:pt x="299" y="553"/>
                    <a:pt x="370" y="553"/>
                  </a:cubicBezTo>
                  <a:cubicBezTo>
                    <a:pt x="507" y="553"/>
                    <a:pt x="638" y="448"/>
                    <a:pt x="645" y="283"/>
                  </a:cubicBezTo>
                  <a:cubicBezTo>
                    <a:pt x="645" y="125"/>
                    <a:pt x="521"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0"/>
            <p:cNvSpPr/>
            <p:nvPr/>
          </p:nvSpPr>
          <p:spPr>
            <a:xfrm>
              <a:off x="1996200" y="2747025"/>
              <a:ext cx="23225" cy="19950"/>
            </a:xfrm>
            <a:custGeom>
              <a:rect b="b" l="l" r="r" t="t"/>
              <a:pathLst>
                <a:path extrusionOk="0" h="798" w="929">
                  <a:moveTo>
                    <a:pt x="533" y="1"/>
                  </a:moveTo>
                  <a:cubicBezTo>
                    <a:pt x="182" y="1"/>
                    <a:pt x="1" y="431"/>
                    <a:pt x="250" y="679"/>
                  </a:cubicBezTo>
                  <a:cubicBezTo>
                    <a:pt x="331" y="761"/>
                    <a:pt x="431" y="797"/>
                    <a:pt x="530" y="797"/>
                  </a:cubicBezTo>
                  <a:cubicBezTo>
                    <a:pt x="733" y="797"/>
                    <a:pt x="929" y="641"/>
                    <a:pt x="929" y="397"/>
                  </a:cubicBezTo>
                  <a:cubicBezTo>
                    <a:pt x="929" y="182"/>
                    <a:pt x="759" y="1"/>
                    <a:pt x="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0"/>
            <p:cNvSpPr/>
            <p:nvPr/>
          </p:nvSpPr>
          <p:spPr>
            <a:xfrm>
              <a:off x="2436100" y="2747025"/>
              <a:ext cx="59425" cy="50900"/>
            </a:xfrm>
            <a:custGeom>
              <a:rect b="b" l="l" r="r" t="t"/>
              <a:pathLst>
                <a:path extrusionOk="0" h="2036" w="2377">
                  <a:moveTo>
                    <a:pt x="1358" y="1"/>
                  </a:moveTo>
                  <a:cubicBezTo>
                    <a:pt x="453" y="1"/>
                    <a:pt x="0" y="1087"/>
                    <a:pt x="634" y="1732"/>
                  </a:cubicBezTo>
                  <a:cubicBezTo>
                    <a:pt x="843" y="1941"/>
                    <a:pt x="1099" y="2035"/>
                    <a:pt x="1350" y="2035"/>
                  </a:cubicBezTo>
                  <a:cubicBezTo>
                    <a:pt x="1871" y="2035"/>
                    <a:pt x="2369" y="1630"/>
                    <a:pt x="2376" y="1019"/>
                  </a:cubicBezTo>
                  <a:cubicBezTo>
                    <a:pt x="2376" y="453"/>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0"/>
            <p:cNvSpPr/>
            <p:nvPr/>
          </p:nvSpPr>
          <p:spPr>
            <a:xfrm>
              <a:off x="3093800" y="2067525"/>
              <a:ext cx="59425" cy="50900"/>
            </a:xfrm>
            <a:custGeom>
              <a:rect b="b" l="l" r="r" t="t"/>
              <a:pathLst>
                <a:path extrusionOk="0" h="2036" w="2377">
                  <a:moveTo>
                    <a:pt x="1358" y="1"/>
                  </a:moveTo>
                  <a:cubicBezTo>
                    <a:pt x="453" y="1"/>
                    <a:pt x="0" y="1087"/>
                    <a:pt x="645" y="1732"/>
                  </a:cubicBezTo>
                  <a:cubicBezTo>
                    <a:pt x="851" y="1942"/>
                    <a:pt x="1106" y="2035"/>
                    <a:pt x="1356" y="2035"/>
                  </a:cubicBezTo>
                  <a:cubicBezTo>
                    <a:pt x="1876" y="2035"/>
                    <a:pt x="2377" y="1631"/>
                    <a:pt x="2377" y="1019"/>
                  </a:cubicBezTo>
                  <a:cubicBezTo>
                    <a:pt x="2377" y="454"/>
                    <a:pt x="1924"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0"/>
            <p:cNvSpPr/>
            <p:nvPr/>
          </p:nvSpPr>
          <p:spPr>
            <a:xfrm>
              <a:off x="2691525" y="2429350"/>
              <a:ext cx="13325" cy="11375"/>
            </a:xfrm>
            <a:custGeom>
              <a:rect b="b" l="l" r="r" t="t"/>
              <a:pathLst>
                <a:path extrusionOk="0" h="455" w="533">
                  <a:moveTo>
                    <a:pt x="306" y="0"/>
                  </a:moveTo>
                  <a:cubicBezTo>
                    <a:pt x="103" y="0"/>
                    <a:pt x="1" y="238"/>
                    <a:pt x="148" y="385"/>
                  </a:cubicBezTo>
                  <a:cubicBezTo>
                    <a:pt x="192" y="433"/>
                    <a:pt x="249" y="455"/>
                    <a:pt x="305" y="455"/>
                  </a:cubicBezTo>
                  <a:cubicBezTo>
                    <a:pt x="420" y="455"/>
                    <a:pt x="533" y="364"/>
                    <a:pt x="533" y="227"/>
                  </a:cubicBezTo>
                  <a:cubicBezTo>
                    <a:pt x="533" y="102"/>
                    <a:pt x="43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0"/>
            <p:cNvSpPr/>
            <p:nvPr/>
          </p:nvSpPr>
          <p:spPr>
            <a:xfrm>
              <a:off x="1709180" y="1830179"/>
              <a:ext cx="34825" cy="35100"/>
            </a:xfrm>
            <a:custGeom>
              <a:rect b="b" l="l" r="r" t="t"/>
              <a:pathLst>
                <a:path extrusionOk="0" h="1404" w="1393">
                  <a:moveTo>
                    <a:pt x="691" y="0"/>
                  </a:moveTo>
                  <a:lnTo>
                    <a:pt x="442" y="453"/>
                  </a:lnTo>
                  <a:lnTo>
                    <a:pt x="0" y="702"/>
                  </a:lnTo>
                  <a:lnTo>
                    <a:pt x="442" y="951"/>
                  </a:lnTo>
                  <a:lnTo>
                    <a:pt x="691" y="1403"/>
                  </a:lnTo>
                  <a:lnTo>
                    <a:pt x="940" y="951"/>
                  </a:lnTo>
                  <a:lnTo>
                    <a:pt x="1392"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0"/>
            <p:cNvSpPr/>
            <p:nvPr/>
          </p:nvSpPr>
          <p:spPr>
            <a:xfrm>
              <a:off x="1804425" y="1194825"/>
              <a:ext cx="17275" cy="17300"/>
            </a:xfrm>
            <a:custGeom>
              <a:rect b="b" l="l" r="r" t="t"/>
              <a:pathLst>
                <a:path extrusionOk="0" h="692" w="691">
                  <a:moveTo>
                    <a:pt x="339" y="1"/>
                  </a:moveTo>
                  <a:lnTo>
                    <a:pt x="215" y="227"/>
                  </a:lnTo>
                  <a:lnTo>
                    <a:pt x="0" y="352"/>
                  </a:lnTo>
                  <a:lnTo>
                    <a:pt x="215" y="465"/>
                  </a:lnTo>
                  <a:lnTo>
                    <a:pt x="339" y="691"/>
                  </a:lnTo>
                  <a:lnTo>
                    <a:pt x="464" y="465"/>
                  </a:lnTo>
                  <a:lnTo>
                    <a:pt x="690" y="352"/>
                  </a:lnTo>
                  <a:lnTo>
                    <a:pt x="464" y="227"/>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0"/>
            <p:cNvSpPr/>
            <p:nvPr/>
          </p:nvSpPr>
          <p:spPr>
            <a:xfrm>
              <a:off x="3104275" y="1474050"/>
              <a:ext cx="6525" cy="5625"/>
            </a:xfrm>
            <a:custGeom>
              <a:rect b="b" l="l" r="r" t="t"/>
              <a:pathLst>
                <a:path extrusionOk="0" h="225" w="261">
                  <a:moveTo>
                    <a:pt x="147" y="0"/>
                  </a:moveTo>
                  <a:cubicBezTo>
                    <a:pt x="45" y="0"/>
                    <a:pt x="0" y="125"/>
                    <a:pt x="68" y="193"/>
                  </a:cubicBezTo>
                  <a:cubicBezTo>
                    <a:pt x="90" y="215"/>
                    <a:pt x="118" y="225"/>
                    <a:pt x="146" y="225"/>
                  </a:cubicBezTo>
                  <a:cubicBezTo>
                    <a:pt x="204" y="225"/>
                    <a:pt x="260" y="182"/>
                    <a:pt x="260" y="113"/>
                  </a:cubicBezTo>
                  <a:cubicBezTo>
                    <a:pt x="260" y="45"/>
                    <a:pt x="20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0"/>
            <p:cNvSpPr/>
            <p:nvPr/>
          </p:nvSpPr>
          <p:spPr>
            <a:xfrm>
              <a:off x="3090400" y="1768250"/>
              <a:ext cx="13900" cy="11650"/>
            </a:xfrm>
            <a:custGeom>
              <a:rect b="b" l="l" r="r" t="t"/>
              <a:pathLst>
                <a:path extrusionOk="0" h="466" w="556">
                  <a:moveTo>
                    <a:pt x="317" y="0"/>
                  </a:moveTo>
                  <a:cubicBezTo>
                    <a:pt x="102" y="0"/>
                    <a:pt x="1" y="249"/>
                    <a:pt x="148" y="396"/>
                  </a:cubicBezTo>
                  <a:cubicBezTo>
                    <a:pt x="196" y="444"/>
                    <a:pt x="255" y="466"/>
                    <a:pt x="312" y="466"/>
                  </a:cubicBezTo>
                  <a:cubicBezTo>
                    <a:pt x="431" y="466"/>
                    <a:pt x="544" y="375"/>
                    <a:pt x="544" y="238"/>
                  </a:cubicBezTo>
                  <a:cubicBezTo>
                    <a:pt x="555" y="102"/>
                    <a:pt x="442"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0"/>
            <p:cNvSpPr/>
            <p:nvPr/>
          </p:nvSpPr>
          <p:spPr>
            <a:xfrm>
              <a:off x="3164225" y="1651700"/>
              <a:ext cx="5700" cy="5075"/>
            </a:xfrm>
            <a:custGeom>
              <a:rect b="b" l="l" r="r" t="t"/>
              <a:pathLst>
                <a:path extrusionOk="0" h="203" w="228">
                  <a:moveTo>
                    <a:pt x="137" y="0"/>
                  </a:moveTo>
                  <a:cubicBezTo>
                    <a:pt x="46" y="0"/>
                    <a:pt x="1" y="113"/>
                    <a:pt x="57" y="170"/>
                  </a:cubicBezTo>
                  <a:cubicBezTo>
                    <a:pt x="80" y="193"/>
                    <a:pt x="107" y="203"/>
                    <a:pt x="132" y="203"/>
                  </a:cubicBezTo>
                  <a:cubicBezTo>
                    <a:pt x="182" y="203"/>
                    <a:pt x="227" y="162"/>
                    <a:pt x="227" y="102"/>
                  </a:cubicBezTo>
                  <a:cubicBezTo>
                    <a:pt x="227" y="46"/>
                    <a:pt x="182"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0"/>
            <p:cNvSpPr/>
            <p:nvPr/>
          </p:nvSpPr>
          <p:spPr>
            <a:xfrm>
              <a:off x="3214875" y="1552125"/>
              <a:ext cx="34525" cy="35100"/>
            </a:xfrm>
            <a:custGeom>
              <a:rect b="b" l="l" r="r" t="t"/>
              <a:pathLst>
                <a:path extrusionOk="0" h="1404" w="1381">
                  <a:moveTo>
                    <a:pt x="691" y="0"/>
                  </a:moveTo>
                  <a:lnTo>
                    <a:pt x="442" y="453"/>
                  </a:lnTo>
                  <a:lnTo>
                    <a:pt x="0" y="702"/>
                  </a:lnTo>
                  <a:lnTo>
                    <a:pt x="442" y="951"/>
                  </a:lnTo>
                  <a:lnTo>
                    <a:pt x="691" y="1403"/>
                  </a:lnTo>
                  <a:lnTo>
                    <a:pt x="940" y="951"/>
                  </a:lnTo>
                  <a:lnTo>
                    <a:pt x="1381" y="702"/>
                  </a:lnTo>
                  <a:lnTo>
                    <a:pt x="940" y="453"/>
                  </a:lnTo>
                  <a:lnTo>
                    <a:pt x="6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0"/>
            <p:cNvSpPr/>
            <p:nvPr/>
          </p:nvSpPr>
          <p:spPr>
            <a:xfrm>
              <a:off x="3262125" y="1588325"/>
              <a:ext cx="17275" cy="17575"/>
            </a:xfrm>
            <a:custGeom>
              <a:rect b="b" l="l" r="r" t="t"/>
              <a:pathLst>
                <a:path extrusionOk="0" h="703" w="691">
                  <a:moveTo>
                    <a:pt x="339" y="1"/>
                  </a:moveTo>
                  <a:lnTo>
                    <a:pt x="215" y="238"/>
                  </a:lnTo>
                  <a:lnTo>
                    <a:pt x="0" y="363"/>
                  </a:lnTo>
                  <a:lnTo>
                    <a:pt x="215" y="476"/>
                  </a:lnTo>
                  <a:lnTo>
                    <a:pt x="339" y="702"/>
                  </a:lnTo>
                  <a:lnTo>
                    <a:pt x="464" y="476"/>
                  </a:lnTo>
                  <a:lnTo>
                    <a:pt x="690" y="363"/>
                  </a:lnTo>
                  <a:lnTo>
                    <a:pt x="464" y="238"/>
                  </a:lnTo>
                  <a:lnTo>
                    <a:pt x="3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0"/>
            <p:cNvSpPr/>
            <p:nvPr/>
          </p:nvSpPr>
          <p:spPr>
            <a:xfrm>
              <a:off x="171050" y="986125"/>
              <a:ext cx="5675" cy="5550"/>
            </a:xfrm>
            <a:custGeom>
              <a:rect b="b" l="l" r="r" t="t"/>
              <a:pathLst>
                <a:path extrusionOk="0" h="222" w="227">
                  <a:moveTo>
                    <a:pt x="113" y="1"/>
                  </a:moveTo>
                  <a:cubicBezTo>
                    <a:pt x="57" y="1"/>
                    <a:pt x="0" y="38"/>
                    <a:pt x="0" y="111"/>
                  </a:cubicBezTo>
                  <a:cubicBezTo>
                    <a:pt x="0" y="185"/>
                    <a:pt x="57" y="222"/>
                    <a:pt x="113" y="222"/>
                  </a:cubicBezTo>
                  <a:cubicBezTo>
                    <a:pt x="170" y="222"/>
                    <a:pt x="227" y="185"/>
                    <a:pt x="227" y="111"/>
                  </a:cubicBezTo>
                  <a:cubicBezTo>
                    <a:pt x="227" y="38"/>
                    <a:pt x="170"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0"/>
            <p:cNvSpPr/>
            <p:nvPr/>
          </p:nvSpPr>
          <p:spPr>
            <a:xfrm>
              <a:off x="218275" y="1172500"/>
              <a:ext cx="13900" cy="11650"/>
            </a:xfrm>
            <a:custGeom>
              <a:rect b="b" l="l" r="r" t="t"/>
              <a:pathLst>
                <a:path extrusionOk="0" h="466" w="556">
                  <a:moveTo>
                    <a:pt x="318" y="0"/>
                  </a:moveTo>
                  <a:cubicBezTo>
                    <a:pt x="114" y="0"/>
                    <a:pt x="1" y="249"/>
                    <a:pt x="148" y="396"/>
                  </a:cubicBezTo>
                  <a:cubicBezTo>
                    <a:pt x="196" y="444"/>
                    <a:pt x="255" y="466"/>
                    <a:pt x="313" y="466"/>
                  </a:cubicBezTo>
                  <a:cubicBezTo>
                    <a:pt x="432" y="466"/>
                    <a:pt x="548" y="375"/>
                    <a:pt x="555" y="238"/>
                  </a:cubicBezTo>
                  <a:cubicBezTo>
                    <a:pt x="555" y="113"/>
                    <a:pt x="442"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0"/>
            <p:cNvSpPr/>
            <p:nvPr/>
          </p:nvSpPr>
          <p:spPr>
            <a:xfrm>
              <a:off x="292825" y="1056150"/>
              <a:ext cx="4975" cy="4900"/>
            </a:xfrm>
            <a:custGeom>
              <a:rect b="b" l="l" r="r" t="t"/>
              <a:pathLst>
                <a:path extrusionOk="0" h="196" w="199">
                  <a:moveTo>
                    <a:pt x="98" y="1"/>
                  </a:moveTo>
                  <a:cubicBezTo>
                    <a:pt x="49" y="1"/>
                    <a:pt x="0" y="32"/>
                    <a:pt x="6" y="94"/>
                  </a:cubicBezTo>
                  <a:cubicBezTo>
                    <a:pt x="6" y="162"/>
                    <a:pt x="54" y="196"/>
                    <a:pt x="102" y="196"/>
                  </a:cubicBezTo>
                  <a:cubicBezTo>
                    <a:pt x="150" y="196"/>
                    <a:pt x="198" y="162"/>
                    <a:pt x="198" y="94"/>
                  </a:cubicBezTo>
                  <a:cubicBezTo>
                    <a:pt x="198" y="32"/>
                    <a:pt x="148"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0"/>
            <p:cNvSpPr/>
            <p:nvPr/>
          </p:nvSpPr>
          <p:spPr>
            <a:xfrm>
              <a:off x="72025" y="1059325"/>
              <a:ext cx="34825" cy="35100"/>
            </a:xfrm>
            <a:custGeom>
              <a:rect b="b" l="l" r="r" t="t"/>
              <a:pathLst>
                <a:path extrusionOk="0" h="1404" w="1393">
                  <a:moveTo>
                    <a:pt x="702" y="1"/>
                  </a:moveTo>
                  <a:lnTo>
                    <a:pt x="453" y="453"/>
                  </a:lnTo>
                  <a:lnTo>
                    <a:pt x="1" y="702"/>
                  </a:lnTo>
                  <a:lnTo>
                    <a:pt x="453" y="951"/>
                  </a:lnTo>
                  <a:lnTo>
                    <a:pt x="702" y="1404"/>
                  </a:lnTo>
                  <a:lnTo>
                    <a:pt x="951" y="951"/>
                  </a:lnTo>
                  <a:lnTo>
                    <a:pt x="1393" y="702"/>
                  </a:lnTo>
                  <a:lnTo>
                    <a:pt x="951" y="453"/>
                  </a:lnTo>
                  <a:lnTo>
                    <a:pt x="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0"/>
            <p:cNvSpPr/>
            <p:nvPr/>
          </p:nvSpPr>
          <p:spPr>
            <a:xfrm>
              <a:off x="119275" y="1095825"/>
              <a:ext cx="17575" cy="17275"/>
            </a:xfrm>
            <a:custGeom>
              <a:rect b="b" l="l" r="r" t="t"/>
              <a:pathLst>
                <a:path extrusionOk="0" h="691" w="703">
                  <a:moveTo>
                    <a:pt x="351" y="1"/>
                  </a:moveTo>
                  <a:lnTo>
                    <a:pt x="227" y="227"/>
                  </a:lnTo>
                  <a:lnTo>
                    <a:pt x="0" y="351"/>
                  </a:lnTo>
                  <a:lnTo>
                    <a:pt x="227" y="464"/>
                  </a:lnTo>
                  <a:lnTo>
                    <a:pt x="351" y="691"/>
                  </a:lnTo>
                  <a:lnTo>
                    <a:pt x="476" y="464"/>
                  </a:lnTo>
                  <a:lnTo>
                    <a:pt x="702" y="351"/>
                  </a:lnTo>
                  <a:lnTo>
                    <a:pt x="476" y="227"/>
                  </a:lnTo>
                  <a:lnTo>
                    <a:pt x="3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0"/>
            <p:cNvSpPr/>
            <p:nvPr/>
          </p:nvSpPr>
          <p:spPr>
            <a:xfrm>
              <a:off x="199625" y="1525250"/>
              <a:ext cx="34800" cy="34825"/>
            </a:xfrm>
            <a:custGeom>
              <a:rect b="b" l="l" r="r" t="t"/>
              <a:pathLst>
                <a:path extrusionOk="0" h="1393" w="1392">
                  <a:moveTo>
                    <a:pt x="690" y="0"/>
                  </a:moveTo>
                  <a:lnTo>
                    <a:pt x="441" y="453"/>
                  </a:lnTo>
                  <a:lnTo>
                    <a:pt x="0" y="702"/>
                  </a:lnTo>
                  <a:lnTo>
                    <a:pt x="441" y="951"/>
                  </a:lnTo>
                  <a:lnTo>
                    <a:pt x="690" y="1392"/>
                  </a:lnTo>
                  <a:lnTo>
                    <a:pt x="939" y="951"/>
                  </a:lnTo>
                  <a:lnTo>
                    <a:pt x="1392" y="702"/>
                  </a:lnTo>
                  <a:lnTo>
                    <a:pt x="939" y="453"/>
                  </a:lnTo>
                  <a:lnTo>
                    <a:pt x="6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0"/>
            <p:cNvSpPr/>
            <p:nvPr/>
          </p:nvSpPr>
          <p:spPr>
            <a:xfrm>
              <a:off x="246850" y="1561750"/>
              <a:ext cx="17275" cy="17275"/>
            </a:xfrm>
            <a:custGeom>
              <a:rect b="b" l="l" r="r" t="t"/>
              <a:pathLst>
                <a:path extrusionOk="0" h="691" w="691">
                  <a:moveTo>
                    <a:pt x="340" y="0"/>
                  </a:moveTo>
                  <a:lnTo>
                    <a:pt x="227" y="215"/>
                  </a:lnTo>
                  <a:lnTo>
                    <a:pt x="1" y="339"/>
                  </a:lnTo>
                  <a:lnTo>
                    <a:pt x="227" y="464"/>
                  </a:lnTo>
                  <a:lnTo>
                    <a:pt x="340" y="690"/>
                  </a:lnTo>
                  <a:lnTo>
                    <a:pt x="465" y="464"/>
                  </a:lnTo>
                  <a:lnTo>
                    <a:pt x="691" y="339"/>
                  </a:lnTo>
                  <a:lnTo>
                    <a:pt x="465" y="215"/>
                  </a:lnTo>
                  <a:lnTo>
                    <a:pt x="3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0"/>
            <p:cNvSpPr/>
            <p:nvPr/>
          </p:nvSpPr>
          <p:spPr>
            <a:xfrm>
              <a:off x="863550" y="1947300"/>
              <a:ext cx="39625" cy="39925"/>
            </a:xfrm>
            <a:custGeom>
              <a:rect b="b" l="l" r="r" t="t"/>
              <a:pathLst>
                <a:path extrusionOk="0" h="1597" w="1585">
                  <a:moveTo>
                    <a:pt x="792" y="1"/>
                  </a:moveTo>
                  <a:lnTo>
                    <a:pt x="509" y="521"/>
                  </a:lnTo>
                  <a:lnTo>
                    <a:pt x="0" y="793"/>
                  </a:lnTo>
                  <a:lnTo>
                    <a:pt x="509" y="1076"/>
                  </a:lnTo>
                  <a:lnTo>
                    <a:pt x="792" y="1596"/>
                  </a:lnTo>
                  <a:lnTo>
                    <a:pt x="1075" y="1076"/>
                  </a:lnTo>
                  <a:lnTo>
                    <a:pt x="1584" y="793"/>
                  </a:lnTo>
                  <a:lnTo>
                    <a:pt x="1075" y="521"/>
                  </a:lnTo>
                  <a:lnTo>
                    <a:pt x="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0"/>
            <p:cNvSpPr/>
            <p:nvPr/>
          </p:nvSpPr>
          <p:spPr>
            <a:xfrm>
              <a:off x="917575" y="1988900"/>
              <a:ext cx="19825" cy="19825"/>
            </a:xfrm>
            <a:custGeom>
              <a:rect b="b" l="l" r="r" t="t"/>
              <a:pathLst>
                <a:path extrusionOk="0" h="793" w="793">
                  <a:moveTo>
                    <a:pt x="396" y="0"/>
                  </a:moveTo>
                  <a:lnTo>
                    <a:pt x="261" y="249"/>
                  </a:lnTo>
                  <a:lnTo>
                    <a:pt x="0" y="396"/>
                  </a:lnTo>
                  <a:lnTo>
                    <a:pt x="261" y="532"/>
                  </a:lnTo>
                  <a:lnTo>
                    <a:pt x="396" y="792"/>
                  </a:lnTo>
                  <a:lnTo>
                    <a:pt x="532" y="532"/>
                  </a:lnTo>
                  <a:lnTo>
                    <a:pt x="792" y="396"/>
                  </a:lnTo>
                  <a:lnTo>
                    <a:pt x="532"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0"/>
            <p:cNvSpPr/>
            <p:nvPr/>
          </p:nvSpPr>
          <p:spPr>
            <a:xfrm>
              <a:off x="3050800" y="1131750"/>
              <a:ext cx="6250" cy="6525"/>
            </a:xfrm>
            <a:custGeom>
              <a:rect b="b" l="l" r="r" t="t"/>
              <a:pathLst>
                <a:path extrusionOk="0" h="261" w="250">
                  <a:moveTo>
                    <a:pt x="125" y="1"/>
                  </a:moveTo>
                  <a:cubicBezTo>
                    <a:pt x="57" y="1"/>
                    <a:pt x="0" y="57"/>
                    <a:pt x="0" y="125"/>
                  </a:cubicBezTo>
                  <a:cubicBezTo>
                    <a:pt x="0" y="204"/>
                    <a:pt x="57" y="261"/>
                    <a:pt x="125" y="261"/>
                  </a:cubicBezTo>
                  <a:cubicBezTo>
                    <a:pt x="193" y="261"/>
                    <a:pt x="249" y="204"/>
                    <a:pt x="249" y="125"/>
                  </a:cubicBezTo>
                  <a:cubicBezTo>
                    <a:pt x="249" y="57"/>
                    <a:pt x="193"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0"/>
            <p:cNvSpPr/>
            <p:nvPr/>
          </p:nvSpPr>
          <p:spPr>
            <a:xfrm>
              <a:off x="3240625" y="1172775"/>
              <a:ext cx="11325" cy="9550"/>
            </a:xfrm>
            <a:custGeom>
              <a:rect b="b" l="l" r="r" t="t"/>
              <a:pathLst>
                <a:path extrusionOk="0" h="382" w="453">
                  <a:moveTo>
                    <a:pt x="260" y="0"/>
                  </a:moveTo>
                  <a:cubicBezTo>
                    <a:pt x="91" y="0"/>
                    <a:pt x="0" y="204"/>
                    <a:pt x="125" y="328"/>
                  </a:cubicBezTo>
                  <a:cubicBezTo>
                    <a:pt x="161" y="365"/>
                    <a:pt x="207" y="381"/>
                    <a:pt x="252" y="381"/>
                  </a:cubicBezTo>
                  <a:cubicBezTo>
                    <a:pt x="349" y="381"/>
                    <a:pt x="445" y="308"/>
                    <a:pt x="453" y="193"/>
                  </a:cubicBezTo>
                  <a:cubicBezTo>
                    <a:pt x="453" y="91"/>
                    <a:pt x="362"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0"/>
            <p:cNvSpPr/>
            <p:nvPr/>
          </p:nvSpPr>
          <p:spPr>
            <a:xfrm>
              <a:off x="2917000" y="791725"/>
              <a:ext cx="20950" cy="17950"/>
            </a:xfrm>
            <a:custGeom>
              <a:rect b="b" l="l" r="r" t="t"/>
              <a:pathLst>
                <a:path extrusionOk="0" h="718" w="838">
                  <a:moveTo>
                    <a:pt x="487" y="0"/>
                  </a:moveTo>
                  <a:cubicBezTo>
                    <a:pt x="159" y="0"/>
                    <a:pt x="0" y="385"/>
                    <a:pt x="227" y="612"/>
                  </a:cubicBezTo>
                  <a:cubicBezTo>
                    <a:pt x="300" y="685"/>
                    <a:pt x="389" y="718"/>
                    <a:pt x="477" y="718"/>
                  </a:cubicBezTo>
                  <a:cubicBezTo>
                    <a:pt x="661" y="718"/>
                    <a:pt x="838" y="573"/>
                    <a:pt x="838" y="351"/>
                  </a:cubicBezTo>
                  <a:cubicBezTo>
                    <a:pt x="838" y="159"/>
                    <a:pt x="679"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0"/>
            <p:cNvSpPr/>
            <p:nvPr/>
          </p:nvSpPr>
          <p:spPr>
            <a:xfrm>
              <a:off x="3053900" y="1213800"/>
              <a:ext cx="39925" cy="39900"/>
            </a:xfrm>
            <a:custGeom>
              <a:rect b="b" l="l" r="r" t="t"/>
              <a:pathLst>
                <a:path extrusionOk="0" h="1596" w="1597">
                  <a:moveTo>
                    <a:pt x="793" y="0"/>
                  </a:moveTo>
                  <a:lnTo>
                    <a:pt x="521" y="509"/>
                  </a:lnTo>
                  <a:lnTo>
                    <a:pt x="1" y="792"/>
                  </a:lnTo>
                  <a:lnTo>
                    <a:pt x="521" y="1075"/>
                  </a:lnTo>
                  <a:lnTo>
                    <a:pt x="793" y="1596"/>
                  </a:lnTo>
                  <a:lnTo>
                    <a:pt x="1076" y="1075"/>
                  </a:lnTo>
                  <a:lnTo>
                    <a:pt x="1596" y="792"/>
                  </a:lnTo>
                  <a:lnTo>
                    <a:pt x="1076" y="509"/>
                  </a:lnTo>
                  <a:lnTo>
                    <a:pt x="7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0"/>
            <p:cNvSpPr/>
            <p:nvPr/>
          </p:nvSpPr>
          <p:spPr>
            <a:xfrm>
              <a:off x="3107950" y="1255375"/>
              <a:ext cx="19825" cy="19825"/>
            </a:xfrm>
            <a:custGeom>
              <a:rect b="b" l="l" r="r" t="t"/>
              <a:pathLst>
                <a:path extrusionOk="0" h="793" w="793">
                  <a:moveTo>
                    <a:pt x="396" y="0"/>
                  </a:moveTo>
                  <a:lnTo>
                    <a:pt x="260" y="249"/>
                  </a:lnTo>
                  <a:lnTo>
                    <a:pt x="0" y="396"/>
                  </a:lnTo>
                  <a:lnTo>
                    <a:pt x="260" y="532"/>
                  </a:lnTo>
                  <a:lnTo>
                    <a:pt x="396" y="793"/>
                  </a:lnTo>
                  <a:lnTo>
                    <a:pt x="543" y="532"/>
                  </a:lnTo>
                  <a:lnTo>
                    <a:pt x="792" y="396"/>
                  </a:lnTo>
                  <a:lnTo>
                    <a:pt x="543" y="249"/>
                  </a:lnTo>
                  <a:lnTo>
                    <a:pt x="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0"/>
            <p:cNvSpPr/>
            <p:nvPr/>
          </p:nvSpPr>
          <p:spPr>
            <a:xfrm>
              <a:off x="2506825" y="605025"/>
              <a:ext cx="74400" cy="74975"/>
            </a:xfrm>
            <a:custGeom>
              <a:rect b="b" l="l" r="r" t="t"/>
              <a:pathLst>
                <a:path extrusionOk="0" h="2999" w="2976">
                  <a:moveTo>
                    <a:pt x="1494" y="0"/>
                  </a:moveTo>
                  <a:lnTo>
                    <a:pt x="962" y="973"/>
                  </a:lnTo>
                  <a:lnTo>
                    <a:pt x="0" y="1505"/>
                  </a:lnTo>
                  <a:lnTo>
                    <a:pt x="962" y="2026"/>
                  </a:lnTo>
                  <a:lnTo>
                    <a:pt x="1494" y="2999"/>
                  </a:lnTo>
                  <a:lnTo>
                    <a:pt x="2014" y="2026"/>
                  </a:lnTo>
                  <a:lnTo>
                    <a:pt x="2976" y="1505"/>
                  </a:lnTo>
                  <a:lnTo>
                    <a:pt x="2014" y="973"/>
                  </a:lnTo>
                  <a:lnTo>
                    <a:pt x="14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0"/>
            <p:cNvSpPr/>
            <p:nvPr/>
          </p:nvSpPr>
          <p:spPr>
            <a:xfrm>
              <a:off x="2608075" y="682825"/>
              <a:ext cx="37375" cy="37625"/>
            </a:xfrm>
            <a:custGeom>
              <a:rect b="b" l="l" r="r" t="t"/>
              <a:pathLst>
                <a:path extrusionOk="0" h="1505" w="1495">
                  <a:moveTo>
                    <a:pt x="748" y="0"/>
                  </a:moveTo>
                  <a:lnTo>
                    <a:pt x="487" y="487"/>
                  </a:lnTo>
                  <a:lnTo>
                    <a:pt x="1" y="758"/>
                  </a:lnTo>
                  <a:lnTo>
                    <a:pt x="487" y="1018"/>
                  </a:lnTo>
                  <a:lnTo>
                    <a:pt x="748" y="1505"/>
                  </a:lnTo>
                  <a:lnTo>
                    <a:pt x="1008" y="1018"/>
                  </a:lnTo>
                  <a:lnTo>
                    <a:pt x="1495" y="758"/>
                  </a:lnTo>
                  <a:lnTo>
                    <a:pt x="1008" y="487"/>
                  </a:lnTo>
                  <a:lnTo>
                    <a:pt x="7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34" Type="http://schemas.openxmlformats.org/officeDocument/2006/relationships/theme" Target="../theme/theme1.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chemeClr val="accent2"/>
            </a:gs>
            <a:gs pos="100000">
              <a:schemeClr val="dk1"/>
            </a:gs>
          </a:gsLst>
          <a:lin ang="18900732" scaled="0"/>
        </a:gra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100" y="539400"/>
            <a:ext cx="77178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lt1"/>
              </a:buClr>
              <a:buSzPts val="2800"/>
              <a:buFont typeface="Rajdhani SemiBold"/>
              <a:buNone/>
              <a:defRPr sz="2800">
                <a:solidFill>
                  <a:schemeClr val="lt1"/>
                </a:solidFill>
                <a:latin typeface="Rajdhani SemiBold"/>
                <a:ea typeface="Rajdhani SemiBold"/>
                <a:cs typeface="Rajdhani SemiBold"/>
                <a:sym typeface="Rajdhani SemiBold"/>
              </a:defRPr>
            </a:lvl1pPr>
            <a:lvl2pPr lvl="1">
              <a:spcBef>
                <a:spcPts val="0"/>
              </a:spcBef>
              <a:spcAft>
                <a:spcPts val="0"/>
              </a:spcAft>
              <a:buClr>
                <a:schemeClr val="lt1"/>
              </a:buClr>
              <a:buSzPts val="2800"/>
              <a:buFont typeface="Sigmar One"/>
              <a:buNone/>
              <a:defRPr b="1" sz="2800">
                <a:solidFill>
                  <a:schemeClr val="lt1"/>
                </a:solidFill>
                <a:latin typeface="Sigmar One"/>
                <a:ea typeface="Sigmar One"/>
                <a:cs typeface="Sigmar One"/>
                <a:sym typeface="Sigmar One"/>
              </a:defRPr>
            </a:lvl2pPr>
            <a:lvl3pPr lvl="2">
              <a:spcBef>
                <a:spcPts val="0"/>
              </a:spcBef>
              <a:spcAft>
                <a:spcPts val="0"/>
              </a:spcAft>
              <a:buClr>
                <a:schemeClr val="lt1"/>
              </a:buClr>
              <a:buSzPts val="2800"/>
              <a:buFont typeface="Sigmar One"/>
              <a:buNone/>
              <a:defRPr b="1" sz="2800">
                <a:solidFill>
                  <a:schemeClr val="lt1"/>
                </a:solidFill>
                <a:latin typeface="Sigmar One"/>
                <a:ea typeface="Sigmar One"/>
                <a:cs typeface="Sigmar One"/>
                <a:sym typeface="Sigmar One"/>
              </a:defRPr>
            </a:lvl3pPr>
            <a:lvl4pPr lvl="3">
              <a:spcBef>
                <a:spcPts val="0"/>
              </a:spcBef>
              <a:spcAft>
                <a:spcPts val="0"/>
              </a:spcAft>
              <a:buClr>
                <a:schemeClr val="lt1"/>
              </a:buClr>
              <a:buSzPts val="2800"/>
              <a:buFont typeface="Sigmar One"/>
              <a:buNone/>
              <a:defRPr b="1" sz="2800">
                <a:solidFill>
                  <a:schemeClr val="lt1"/>
                </a:solidFill>
                <a:latin typeface="Sigmar One"/>
                <a:ea typeface="Sigmar One"/>
                <a:cs typeface="Sigmar One"/>
                <a:sym typeface="Sigmar One"/>
              </a:defRPr>
            </a:lvl4pPr>
            <a:lvl5pPr lvl="4">
              <a:spcBef>
                <a:spcPts val="0"/>
              </a:spcBef>
              <a:spcAft>
                <a:spcPts val="0"/>
              </a:spcAft>
              <a:buClr>
                <a:schemeClr val="lt1"/>
              </a:buClr>
              <a:buSzPts val="2800"/>
              <a:buFont typeface="Sigmar One"/>
              <a:buNone/>
              <a:defRPr b="1" sz="2800">
                <a:solidFill>
                  <a:schemeClr val="lt1"/>
                </a:solidFill>
                <a:latin typeface="Sigmar One"/>
                <a:ea typeface="Sigmar One"/>
                <a:cs typeface="Sigmar One"/>
                <a:sym typeface="Sigmar One"/>
              </a:defRPr>
            </a:lvl5pPr>
            <a:lvl6pPr lvl="5">
              <a:spcBef>
                <a:spcPts val="0"/>
              </a:spcBef>
              <a:spcAft>
                <a:spcPts val="0"/>
              </a:spcAft>
              <a:buClr>
                <a:schemeClr val="lt1"/>
              </a:buClr>
              <a:buSzPts val="2800"/>
              <a:buFont typeface="Sigmar One"/>
              <a:buNone/>
              <a:defRPr b="1" sz="2800">
                <a:solidFill>
                  <a:schemeClr val="lt1"/>
                </a:solidFill>
                <a:latin typeface="Sigmar One"/>
                <a:ea typeface="Sigmar One"/>
                <a:cs typeface="Sigmar One"/>
                <a:sym typeface="Sigmar One"/>
              </a:defRPr>
            </a:lvl6pPr>
            <a:lvl7pPr lvl="6">
              <a:spcBef>
                <a:spcPts val="0"/>
              </a:spcBef>
              <a:spcAft>
                <a:spcPts val="0"/>
              </a:spcAft>
              <a:buClr>
                <a:schemeClr val="lt1"/>
              </a:buClr>
              <a:buSzPts val="2800"/>
              <a:buFont typeface="Sigmar One"/>
              <a:buNone/>
              <a:defRPr b="1" sz="2800">
                <a:solidFill>
                  <a:schemeClr val="lt1"/>
                </a:solidFill>
                <a:latin typeface="Sigmar One"/>
                <a:ea typeface="Sigmar One"/>
                <a:cs typeface="Sigmar One"/>
                <a:sym typeface="Sigmar One"/>
              </a:defRPr>
            </a:lvl7pPr>
            <a:lvl8pPr lvl="7">
              <a:spcBef>
                <a:spcPts val="0"/>
              </a:spcBef>
              <a:spcAft>
                <a:spcPts val="0"/>
              </a:spcAft>
              <a:buClr>
                <a:schemeClr val="lt1"/>
              </a:buClr>
              <a:buSzPts val="2800"/>
              <a:buFont typeface="Sigmar One"/>
              <a:buNone/>
              <a:defRPr b="1" sz="2800">
                <a:solidFill>
                  <a:schemeClr val="lt1"/>
                </a:solidFill>
                <a:latin typeface="Sigmar One"/>
                <a:ea typeface="Sigmar One"/>
                <a:cs typeface="Sigmar One"/>
                <a:sym typeface="Sigmar One"/>
              </a:defRPr>
            </a:lvl8pPr>
            <a:lvl9pPr lvl="8">
              <a:spcBef>
                <a:spcPts val="0"/>
              </a:spcBef>
              <a:spcAft>
                <a:spcPts val="0"/>
              </a:spcAft>
              <a:buClr>
                <a:schemeClr val="lt1"/>
              </a:buClr>
              <a:buSzPts val="2800"/>
              <a:buFont typeface="Sigmar One"/>
              <a:buNone/>
              <a:defRPr b="1" sz="2800">
                <a:solidFill>
                  <a:schemeClr val="lt1"/>
                </a:solidFill>
                <a:latin typeface="Sigmar One"/>
                <a:ea typeface="Sigmar One"/>
                <a:cs typeface="Sigmar One"/>
                <a:sym typeface="Sigmar One"/>
              </a:defRPr>
            </a:lvl9pPr>
          </a:lstStyle>
          <a:p/>
        </p:txBody>
      </p:sp>
      <p:sp>
        <p:nvSpPr>
          <p:cNvPr id="7" name="Google Shape;7;p1"/>
          <p:cNvSpPr txBox="1"/>
          <p:nvPr>
            <p:ph idx="1" type="body"/>
          </p:nvPr>
        </p:nvSpPr>
        <p:spPr>
          <a:xfrm>
            <a:off x="713100" y="1187700"/>
            <a:ext cx="77178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lt1"/>
              </a:buClr>
              <a:buSzPts val="1400"/>
              <a:buFont typeface="Quicksand"/>
              <a:buChar char="●"/>
              <a:defRPr>
                <a:solidFill>
                  <a:schemeClr val="lt1"/>
                </a:solidFill>
                <a:latin typeface="Quicksand"/>
                <a:ea typeface="Quicksand"/>
                <a:cs typeface="Quicksand"/>
                <a:sym typeface="Quicksand"/>
              </a:defRPr>
            </a:lvl1pPr>
            <a:lvl2pPr indent="-317500" lvl="1" marL="914400">
              <a:lnSpc>
                <a:spcPct val="100000"/>
              </a:lnSpc>
              <a:spcBef>
                <a:spcPts val="0"/>
              </a:spcBef>
              <a:spcAft>
                <a:spcPts val="0"/>
              </a:spcAft>
              <a:buClr>
                <a:schemeClr val="lt1"/>
              </a:buClr>
              <a:buSzPts val="1400"/>
              <a:buFont typeface="Quicksand"/>
              <a:buChar char="○"/>
              <a:defRPr>
                <a:solidFill>
                  <a:schemeClr val="lt1"/>
                </a:solidFill>
                <a:latin typeface="Quicksand"/>
                <a:ea typeface="Quicksand"/>
                <a:cs typeface="Quicksand"/>
                <a:sym typeface="Quicksand"/>
              </a:defRPr>
            </a:lvl2pPr>
            <a:lvl3pPr indent="-317500" lvl="2" marL="1371600">
              <a:lnSpc>
                <a:spcPct val="100000"/>
              </a:lnSpc>
              <a:spcBef>
                <a:spcPts val="0"/>
              </a:spcBef>
              <a:spcAft>
                <a:spcPts val="0"/>
              </a:spcAft>
              <a:buClr>
                <a:schemeClr val="lt1"/>
              </a:buClr>
              <a:buSzPts val="1400"/>
              <a:buFont typeface="Quicksand"/>
              <a:buChar char="■"/>
              <a:defRPr>
                <a:solidFill>
                  <a:schemeClr val="lt1"/>
                </a:solidFill>
                <a:latin typeface="Quicksand"/>
                <a:ea typeface="Quicksand"/>
                <a:cs typeface="Quicksand"/>
                <a:sym typeface="Quicksand"/>
              </a:defRPr>
            </a:lvl3pPr>
            <a:lvl4pPr indent="-317500" lvl="3" marL="1828800">
              <a:lnSpc>
                <a:spcPct val="100000"/>
              </a:lnSpc>
              <a:spcBef>
                <a:spcPts val="0"/>
              </a:spcBef>
              <a:spcAft>
                <a:spcPts val="0"/>
              </a:spcAft>
              <a:buClr>
                <a:schemeClr val="lt1"/>
              </a:buClr>
              <a:buSzPts val="1400"/>
              <a:buFont typeface="Quicksand"/>
              <a:buChar char="●"/>
              <a:defRPr>
                <a:solidFill>
                  <a:schemeClr val="lt1"/>
                </a:solidFill>
                <a:latin typeface="Quicksand"/>
                <a:ea typeface="Quicksand"/>
                <a:cs typeface="Quicksand"/>
                <a:sym typeface="Quicksand"/>
              </a:defRPr>
            </a:lvl4pPr>
            <a:lvl5pPr indent="-317500" lvl="4" marL="2286000">
              <a:lnSpc>
                <a:spcPct val="100000"/>
              </a:lnSpc>
              <a:spcBef>
                <a:spcPts val="0"/>
              </a:spcBef>
              <a:spcAft>
                <a:spcPts val="0"/>
              </a:spcAft>
              <a:buClr>
                <a:schemeClr val="lt1"/>
              </a:buClr>
              <a:buSzPts val="1400"/>
              <a:buFont typeface="Quicksand"/>
              <a:buChar char="○"/>
              <a:defRPr>
                <a:solidFill>
                  <a:schemeClr val="lt1"/>
                </a:solidFill>
                <a:latin typeface="Quicksand"/>
                <a:ea typeface="Quicksand"/>
                <a:cs typeface="Quicksand"/>
                <a:sym typeface="Quicksand"/>
              </a:defRPr>
            </a:lvl5pPr>
            <a:lvl6pPr indent="-317500" lvl="5" marL="2743200">
              <a:lnSpc>
                <a:spcPct val="100000"/>
              </a:lnSpc>
              <a:spcBef>
                <a:spcPts val="0"/>
              </a:spcBef>
              <a:spcAft>
                <a:spcPts val="0"/>
              </a:spcAft>
              <a:buClr>
                <a:schemeClr val="lt1"/>
              </a:buClr>
              <a:buSzPts val="1400"/>
              <a:buFont typeface="Quicksand"/>
              <a:buChar char="■"/>
              <a:defRPr>
                <a:solidFill>
                  <a:schemeClr val="lt1"/>
                </a:solidFill>
                <a:latin typeface="Quicksand"/>
                <a:ea typeface="Quicksand"/>
                <a:cs typeface="Quicksand"/>
                <a:sym typeface="Quicksand"/>
              </a:defRPr>
            </a:lvl6pPr>
            <a:lvl7pPr indent="-317500" lvl="6" marL="3200400">
              <a:lnSpc>
                <a:spcPct val="100000"/>
              </a:lnSpc>
              <a:spcBef>
                <a:spcPts val="0"/>
              </a:spcBef>
              <a:spcAft>
                <a:spcPts val="0"/>
              </a:spcAft>
              <a:buClr>
                <a:schemeClr val="lt1"/>
              </a:buClr>
              <a:buSzPts val="1400"/>
              <a:buFont typeface="Quicksand"/>
              <a:buChar char="●"/>
              <a:defRPr>
                <a:solidFill>
                  <a:schemeClr val="lt1"/>
                </a:solidFill>
                <a:latin typeface="Quicksand"/>
                <a:ea typeface="Quicksand"/>
                <a:cs typeface="Quicksand"/>
                <a:sym typeface="Quicksand"/>
              </a:defRPr>
            </a:lvl7pPr>
            <a:lvl8pPr indent="-317500" lvl="7" marL="3657600">
              <a:lnSpc>
                <a:spcPct val="100000"/>
              </a:lnSpc>
              <a:spcBef>
                <a:spcPts val="0"/>
              </a:spcBef>
              <a:spcAft>
                <a:spcPts val="0"/>
              </a:spcAft>
              <a:buClr>
                <a:schemeClr val="lt1"/>
              </a:buClr>
              <a:buSzPts val="1400"/>
              <a:buFont typeface="Quicksand"/>
              <a:buChar char="○"/>
              <a:defRPr>
                <a:solidFill>
                  <a:schemeClr val="lt1"/>
                </a:solidFill>
                <a:latin typeface="Quicksand"/>
                <a:ea typeface="Quicksand"/>
                <a:cs typeface="Quicksand"/>
                <a:sym typeface="Quicksand"/>
              </a:defRPr>
            </a:lvl8pPr>
            <a:lvl9pPr indent="-317500" lvl="8" marL="4114800">
              <a:lnSpc>
                <a:spcPct val="100000"/>
              </a:lnSpc>
              <a:spcBef>
                <a:spcPts val="0"/>
              </a:spcBef>
              <a:spcAft>
                <a:spcPts val="0"/>
              </a:spcAft>
              <a:buClr>
                <a:schemeClr val="lt1"/>
              </a:buClr>
              <a:buSzPts val="1400"/>
              <a:buFont typeface="Quicksand"/>
              <a:buChar char="■"/>
              <a:defRPr>
                <a:solidFill>
                  <a:schemeClr val="lt1"/>
                </a:solidFill>
                <a:latin typeface="Quicksand"/>
                <a:ea typeface="Quicksand"/>
                <a:cs typeface="Quicksand"/>
                <a:sym typeface="Quicksand"/>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860" name="Shape 1860"/>
        <p:cNvGrpSpPr/>
        <p:nvPr/>
      </p:nvGrpSpPr>
      <p:grpSpPr>
        <a:xfrm>
          <a:off x="0" y="0"/>
          <a:ext cx="0" cy="0"/>
          <a:chOff x="0" y="0"/>
          <a:chExt cx="0" cy="0"/>
        </a:xfrm>
      </p:grpSpPr>
      <p:sp>
        <p:nvSpPr>
          <p:cNvPr id="1861" name="Google Shape;1861;p3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862" name="Google Shape;1862;p3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1" r:id="rId1"/>
    <p:sldLayoutId id="2147483682"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xml"/><Relationship Id="rId3" Type="http://schemas.openxmlformats.org/officeDocument/2006/relationships/image" Target="../media/image9.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slide" Target="/ppt/slides/slide39.xml"/><Relationship Id="rId4" Type="http://schemas.openxmlformats.org/officeDocument/2006/relationships/slide" Target="/ppt/slides/slide37.xml"/><Relationship Id="rId9" Type="http://schemas.openxmlformats.org/officeDocument/2006/relationships/slide" Target="/ppt/slides/slide41.xml"/><Relationship Id="rId5" Type="http://schemas.openxmlformats.org/officeDocument/2006/relationships/slide" Target="/ppt/slides/slide36.xml"/><Relationship Id="rId6" Type="http://schemas.openxmlformats.org/officeDocument/2006/relationships/slide" Target="/ppt/slides/slide36.xml"/><Relationship Id="rId7" Type="http://schemas.openxmlformats.org/officeDocument/2006/relationships/slide" Target="/ppt/slides/slide35.xml"/><Relationship Id="rId8" Type="http://schemas.openxmlformats.org/officeDocument/2006/relationships/slide" Target="/ppt/slides/slide39.xml"/><Relationship Id="rId11" Type="http://schemas.openxmlformats.org/officeDocument/2006/relationships/hyperlink" Target="http://bit.ly/2Tynxth" TargetMode="External"/><Relationship Id="rId10" Type="http://schemas.openxmlformats.org/officeDocument/2006/relationships/slide" Target="/ppt/slides/slide47.xml"/><Relationship Id="rId13" Type="http://schemas.openxmlformats.org/officeDocument/2006/relationships/hyperlink" Target="http://bit.ly/33VAFh3" TargetMode="External"/><Relationship Id="rId12" Type="http://schemas.openxmlformats.org/officeDocument/2006/relationships/hyperlink" Target="http://bit.ly/30B07Gq" TargetMode="External"/><Relationship Id="rId15" Type="http://schemas.openxmlformats.org/officeDocument/2006/relationships/hyperlink" Target="https://www.flaticon.com/?utm_source=slidesgo_template&amp;utm_medium=referral-link&amp;utm_campaign=promo-slide&amp;utm_term=slidesgo&amp;utm_content=flaticon" TargetMode="External"/><Relationship Id="rId14" Type="http://schemas.openxmlformats.org/officeDocument/2006/relationships/hyperlink" Target="https://www.freepik.com/?utm_source=slidesgo_template&amp;utm_medium=referral-link&amp;utm_campaign=promo-slide&amp;utm_term=slidesgo&amp;utm_content=freepik" TargetMode="External"/><Relationship Id="rId17" Type="http://schemas.openxmlformats.org/officeDocument/2006/relationships/hyperlink" Target="https://wepik.com/?utm_source=slidesgo_template&amp;utm_medium=referral-link&amp;utm_campaign=promo-slide&amp;utm_term=slidesgo&amp;utm_content=wepik" TargetMode="External"/><Relationship Id="rId16" Type="http://schemas.openxmlformats.org/officeDocument/2006/relationships/hyperlink" Target="https://storyset.com/?utm_source=slidesgo_template&amp;utm_medium=referral-link&amp;utm_campaign=promo-slide&amp;utm_term=slidesgo&amp;utm_content=storyset" TargetMode="External"/><Relationship Id="rId18" Type="http://schemas.openxmlformats.org/officeDocument/2006/relationships/hyperlink" Target="https://www.videvo.net/?utm_source=slidesgo_template&amp;utm_medium=referral-link&amp;utm_campaign=sg_resources&amp;utm_content=videvo"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MBCKNsXgga6Yr7mvFuWk_ZMn4L4i68MMVhH5wKnOKNw/copy" TargetMode="External"/><Relationship Id="rId5" Type="http://schemas.openxmlformats.org/officeDocument/2006/relationships/image" Target="../media/image2.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4.xml"/><Relationship Id="rId3" Type="http://schemas.openxmlformats.org/officeDocument/2006/relationships/image" Target="../media/image17.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7.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MBCKNsXgga6Yr7mvFuWk_ZMn4L4i68MMVhH5wKnOKNw/copy" TargetMode="External"/><Relationship Id="rId5" Type="http://schemas.openxmlformats.org/officeDocument/2006/relationships/image" Target="../media/image7.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9.xml"/><Relationship Id="rId3" Type="http://schemas.openxmlformats.org/officeDocument/2006/relationships/image" Target="../media/image16.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0.xml"/><Relationship Id="rId3" Type="http://schemas.openxmlformats.org/officeDocument/2006/relationships/image" Target="../media/image11.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1.xml"/><Relationship Id="rId3" Type="http://schemas.openxmlformats.org/officeDocument/2006/relationships/image" Target="../media/image3.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2.xml"/><Relationship Id="rId3" Type="http://schemas.openxmlformats.org/officeDocument/2006/relationships/image" Target="../media/image15.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3.xml"/><Relationship Id="rId3" Type="http://schemas.openxmlformats.org/officeDocument/2006/relationships/image" Target="../media/image13.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4.xml"/><Relationship Id="rId3" Type="http://schemas.openxmlformats.org/officeDocument/2006/relationships/image" Target="../media/image12.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6.xml"/><Relationship Id="rId3" Type="http://schemas.openxmlformats.org/officeDocument/2006/relationships/hyperlink" Target="https://www.freepik.com/free-vector/colorful-spaceship-collection-with-flat-design_2956797.htm#&amp;position=9&amp;from_view=collections/?utm_source=slidesgo_template&amp;utm_medium=referral-link&amp;utm_campaign=sg_resources&amp;utm_content=freepik" TargetMode="External"/><Relationship Id="rId4" Type="http://schemas.openxmlformats.org/officeDocument/2006/relationships/hyperlink" Target="https://www.freepik.com/free-vector/galaxy-background-with-different-elements_2996289.htm#&amp;position=11&amp;from_view=collections#page=1&amp;query=undefined&amp;from_query=undefined&amp;position=1&amp;from_view=collections/?utm_source=slidesgo_template&amp;utm_medium=referral-link&amp;utm_campaign=sg_resources&amp;utm_content=freepik" TargetMode="External"/><Relationship Id="rId5" Type="http://schemas.openxmlformats.org/officeDocument/2006/relationships/hyperlink" Target="https://www.freepik.com/free-vector/flat-galaxy-background-concept_2996287.htm#&amp;position=12&amp;from_view=collections#page=1&amp;query=undefined&amp;from_query=undefined&amp;position=1&amp;from_view=collections/?utm_source=slidesgo_template&amp;utm_medium=referral-link&amp;utm_campaign=sg_resources&amp;utm_content=freepik" TargetMode="External"/><Relationship Id="rId6" Type="http://schemas.openxmlformats.org/officeDocument/2006/relationships/hyperlink" Target="https://www.freepik.com/free-vector/lovely-galaxy-background-with-flat-design_2888198.htm#&amp;position=13&amp;from_view=collections#page=1&amp;query=undefined&amp;from_query=undefined&amp;position=1&amp;from_view=collections/?utm_source=slidesgo_template&amp;utm_medium=referral-link&amp;utm_campaign=sg_resources&amp;utm_content=freepik" TargetMode="External"/><Relationship Id="rId7" Type="http://schemas.openxmlformats.org/officeDocument/2006/relationships/hyperlink" Target="https://www.freepik.com/free-vector/paper-style-galaxy-background_14308679.htm#query=planets&amp;position=30&amp;from_view=author/?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7.xml"/><Relationship Id="rId3" Type="http://schemas.openxmlformats.org/officeDocument/2006/relationships/hyperlink" Target="https://www.freepik.com/free-vector/colorful-spaceship-collection-with-flat-design_2956797.htm#&amp;position=9&amp;from_view=collections/?utm_source=slidesgo_template&amp;utm_medium=referral-link&amp;utm_campaign=sg_resources&amp;utm_content=freepik" TargetMode="External"/><Relationship Id="rId4" Type="http://schemas.openxmlformats.org/officeDocument/2006/relationships/hyperlink" Target="https://www.freepik.com/free-vector/colorful-astronaut-composition-with-flat-design_2965303.htm#&amp;position=10&amp;from_view=collections/?utm_source=slidesgo_template&amp;utm_medium=referral-link&amp;utm_campaign=sg_resources&amp;utm_content=freepik" TargetMode="External"/><Relationship Id="rId9" Type="http://schemas.openxmlformats.org/officeDocument/2006/relationships/hyperlink" Target="https://www.freepik.com/free-vector/space-exploration-isometric-background-with-two-astronauts-flying-outer-cosmos-near-international-station-vector-illustration_26762020.htm#&amp;position=7&amp;from_view=collections/?utm_source=slidesgo_template&amp;utm_medium=referral-link&amp;utm_campaign=sg_resources&amp;utm_content=freepik" TargetMode="External"/><Relationship Id="rId5" Type="http://schemas.openxmlformats.org/officeDocument/2006/relationships/hyperlink" Target="https://www.freepik.com/free-vector/galaxy-background-with-different-elements_2996289.htm#&amp;position=11&amp;from_view=collections#page=1&amp;query=undefined&amp;from_query=undefined&amp;position=1&amp;from_view=collections/?utm_source=slidesgo_template&amp;utm_medium=referral-link&amp;utm_campaign=sg_resources&amp;utm_content=freepik" TargetMode="External"/><Relationship Id="rId6" Type="http://schemas.openxmlformats.org/officeDocument/2006/relationships/hyperlink" Target="https://www.freepik.com/free-vector/flat-galaxy-background-concept_2996287.htm#&amp;position=12&amp;from_view=collections#page=1&amp;query=undefined&amp;from_query=undefined&amp;position=1&amp;from_view=collections/?utm_source=slidesgo_template&amp;utm_medium=referral-link&amp;utm_campaign=sg_resources&amp;utm_content=freepik" TargetMode="External"/><Relationship Id="rId7" Type="http://schemas.openxmlformats.org/officeDocument/2006/relationships/hyperlink" Target="https://www.freepik.com/free-vector/lovely-galaxy-background-with-flat-design_2888198.htm#&amp;position=13&amp;from_view=collections#page=1&amp;query=undefined&amp;from_query=undefined&amp;position=1&amp;from_view=collections/?utm_source=slidesgo_template&amp;utm_medium=referral-link&amp;utm_campaign=sg_resources&amp;utm_content=freepik" TargetMode="External"/><Relationship Id="rId8" Type="http://schemas.openxmlformats.org/officeDocument/2006/relationships/hyperlink" Target="https://www.freepik.com/free-vector/lovely-galaxy-background-with-flat-design_2888199.htm#&amp;position=14&amp;from_view=collections#page=1&amp;query=undefined&amp;from_query=undefined&amp;position=1&amp;from_view=collections/?utm_source=slidesgo_template&amp;utm_medium=referral-link&amp;utm_campaign=sg_resources&amp;utm_content=freepik" TargetMode="External"/><Relationship Id="rId11" Type="http://schemas.openxmlformats.org/officeDocument/2006/relationships/hyperlink" Target="https://www.freepik.com/free-photo/galaxy-night-landscape_13140066.htm#&amp;position=5&amp;from_view=collections/?utm_source=slidesgo_template&amp;utm_medium=referral-link&amp;utm_campaign=sg_resources&amp;utm_content=freepik" TargetMode="External"/><Relationship Id="rId10" Type="http://schemas.openxmlformats.org/officeDocument/2006/relationships/hyperlink" Target="https://www.freepik.com/free-vector/paper-style-galaxy-background_14308679.htm#query=planets&amp;position=30&amp;from_view=author/?utm_source=slidesgo_template&amp;utm_medium=referral-link&amp;utm_campaign=sg_resources&amp;utm_content=freepik" TargetMode="External"/><Relationship Id="rId13" Type="http://schemas.openxmlformats.org/officeDocument/2006/relationships/hyperlink" Target="https://www.freepik.com/free-photo/galaxy-night-panoramic_13140038.htm#&amp;position=6&amp;from_view=collections/?utm_source=slidesgo_template&amp;utm_medium=referral-link&amp;utm_campaign=sg_resources&amp;utm_content=freepik" TargetMode="External"/><Relationship Id="rId12" Type="http://schemas.openxmlformats.org/officeDocument/2006/relationships/hyperlink" Target="https://www.freepik.com/free-photo/galaxy-night-view_13140037.htm#&amp;position=0&amp;from_view=collections/?utm_source=slidesgo_template&amp;utm_medium=referral-link&amp;utm_campaign=sg_resources&amp;utm_content=freepik" TargetMode="External"/><Relationship Id="rId15" Type="http://schemas.openxmlformats.org/officeDocument/2006/relationships/hyperlink" Target="https://www.freepik.com/free-photo/beautiful-planets-space_22896242.htm#&amp;position=4&amp;from_view=collections/?utm_source=slidesgo_template&amp;utm_medium=referral-link&amp;utm_campaign=sg_resources&amp;utm_content=freepik" TargetMode="External"/><Relationship Id="rId14" Type="http://schemas.openxmlformats.org/officeDocument/2006/relationships/hyperlink" Target="https://www.freepik.com/free-photo/galaxy-night-panorama_13140080.htm/?utm_source=slidesgo_template&amp;utm_medium=referral-link&amp;utm_campaign=sg_resources&amp;utm_content=freepik" TargetMode="External"/><Relationship Id="rId17" Type="http://schemas.openxmlformats.org/officeDocument/2006/relationships/hyperlink" Target="https://www.freepik.com/free-photo/close-up-young-business-team-working_21081005.htm#&amp;position=2&amp;from_view=collections/?utm_source=slidesgo_template&amp;utm_medium=referral-link&amp;utm_campaign=sg_resources&amp;utm_content=freepik" TargetMode="External"/><Relationship Id="rId16" Type="http://schemas.openxmlformats.org/officeDocument/2006/relationships/hyperlink" Target="https://www.freepik.com/free-photo/beautiful-planets-space_22896235.htm#&amp;position=5&amp;from_view=collections/?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slide" Target="/ppt/slides/slide35.xml"/><Relationship Id="rId6" Type="http://schemas.openxmlformats.org/officeDocument/2006/relationships/hyperlink" Target="http://bit.ly/33VAFh3" TargetMode="External"/><Relationship Id="rId7"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9.xml"/><Relationship Id="rId3" Type="http://schemas.openxmlformats.org/officeDocument/2006/relationships/hyperlink" Target="https://fonts.google.com/specimen/Rajdhani" TargetMode="External"/><Relationship Id="rId4" Type="http://schemas.openxmlformats.org/officeDocument/2006/relationships/hyperlink" Target="https://fonts.google.com/specimen/Quicksand"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0.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4.png"/><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5.png"/><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6.png"/><Relationship Id="rId14" Type="http://schemas.openxmlformats.org/officeDocument/2006/relationships/image" Target="../media/image1.png"/><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8.png"/><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1.xml"/><Relationship Id="rId3" Type="http://schemas.openxmlformats.org/officeDocument/2006/relationships/hyperlink" Target="https://bit.ly/2ZjL1pd"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7.xml"/><Relationship Id="rId3" Type="http://schemas.openxmlformats.org/officeDocument/2006/relationships/hyperlink" Target="https://workspace.google.com/marketplace/app/icons_for_slides_docs/381578326502"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1.xml"/><Relationship Id="rId3" Type="http://schemas.openxmlformats.org/officeDocument/2006/relationships/hyperlink" Target="http://bit.ly/2PfT4lq" TargetMode="External"/><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image" Target="../media/image12.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path path="circle">
            <a:fillToRect b="50%" l="50%" r="50%" t="50%"/>
          </a:path>
          <a:tileRect/>
        </a:gradFill>
      </p:bgPr>
    </p:bg>
    <p:spTree>
      <p:nvGrpSpPr>
        <p:cNvPr id="1869" name="Shape 1869"/>
        <p:cNvGrpSpPr/>
        <p:nvPr/>
      </p:nvGrpSpPr>
      <p:grpSpPr>
        <a:xfrm>
          <a:off x="0" y="0"/>
          <a:ext cx="0" cy="0"/>
          <a:chOff x="0" y="0"/>
          <a:chExt cx="0" cy="0"/>
        </a:xfrm>
      </p:grpSpPr>
      <p:sp>
        <p:nvSpPr>
          <p:cNvPr id="1870" name="Google Shape;1870;p38"/>
          <p:cNvSpPr/>
          <p:nvPr/>
        </p:nvSpPr>
        <p:spPr>
          <a:xfrm>
            <a:off x="2328825" y="2883800"/>
            <a:ext cx="4562100" cy="4218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1" name="Google Shape;1871;p38"/>
          <p:cNvGrpSpPr/>
          <p:nvPr/>
        </p:nvGrpSpPr>
        <p:grpSpPr>
          <a:xfrm>
            <a:off x="1695819" y="3305062"/>
            <a:ext cx="5976329" cy="5957150"/>
            <a:chOff x="1695819" y="3305062"/>
            <a:chExt cx="5976329" cy="5957150"/>
          </a:xfrm>
        </p:grpSpPr>
        <p:sp>
          <p:nvSpPr>
            <p:cNvPr id="1872" name="Google Shape;1872;p38"/>
            <p:cNvSpPr/>
            <p:nvPr/>
          </p:nvSpPr>
          <p:spPr>
            <a:xfrm rot="-828394">
              <a:off x="2211338" y="3824081"/>
              <a:ext cx="4945282" cy="4919114"/>
            </a:xfrm>
            <a:custGeom>
              <a:rect b="b" l="l" r="r" t="t"/>
              <a:pathLst>
                <a:path extrusionOk="0" h="25033" w="25034">
                  <a:moveTo>
                    <a:pt x="12517" y="1"/>
                  </a:moveTo>
                  <a:cubicBezTo>
                    <a:pt x="11814" y="1"/>
                    <a:pt x="11124" y="61"/>
                    <a:pt x="10451" y="173"/>
                  </a:cubicBezTo>
                  <a:cubicBezTo>
                    <a:pt x="7822" y="610"/>
                    <a:pt x="5467" y="1864"/>
                    <a:pt x="3663" y="3671"/>
                  </a:cubicBezTo>
                  <a:cubicBezTo>
                    <a:pt x="1961" y="5374"/>
                    <a:pt x="748" y="7566"/>
                    <a:pt x="251" y="10016"/>
                  </a:cubicBezTo>
                  <a:cubicBezTo>
                    <a:pt x="87" y="10824"/>
                    <a:pt x="0" y="11660"/>
                    <a:pt x="1" y="12517"/>
                  </a:cubicBezTo>
                  <a:cubicBezTo>
                    <a:pt x="1" y="19429"/>
                    <a:pt x="5606" y="25032"/>
                    <a:pt x="12517" y="25032"/>
                  </a:cubicBezTo>
                  <a:cubicBezTo>
                    <a:pt x="15014" y="25032"/>
                    <a:pt x="17339" y="24299"/>
                    <a:pt x="19292" y="23038"/>
                  </a:cubicBezTo>
                  <a:cubicBezTo>
                    <a:pt x="22745" y="20810"/>
                    <a:pt x="25033" y="16932"/>
                    <a:pt x="25033" y="12517"/>
                  </a:cubicBezTo>
                  <a:cubicBezTo>
                    <a:pt x="25033" y="12221"/>
                    <a:pt x="25021" y="11929"/>
                    <a:pt x="25000" y="11638"/>
                  </a:cubicBezTo>
                  <a:cubicBezTo>
                    <a:pt x="24966" y="11145"/>
                    <a:pt x="24903" y="10659"/>
                    <a:pt x="24814" y="10183"/>
                  </a:cubicBezTo>
                  <a:cubicBezTo>
                    <a:pt x="23719" y="4386"/>
                    <a:pt x="18631" y="1"/>
                    <a:pt x="12517" y="1"/>
                  </a:cubicBezTo>
                  <a:close/>
                </a:path>
              </a:pathLst>
            </a:custGeom>
            <a:gradFill>
              <a:gsLst>
                <a:gs pos="0">
                  <a:schemeClr val="dk2"/>
                </a:gs>
                <a:gs pos="100000">
                  <a:schemeClr val="l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38"/>
            <p:cNvSpPr/>
            <p:nvPr/>
          </p:nvSpPr>
          <p:spPr>
            <a:xfrm rot="-828394">
              <a:off x="2256073" y="4512763"/>
              <a:ext cx="3577497" cy="3193995"/>
            </a:xfrm>
            <a:custGeom>
              <a:rect b="b" l="l" r="r" t="t"/>
              <a:pathLst>
                <a:path extrusionOk="0" h="16254" w="18110">
                  <a:moveTo>
                    <a:pt x="4402" y="1"/>
                  </a:moveTo>
                  <a:cubicBezTo>
                    <a:pt x="4317" y="1"/>
                    <a:pt x="4228" y="7"/>
                    <a:pt x="4135" y="19"/>
                  </a:cubicBezTo>
                  <a:cubicBezTo>
                    <a:pt x="1570" y="2018"/>
                    <a:pt x="392" y="5044"/>
                    <a:pt x="1" y="6152"/>
                  </a:cubicBezTo>
                  <a:cubicBezTo>
                    <a:pt x="1396" y="7347"/>
                    <a:pt x="2295" y="7966"/>
                    <a:pt x="2370" y="9829"/>
                  </a:cubicBezTo>
                  <a:cubicBezTo>
                    <a:pt x="2422" y="11138"/>
                    <a:pt x="3075" y="12157"/>
                    <a:pt x="3673" y="12838"/>
                  </a:cubicBezTo>
                  <a:cubicBezTo>
                    <a:pt x="4312" y="13568"/>
                    <a:pt x="4544" y="15245"/>
                    <a:pt x="5481" y="15964"/>
                  </a:cubicBezTo>
                  <a:cubicBezTo>
                    <a:pt x="5757" y="16176"/>
                    <a:pt x="6107" y="16254"/>
                    <a:pt x="6493" y="16254"/>
                  </a:cubicBezTo>
                  <a:cubicBezTo>
                    <a:pt x="7555" y="16254"/>
                    <a:pt x="8894" y="15665"/>
                    <a:pt x="9740" y="15661"/>
                  </a:cubicBezTo>
                  <a:cubicBezTo>
                    <a:pt x="9754" y="15660"/>
                    <a:pt x="9767" y="15660"/>
                    <a:pt x="9781" y="15660"/>
                  </a:cubicBezTo>
                  <a:cubicBezTo>
                    <a:pt x="10494" y="15660"/>
                    <a:pt x="11104" y="15764"/>
                    <a:pt x="11623" y="15764"/>
                  </a:cubicBezTo>
                  <a:cubicBezTo>
                    <a:pt x="12293" y="15764"/>
                    <a:pt x="12811" y="15591"/>
                    <a:pt x="13202" y="14802"/>
                  </a:cubicBezTo>
                  <a:cubicBezTo>
                    <a:pt x="13856" y="13480"/>
                    <a:pt x="13316" y="11944"/>
                    <a:pt x="13998" y="11091"/>
                  </a:cubicBezTo>
                  <a:cubicBezTo>
                    <a:pt x="14542" y="10414"/>
                    <a:pt x="16300" y="10382"/>
                    <a:pt x="16882" y="9707"/>
                  </a:cubicBezTo>
                  <a:cubicBezTo>
                    <a:pt x="17366" y="9143"/>
                    <a:pt x="17303" y="7895"/>
                    <a:pt x="17501" y="6966"/>
                  </a:cubicBezTo>
                  <a:cubicBezTo>
                    <a:pt x="17625" y="6387"/>
                    <a:pt x="18110" y="6103"/>
                    <a:pt x="18092" y="5665"/>
                  </a:cubicBezTo>
                  <a:cubicBezTo>
                    <a:pt x="18044" y="4391"/>
                    <a:pt x="17205" y="3891"/>
                    <a:pt x="16460" y="3258"/>
                  </a:cubicBezTo>
                  <a:cubicBezTo>
                    <a:pt x="15831" y="2723"/>
                    <a:pt x="15242" y="2134"/>
                    <a:pt x="14449" y="2134"/>
                  </a:cubicBezTo>
                  <a:cubicBezTo>
                    <a:pt x="14246" y="2134"/>
                    <a:pt x="14031" y="2172"/>
                    <a:pt x="13797" y="2260"/>
                  </a:cubicBezTo>
                  <a:cubicBezTo>
                    <a:pt x="12962" y="2574"/>
                    <a:pt x="11120" y="3940"/>
                    <a:pt x="10524" y="3940"/>
                  </a:cubicBezTo>
                  <a:cubicBezTo>
                    <a:pt x="10520" y="3940"/>
                    <a:pt x="10517" y="3940"/>
                    <a:pt x="10513" y="3940"/>
                  </a:cubicBezTo>
                  <a:cubicBezTo>
                    <a:pt x="8896" y="3889"/>
                    <a:pt x="8017" y="3263"/>
                    <a:pt x="6960" y="2018"/>
                  </a:cubicBezTo>
                  <a:cubicBezTo>
                    <a:pt x="5786" y="636"/>
                    <a:pt x="5279" y="1"/>
                    <a:pt x="44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38"/>
            <p:cNvSpPr/>
            <p:nvPr/>
          </p:nvSpPr>
          <p:spPr>
            <a:xfrm rot="-828394">
              <a:off x="5712338" y="5928665"/>
              <a:ext cx="1677334" cy="2212648"/>
            </a:xfrm>
            <a:custGeom>
              <a:rect b="b" l="l" r="r" t="t"/>
              <a:pathLst>
                <a:path extrusionOk="0" h="11260" w="8491">
                  <a:moveTo>
                    <a:pt x="7494" y="1"/>
                  </a:moveTo>
                  <a:cubicBezTo>
                    <a:pt x="7217" y="1"/>
                    <a:pt x="6936" y="69"/>
                    <a:pt x="6619" y="169"/>
                  </a:cubicBezTo>
                  <a:cubicBezTo>
                    <a:pt x="5596" y="493"/>
                    <a:pt x="5278" y="1163"/>
                    <a:pt x="4125" y="1363"/>
                  </a:cubicBezTo>
                  <a:cubicBezTo>
                    <a:pt x="3500" y="1474"/>
                    <a:pt x="2270" y="1875"/>
                    <a:pt x="1628" y="2140"/>
                  </a:cubicBezTo>
                  <a:cubicBezTo>
                    <a:pt x="252" y="2710"/>
                    <a:pt x="353" y="4164"/>
                    <a:pt x="864" y="4608"/>
                  </a:cubicBezTo>
                  <a:cubicBezTo>
                    <a:pt x="1674" y="5311"/>
                    <a:pt x="1311" y="5448"/>
                    <a:pt x="1311" y="6140"/>
                  </a:cubicBezTo>
                  <a:cubicBezTo>
                    <a:pt x="1311" y="7789"/>
                    <a:pt x="864" y="7127"/>
                    <a:pt x="221" y="8988"/>
                  </a:cubicBezTo>
                  <a:cubicBezTo>
                    <a:pt x="1" y="9625"/>
                    <a:pt x="359" y="11260"/>
                    <a:pt x="423" y="11260"/>
                  </a:cubicBezTo>
                  <a:cubicBezTo>
                    <a:pt x="424" y="11260"/>
                    <a:pt x="424" y="11260"/>
                    <a:pt x="424" y="11260"/>
                  </a:cubicBezTo>
                  <a:cubicBezTo>
                    <a:pt x="3309" y="10152"/>
                    <a:pt x="7893" y="7304"/>
                    <a:pt x="8490" y="337"/>
                  </a:cubicBezTo>
                  <a:cubicBezTo>
                    <a:pt x="8132" y="94"/>
                    <a:pt x="7816" y="1"/>
                    <a:pt x="7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8"/>
            <p:cNvSpPr/>
            <p:nvPr/>
          </p:nvSpPr>
          <p:spPr>
            <a:xfrm rot="-828394">
              <a:off x="4144696" y="7700427"/>
              <a:ext cx="1425467" cy="690519"/>
            </a:xfrm>
            <a:custGeom>
              <a:rect b="b" l="l" r="r" t="t"/>
              <a:pathLst>
                <a:path extrusionOk="0" h="3514" w="7216">
                  <a:moveTo>
                    <a:pt x="5807" y="1"/>
                  </a:moveTo>
                  <a:cubicBezTo>
                    <a:pt x="4943" y="1"/>
                    <a:pt x="3761" y="839"/>
                    <a:pt x="3048" y="919"/>
                  </a:cubicBezTo>
                  <a:cubicBezTo>
                    <a:pt x="2914" y="934"/>
                    <a:pt x="2762" y="939"/>
                    <a:pt x="2599" y="939"/>
                  </a:cubicBezTo>
                  <a:cubicBezTo>
                    <a:pt x="2224" y="939"/>
                    <a:pt x="1793" y="911"/>
                    <a:pt x="1397" y="911"/>
                  </a:cubicBezTo>
                  <a:cubicBezTo>
                    <a:pt x="634" y="911"/>
                    <a:pt x="1" y="1015"/>
                    <a:pt x="146" y="1626"/>
                  </a:cubicBezTo>
                  <a:cubicBezTo>
                    <a:pt x="331" y="2398"/>
                    <a:pt x="1470" y="2892"/>
                    <a:pt x="2108" y="3172"/>
                  </a:cubicBezTo>
                  <a:cubicBezTo>
                    <a:pt x="2578" y="3380"/>
                    <a:pt x="3092" y="3514"/>
                    <a:pt x="3602" y="3514"/>
                  </a:cubicBezTo>
                  <a:cubicBezTo>
                    <a:pt x="3925" y="3514"/>
                    <a:pt x="4247" y="3460"/>
                    <a:pt x="4556" y="3338"/>
                  </a:cubicBezTo>
                  <a:cubicBezTo>
                    <a:pt x="5336" y="3030"/>
                    <a:pt x="7216" y="1292"/>
                    <a:pt x="6557" y="367"/>
                  </a:cubicBezTo>
                  <a:cubicBezTo>
                    <a:pt x="6367" y="101"/>
                    <a:pt x="6106" y="1"/>
                    <a:pt x="5807" y="1"/>
                  </a:cubicBezTo>
                  <a:close/>
                </a:path>
              </a:pathLst>
            </a:custGeom>
            <a:solidFill>
              <a:srgbClr val="208D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8"/>
            <p:cNvSpPr/>
            <p:nvPr/>
          </p:nvSpPr>
          <p:spPr>
            <a:xfrm rot="-828394">
              <a:off x="5323186" y="3810934"/>
              <a:ext cx="562009" cy="669493"/>
            </a:xfrm>
            <a:custGeom>
              <a:rect b="b" l="l" r="r" t="t"/>
              <a:pathLst>
                <a:path extrusionOk="0" h="3407" w="2845">
                  <a:moveTo>
                    <a:pt x="0" y="1"/>
                  </a:moveTo>
                  <a:cubicBezTo>
                    <a:pt x="94" y="1045"/>
                    <a:pt x="320" y="3233"/>
                    <a:pt x="1124" y="3376"/>
                  </a:cubicBezTo>
                  <a:cubicBezTo>
                    <a:pt x="1241" y="3397"/>
                    <a:pt x="1350" y="3406"/>
                    <a:pt x="1451" y="3406"/>
                  </a:cubicBezTo>
                  <a:cubicBezTo>
                    <a:pt x="2689" y="3406"/>
                    <a:pt x="2844" y="1994"/>
                    <a:pt x="2844" y="1994"/>
                  </a:cubicBezTo>
                  <a:cubicBezTo>
                    <a:pt x="2844" y="1994"/>
                    <a:pt x="1500" y="71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8"/>
            <p:cNvSpPr/>
            <p:nvPr/>
          </p:nvSpPr>
          <p:spPr>
            <a:xfrm rot="-828394">
              <a:off x="3556771" y="7378084"/>
              <a:ext cx="2088420" cy="1201629"/>
            </a:xfrm>
            <a:custGeom>
              <a:rect b="b" l="l" r="r" t="t"/>
              <a:pathLst>
                <a:path extrusionOk="0" h="6115" w="10572">
                  <a:moveTo>
                    <a:pt x="1234" y="1"/>
                  </a:moveTo>
                  <a:cubicBezTo>
                    <a:pt x="796" y="1"/>
                    <a:pt x="320" y="222"/>
                    <a:pt x="405" y="578"/>
                  </a:cubicBezTo>
                  <a:cubicBezTo>
                    <a:pt x="43" y="941"/>
                    <a:pt x="1" y="1823"/>
                    <a:pt x="167" y="2118"/>
                  </a:cubicBezTo>
                  <a:cubicBezTo>
                    <a:pt x="358" y="2456"/>
                    <a:pt x="759" y="2638"/>
                    <a:pt x="1151" y="2783"/>
                  </a:cubicBezTo>
                  <a:cubicBezTo>
                    <a:pt x="1738" y="3003"/>
                    <a:pt x="2296" y="3211"/>
                    <a:pt x="2806" y="3544"/>
                  </a:cubicBezTo>
                  <a:cubicBezTo>
                    <a:pt x="3277" y="3852"/>
                    <a:pt x="3687" y="4218"/>
                    <a:pt x="4024" y="4631"/>
                  </a:cubicBezTo>
                  <a:cubicBezTo>
                    <a:pt x="4317" y="4989"/>
                    <a:pt x="4463" y="5445"/>
                    <a:pt x="4788" y="5777"/>
                  </a:cubicBezTo>
                  <a:cubicBezTo>
                    <a:pt x="5034" y="6028"/>
                    <a:pt x="5362" y="6115"/>
                    <a:pt x="5715" y="6115"/>
                  </a:cubicBezTo>
                  <a:cubicBezTo>
                    <a:pt x="6198" y="6115"/>
                    <a:pt x="6726" y="5952"/>
                    <a:pt x="7153" y="5826"/>
                  </a:cubicBezTo>
                  <a:cubicBezTo>
                    <a:pt x="7668" y="5674"/>
                    <a:pt x="8155" y="5486"/>
                    <a:pt x="8569" y="5178"/>
                  </a:cubicBezTo>
                  <a:cubicBezTo>
                    <a:pt x="8850" y="4969"/>
                    <a:pt x="9072" y="4817"/>
                    <a:pt x="9421" y="4717"/>
                  </a:cubicBezTo>
                  <a:cubicBezTo>
                    <a:pt x="9624" y="4658"/>
                    <a:pt x="9835" y="4610"/>
                    <a:pt x="10006" y="4492"/>
                  </a:cubicBezTo>
                  <a:cubicBezTo>
                    <a:pt x="10478" y="4171"/>
                    <a:pt x="10572" y="3274"/>
                    <a:pt x="10064" y="2963"/>
                  </a:cubicBezTo>
                  <a:cubicBezTo>
                    <a:pt x="9969" y="2905"/>
                    <a:pt x="9865" y="2892"/>
                    <a:pt x="9757" y="2892"/>
                  </a:cubicBezTo>
                  <a:cubicBezTo>
                    <a:pt x="9710" y="2892"/>
                    <a:pt x="9662" y="2894"/>
                    <a:pt x="9613" y="2897"/>
                  </a:cubicBezTo>
                  <a:cubicBezTo>
                    <a:pt x="9365" y="2911"/>
                    <a:pt x="9128" y="2945"/>
                    <a:pt x="8882" y="2945"/>
                  </a:cubicBezTo>
                  <a:cubicBezTo>
                    <a:pt x="8813" y="2945"/>
                    <a:pt x="8745" y="2943"/>
                    <a:pt x="8675" y="2936"/>
                  </a:cubicBezTo>
                  <a:cubicBezTo>
                    <a:pt x="8030" y="2878"/>
                    <a:pt x="7618" y="2617"/>
                    <a:pt x="7073" y="2372"/>
                  </a:cubicBezTo>
                  <a:cubicBezTo>
                    <a:pt x="6882" y="2285"/>
                    <a:pt x="6709" y="2252"/>
                    <a:pt x="6538" y="2252"/>
                  </a:cubicBezTo>
                  <a:cubicBezTo>
                    <a:pt x="6279" y="2252"/>
                    <a:pt x="6026" y="2328"/>
                    <a:pt x="5725" y="2407"/>
                  </a:cubicBezTo>
                  <a:cubicBezTo>
                    <a:pt x="5580" y="2445"/>
                    <a:pt x="5438" y="2462"/>
                    <a:pt x="5300" y="2462"/>
                  </a:cubicBezTo>
                  <a:cubicBezTo>
                    <a:pt x="4719" y="2462"/>
                    <a:pt x="4192" y="2166"/>
                    <a:pt x="3726" y="1885"/>
                  </a:cubicBezTo>
                  <a:cubicBezTo>
                    <a:pt x="3214" y="1574"/>
                    <a:pt x="3063" y="1128"/>
                    <a:pt x="2658" y="751"/>
                  </a:cubicBezTo>
                  <a:cubicBezTo>
                    <a:pt x="2370" y="485"/>
                    <a:pt x="1981" y="196"/>
                    <a:pt x="1581" y="55"/>
                  </a:cubicBezTo>
                  <a:cubicBezTo>
                    <a:pt x="1477" y="18"/>
                    <a:pt x="1357" y="1"/>
                    <a:pt x="12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8"/>
            <p:cNvSpPr/>
            <p:nvPr/>
          </p:nvSpPr>
          <p:spPr>
            <a:xfrm rot="-828394">
              <a:off x="2582405" y="4531360"/>
              <a:ext cx="1152464" cy="1285340"/>
            </a:xfrm>
            <a:custGeom>
              <a:rect b="b" l="l" r="r" t="t"/>
              <a:pathLst>
                <a:path extrusionOk="0" h="6541" w="5834">
                  <a:moveTo>
                    <a:pt x="3230" y="0"/>
                  </a:moveTo>
                  <a:cubicBezTo>
                    <a:pt x="3118" y="0"/>
                    <a:pt x="2992" y="26"/>
                    <a:pt x="2853" y="87"/>
                  </a:cubicBezTo>
                  <a:cubicBezTo>
                    <a:pt x="2610" y="192"/>
                    <a:pt x="1424" y="1158"/>
                    <a:pt x="701" y="1756"/>
                  </a:cubicBezTo>
                  <a:cubicBezTo>
                    <a:pt x="451" y="1963"/>
                    <a:pt x="77" y="2159"/>
                    <a:pt x="40" y="2482"/>
                  </a:cubicBezTo>
                  <a:cubicBezTo>
                    <a:pt x="0" y="2814"/>
                    <a:pt x="86" y="3134"/>
                    <a:pt x="276" y="3404"/>
                  </a:cubicBezTo>
                  <a:cubicBezTo>
                    <a:pt x="494" y="3714"/>
                    <a:pt x="796" y="3818"/>
                    <a:pt x="733" y="4308"/>
                  </a:cubicBezTo>
                  <a:cubicBezTo>
                    <a:pt x="707" y="4505"/>
                    <a:pt x="574" y="4679"/>
                    <a:pt x="552" y="4884"/>
                  </a:cubicBezTo>
                  <a:cubicBezTo>
                    <a:pt x="479" y="5582"/>
                    <a:pt x="1478" y="6117"/>
                    <a:pt x="1995" y="6377"/>
                  </a:cubicBezTo>
                  <a:cubicBezTo>
                    <a:pt x="2235" y="6498"/>
                    <a:pt x="2429" y="6541"/>
                    <a:pt x="2635" y="6541"/>
                  </a:cubicBezTo>
                  <a:cubicBezTo>
                    <a:pt x="2790" y="6541"/>
                    <a:pt x="2952" y="6516"/>
                    <a:pt x="3145" y="6481"/>
                  </a:cubicBezTo>
                  <a:cubicBezTo>
                    <a:pt x="3373" y="6441"/>
                    <a:pt x="3590" y="6420"/>
                    <a:pt x="3809" y="6420"/>
                  </a:cubicBezTo>
                  <a:cubicBezTo>
                    <a:pt x="3971" y="6420"/>
                    <a:pt x="4134" y="6431"/>
                    <a:pt x="4304" y="6455"/>
                  </a:cubicBezTo>
                  <a:cubicBezTo>
                    <a:pt x="4462" y="6478"/>
                    <a:pt x="4629" y="6517"/>
                    <a:pt x="4792" y="6517"/>
                  </a:cubicBezTo>
                  <a:cubicBezTo>
                    <a:pt x="4837" y="6517"/>
                    <a:pt x="4882" y="6514"/>
                    <a:pt x="4926" y="6507"/>
                  </a:cubicBezTo>
                  <a:cubicBezTo>
                    <a:pt x="5512" y="6413"/>
                    <a:pt x="5585" y="5890"/>
                    <a:pt x="5257" y="5485"/>
                  </a:cubicBezTo>
                  <a:cubicBezTo>
                    <a:pt x="4998" y="5163"/>
                    <a:pt x="4852" y="5170"/>
                    <a:pt x="5018" y="4657"/>
                  </a:cubicBezTo>
                  <a:cubicBezTo>
                    <a:pt x="5041" y="4585"/>
                    <a:pt x="5098" y="4522"/>
                    <a:pt x="5106" y="4440"/>
                  </a:cubicBezTo>
                  <a:cubicBezTo>
                    <a:pt x="5124" y="4263"/>
                    <a:pt x="4977" y="4118"/>
                    <a:pt x="5009" y="3936"/>
                  </a:cubicBezTo>
                  <a:cubicBezTo>
                    <a:pt x="5041" y="3755"/>
                    <a:pt x="5236" y="3603"/>
                    <a:pt x="5353" y="3476"/>
                  </a:cubicBezTo>
                  <a:cubicBezTo>
                    <a:pt x="5728" y="3073"/>
                    <a:pt x="5833" y="2667"/>
                    <a:pt x="5339" y="2306"/>
                  </a:cubicBezTo>
                  <a:cubicBezTo>
                    <a:pt x="4999" y="2058"/>
                    <a:pt x="4595" y="1957"/>
                    <a:pt x="4181" y="1957"/>
                  </a:cubicBezTo>
                  <a:cubicBezTo>
                    <a:pt x="4168" y="1957"/>
                    <a:pt x="4156" y="1958"/>
                    <a:pt x="4143" y="1958"/>
                  </a:cubicBezTo>
                  <a:cubicBezTo>
                    <a:pt x="3868" y="1962"/>
                    <a:pt x="3509" y="2138"/>
                    <a:pt x="3193" y="2138"/>
                  </a:cubicBezTo>
                  <a:cubicBezTo>
                    <a:pt x="3116" y="2138"/>
                    <a:pt x="3042" y="2127"/>
                    <a:pt x="2973" y="2102"/>
                  </a:cubicBezTo>
                  <a:cubicBezTo>
                    <a:pt x="2434" y="1901"/>
                    <a:pt x="2989" y="1357"/>
                    <a:pt x="3015" y="1024"/>
                  </a:cubicBezTo>
                  <a:cubicBezTo>
                    <a:pt x="3056" y="518"/>
                    <a:pt x="3764" y="777"/>
                    <a:pt x="3795" y="518"/>
                  </a:cubicBezTo>
                  <a:cubicBezTo>
                    <a:pt x="3822" y="298"/>
                    <a:pt x="3611" y="0"/>
                    <a:pt x="32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8"/>
            <p:cNvSpPr/>
            <p:nvPr/>
          </p:nvSpPr>
          <p:spPr>
            <a:xfrm rot="-828394">
              <a:off x="2164109" y="5305132"/>
              <a:ext cx="1982933" cy="1396562"/>
            </a:xfrm>
            <a:custGeom>
              <a:rect b="b" l="l" r="r" t="t"/>
              <a:pathLst>
                <a:path extrusionOk="0" h="7107" w="10038">
                  <a:moveTo>
                    <a:pt x="1733" y="0"/>
                  </a:moveTo>
                  <a:cubicBezTo>
                    <a:pt x="864" y="744"/>
                    <a:pt x="344" y="2503"/>
                    <a:pt x="151" y="3378"/>
                  </a:cubicBezTo>
                  <a:cubicBezTo>
                    <a:pt x="0" y="4056"/>
                    <a:pt x="208" y="4828"/>
                    <a:pt x="206" y="5770"/>
                  </a:cubicBezTo>
                  <a:cubicBezTo>
                    <a:pt x="206" y="6125"/>
                    <a:pt x="492" y="6341"/>
                    <a:pt x="734" y="6341"/>
                  </a:cubicBezTo>
                  <a:cubicBezTo>
                    <a:pt x="793" y="6341"/>
                    <a:pt x="850" y="6328"/>
                    <a:pt x="899" y="6301"/>
                  </a:cubicBezTo>
                  <a:cubicBezTo>
                    <a:pt x="1184" y="6140"/>
                    <a:pt x="1217" y="5637"/>
                    <a:pt x="1309" y="5362"/>
                  </a:cubicBezTo>
                  <a:cubicBezTo>
                    <a:pt x="1505" y="4778"/>
                    <a:pt x="1755" y="4211"/>
                    <a:pt x="2055" y="3673"/>
                  </a:cubicBezTo>
                  <a:cubicBezTo>
                    <a:pt x="2222" y="3376"/>
                    <a:pt x="2324" y="3187"/>
                    <a:pt x="2585" y="3073"/>
                  </a:cubicBezTo>
                  <a:cubicBezTo>
                    <a:pt x="2652" y="3069"/>
                    <a:pt x="2720" y="3065"/>
                    <a:pt x="2787" y="3065"/>
                  </a:cubicBezTo>
                  <a:cubicBezTo>
                    <a:pt x="2966" y="3065"/>
                    <a:pt x="3142" y="3092"/>
                    <a:pt x="3303" y="3196"/>
                  </a:cubicBezTo>
                  <a:cubicBezTo>
                    <a:pt x="3437" y="3283"/>
                    <a:pt x="3538" y="3415"/>
                    <a:pt x="3583" y="3569"/>
                  </a:cubicBezTo>
                  <a:cubicBezTo>
                    <a:pt x="3598" y="3616"/>
                    <a:pt x="3604" y="3664"/>
                    <a:pt x="3605" y="3714"/>
                  </a:cubicBezTo>
                  <a:cubicBezTo>
                    <a:pt x="3450" y="3843"/>
                    <a:pt x="3293" y="3977"/>
                    <a:pt x="3252" y="4151"/>
                  </a:cubicBezTo>
                  <a:cubicBezTo>
                    <a:pt x="3180" y="4453"/>
                    <a:pt x="3310" y="4742"/>
                    <a:pt x="3506" y="4967"/>
                  </a:cubicBezTo>
                  <a:cubicBezTo>
                    <a:pt x="3874" y="5394"/>
                    <a:pt x="4394" y="5734"/>
                    <a:pt x="4827" y="6093"/>
                  </a:cubicBezTo>
                  <a:cubicBezTo>
                    <a:pt x="5206" y="6407"/>
                    <a:pt x="5587" y="6772"/>
                    <a:pt x="6044" y="6969"/>
                  </a:cubicBezTo>
                  <a:cubicBezTo>
                    <a:pt x="6265" y="7065"/>
                    <a:pt x="6492" y="7106"/>
                    <a:pt x="6720" y="7106"/>
                  </a:cubicBezTo>
                  <a:cubicBezTo>
                    <a:pt x="6932" y="7106"/>
                    <a:pt x="7145" y="7071"/>
                    <a:pt x="7356" y="7011"/>
                  </a:cubicBezTo>
                  <a:cubicBezTo>
                    <a:pt x="7613" y="6938"/>
                    <a:pt x="8138" y="6839"/>
                    <a:pt x="8277" y="6566"/>
                  </a:cubicBezTo>
                  <a:cubicBezTo>
                    <a:pt x="8400" y="6325"/>
                    <a:pt x="8410" y="6037"/>
                    <a:pt x="8499" y="5752"/>
                  </a:cubicBezTo>
                  <a:cubicBezTo>
                    <a:pt x="8633" y="5312"/>
                    <a:pt x="8620" y="5050"/>
                    <a:pt x="8792" y="4854"/>
                  </a:cubicBezTo>
                  <a:cubicBezTo>
                    <a:pt x="9060" y="4550"/>
                    <a:pt x="10037" y="4902"/>
                    <a:pt x="10035" y="4211"/>
                  </a:cubicBezTo>
                  <a:cubicBezTo>
                    <a:pt x="10035" y="3847"/>
                    <a:pt x="9481" y="3463"/>
                    <a:pt x="9110" y="3463"/>
                  </a:cubicBezTo>
                  <a:cubicBezTo>
                    <a:pt x="9094" y="3463"/>
                    <a:pt x="9079" y="3464"/>
                    <a:pt x="9064" y="3465"/>
                  </a:cubicBezTo>
                  <a:cubicBezTo>
                    <a:pt x="8719" y="3496"/>
                    <a:pt x="8410" y="3695"/>
                    <a:pt x="8075" y="3772"/>
                  </a:cubicBezTo>
                  <a:cubicBezTo>
                    <a:pt x="7661" y="3866"/>
                    <a:pt x="7231" y="3835"/>
                    <a:pt x="6812" y="3869"/>
                  </a:cubicBezTo>
                  <a:cubicBezTo>
                    <a:pt x="6495" y="3895"/>
                    <a:pt x="6220" y="3984"/>
                    <a:pt x="5917" y="4072"/>
                  </a:cubicBezTo>
                  <a:cubicBezTo>
                    <a:pt x="5796" y="4107"/>
                    <a:pt x="5678" y="4124"/>
                    <a:pt x="5564" y="4124"/>
                  </a:cubicBezTo>
                  <a:cubicBezTo>
                    <a:pt x="5177" y="4124"/>
                    <a:pt x="4842" y="3927"/>
                    <a:pt x="4614" y="3585"/>
                  </a:cubicBezTo>
                  <a:cubicBezTo>
                    <a:pt x="4420" y="3292"/>
                    <a:pt x="4161" y="2394"/>
                    <a:pt x="3384" y="2394"/>
                  </a:cubicBezTo>
                  <a:cubicBezTo>
                    <a:pt x="3311" y="2394"/>
                    <a:pt x="3232" y="2402"/>
                    <a:pt x="3149" y="2420"/>
                  </a:cubicBezTo>
                  <a:cubicBezTo>
                    <a:pt x="3034" y="1983"/>
                    <a:pt x="2397" y="1861"/>
                    <a:pt x="2122" y="1504"/>
                  </a:cubicBezTo>
                  <a:cubicBezTo>
                    <a:pt x="2259" y="302"/>
                    <a:pt x="1897" y="302"/>
                    <a:pt x="1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8"/>
            <p:cNvSpPr/>
            <p:nvPr/>
          </p:nvSpPr>
          <p:spPr>
            <a:xfrm rot="-828394">
              <a:off x="2465348" y="6153652"/>
              <a:ext cx="2366758" cy="2160967"/>
            </a:xfrm>
            <a:custGeom>
              <a:rect b="b" l="l" r="r" t="t"/>
              <a:pathLst>
                <a:path extrusionOk="0" h="10997" w="11981">
                  <a:moveTo>
                    <a:pt x="1277" y="1"/>
                  </a:moveTo>
                  <a:cubicBezTo>
                    <a:pt x="1274" y="1"/>
                    <a:pt x="1271" y="1"/>
                    <a:pt x="1267" y="1"/>
                  </a:cubicBezTo>
                  <a:cubicBezTo>
                    <a:pt x="546" y="87"/>
                    <a:pt x="369" y="1000"/>
                    <a:pt x="307" y="1599"/>
                  </a:cubicBezTo>
                  <a:cubicBezTo>
                    <a:pt x="276" y="1895"/>
                    <a:pt x="313" y="2185"/>
                    <a:pt x="245" y="2478"/>
                  </a:cubicBezTo>
                  <a:cubicBezTo>
                    <a:pt x="187" y="2728"/>
                    <a:pt x="90" y="2962"/>
                    <a:pt x="55" y="3217"/>
                  </a:cubicBezTo>
                  <a:cubicBezTo>
                    <a:pt x="0" y="3627"/>
                    <a:pt x="45" y="4042"/>
                    <a:pt x="151" y="4438"/>
                  </a:cubicBezTo>
                  <a:cubicBezTo>
                    <a:pt x="427" y="5505"/>
                    <a:pt x="1083" y="6444"/>
                    <a:pt x="1648" y="7375"/>
                  </a:cubicBezTo>
                  <a:cubicBezTo>
                    <a:pt x="2143" y="8192"/>
                    <a:pt x="2624" y="9009"/>
                    <a:pt x="3406" y="9585"/>
                  </a:cubicBezTo>
                  <a:cubicBezTo>
                    <a:pt x="3427" y="9601"/>
                    <a:pt x="3451" y="9608"/>
                    <a:pt x="3475" y="9608"/>
                  </a:cubicBezTo>
                  <a:cubicBezTo>
                    <a:pt x="3552" y="9608"/>
                    <a:pt x="3631" y="9539"/>
                    <a:pt x="3627" y="9460"/>
                  </a:cubicBezTo>
                  <a:cubicBezTo>
                    <a:pt x="3604" y="9129"/>
                    <a:pt x="3497" y="8688"/>
                    <a:pt x="3552" y="8362"/>
                  </a:cubicBezTo>
                  <a:cubicBezTo>
                    <a:pt x="3575" y="8232"/>
                    <a:pt x="3608" y="8170"/>
                    <a:pt x="3650" y="8140"/>
                  </a:cubicBezTo>
                  <a:cubicBezTo>
                    <a:pt x="3841" y="8543"/>
                    <a:pt x="4069" y="8919"/>
                    <a:pt x="4459" y="9166"/>
                  </a:cubicBezTo>
                  <a:cubicBezTo>
                    <a:pt x="4762" y="9359"/>
                    <a:pt x="5119" y="9439"/>
                    <a:pt x="5429" y="9613"/>
                  </a:cubicBezTo>
                  <a:cubicBezTo>
                    <a:pt x="5805" y="9823"/>
                    <a:pt x="5974" y="10145"/>
                    <a:pt x="6233" y="10461"/>
                  </a:cubicBezTo>
                  <a:cubicBezTo>
                    <a:pt x="6555" y="10854"/>
                    <a:pt x="6832" y="10997"/>
                    <a:pt x="7094" y="10997"/>
                  </a:cubicBezTo>
                  <a:cubicBezTo>
                    <a:pt x="7276" y="10997"/>
                    <a:pt x="7450" y="10927"/>
                    <a:pt x="7627" y="10826"/>
                  </a:cubicBezTo>
                  <a:cubicBezTo>
                    <a:pt x="7964" y="10631"/>
                    <a:pt x="8026" y="9864"/>
                    <a:pt x="8296" y="9864"/>
                  </a:cubicBezTo>
                  <a:cubicBezTo>
                    <a:pt x="8664" y="9865"/>
                    <a:pt x="9146" y="10611"/>
                    <a:pt x="9763" y="10744"/>
                  </a:cubicBezTo>
                  <a:cubicBezTo>
                    <a:pt x="9818" y="10755"/>
                    <a:pt x="9872" y="10761"/>
                    <a:pt x="9925" y="10761"/>
                  </a:cubicBezTo>
                  <a:cubicBezTo>
                    <a:pt x="10467" y="10761"/>
                    <a:pt x="10908" y="10189"/>
                    <a:pt x="11237" y="9864"/>
                  </a:cubicBezTo>
                  <a:cubicBezTo>
                    <a:pt x="11508" y="9596"/>
                    <a:pt x="11981" y="9538"/>
                    <a:pt x="11981" y="8964"/>
                  </a:cubicBezTo>
                  <a:cubicBezTo>
                    <a:pt x="11981" y="8633"/>
                    <a:pt x="11834" y="8494"/>
                    <a:pt x="11630" y="8494"/>
                  </a:cubicBezTo>
                  <a:cubicBezTo>
                    <a:pt x="11410" y="8494"/>
                    <a:pt x="11122" y="8655"/>
                    <a:pt x="10877" y="8911"/>
                  </a:cubicBezTo>
                  <a:cubicBezTo>
                    <a:pt x="10774" y="9019"/>
                    <a:pt x="10656" y="9063"/>
                    <a:pt x="10530" y="9063"/>
                  </a:cubicBezTo>
                  <a:cubicBezTo>
                    <a:pt x="10083" y="9063"/>
                    <a:pt x="9528" y="8509"/>
                    <a:pt x="9115" y="8320"/>
                  </a:cubicBezTo>
                  <a:cubicBezTo>
                    <a:pt x="8752" y="8155"/>
                    <a:pt x="8360" y="8091"/>
                    <a:pt x="7976" y="7992"/>
                  </a:cubicBezTo>
                  <a:cubicBezTo>
                    <a:pt x="7370" y="7834"/>
                    <a:pt x="7030" y="7568"/>
                    <a:pt x="6736" y="7016"/>
                  </a:cubicBezTo>
                  <a:cubicBezTo>
                    <a:pt x="6536" y="6642"/>
                    <a:pt x="6328" y="6353"/>
                    <a:pt x="5992" y="6087"/>
                  </a:cubicBezTo>
                  <a:cubicBezTo>
                    <a:pt x="5619" y="5792"/>
                    <a:pt x="5013" y="5488"/>
                    <a:pt x="4697" y="5396"/>
                  </a:cubicBezTo>
                  <a:cubicBezTo>
                    <a:pt x="4587" y="4749"/>
                    <a:pt x="4084" y="4392"/>
                    <a:pt x="3767" y="4102"/>
                  </a:cubicBezTo>
                  <a:cubicBezTo>
                    <a:pt x="4108" y="3189"/>
                    <a:pt x="3873" y="2744"/>
                    <a:pt x="3700" y="2571"/>
                  </a:cubicBezTo>
                  <a:cubicBezTo>
                    <a:pt x="3522" y="2395"/>
                    <a:pt x="3294" y="2314"/>
                    <a:pt x="3062" y="2314"/>
                  </a:cubicBezTo>
                  <a:cubicBezTo>
                    <a:pt x="2816" y="2314"/>
                    <a:pt x="2567" y="2405"/>
                    <a:pt x="2370" y="2570"/>
                  </a:cubicBezTo>
                  <a:cubicBezTo>
                    <a:pt x="2000" y="2882"/>
                    <a:pt x="1935" y="3338"/>
                    <a:pt x="1938" y="3796"/>
                  </a:cubicBezTo>
                  <a:cubicBezTo>
                    <a:pt x="1839" y="3316"/>
                    <a:pt x="1837" y="2836"/>
                    <a:pt x="1889" y="2320"/>
                  </a:cubicBezTo>
                  <a:cubicBezTo>
                    <a:pt x="1930" y="1916"/>
                    <a:pt x="1946" y="1478"/>
                    <a:pt x="1648" y="1159"/>
                  </a:cubicBezTo>
                  <a:cubicBezTo>
                    <a:pt x="1535" y="1040"/>
                    <a:pt x="1387" y="978"/>
                    <a:pt x="1239" y="964"/>
                  </a:cubicBezTo>
                  <a:cubicBezTo>
                    <a:pt x="1343" y="678"/>
                    <a:pt x="1467" y="383"/>
                    <a:pt x="1407" y="108"/>
                  </a:cubicBezTo>
                  <a:cubicBezTo>
                    <a:pt x="1396" y="54"/>
                    <a:pt x="1334" y="1"/>
                    <a:pt x="1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8"/>
            <p:cNvSpPr/>
            <p:nvPr/>
          </p:nvSpPr>
          <p:spPr>
            <a:xfrm rot="-828394">
              <a:off x="5184272" y="5077426"/>
              <a:ext cx="2083087" cy="2462210"/>
            </a:xfrm>
            <a:custGeom>
              <a:rect b="b" l="l" r="r" t="t"/>
              <a:pathLst>
                <a:path extrusionOk="0" h="12530" w="10545">
                  <a:moveTo>
                    <a:pt x="9443" y="0"/>
                  </a:moveTo>
                  <a:cubicBezTo>
                    <a:pt x="9068" y="61"/>
                    <a:pt x="8790" y="215"/>
                    <a:pt x="8865" y="531"/>
                  </a:cubicBezTo>
                  <a:cubicBezTo>
                    <a:pt x="8971" y="974"/>
                    <a:pt x="9601" y="1445"/>
                    <a:pt x="9374" y="1930"/>
                  </a:cubicBezTo>
                  <a:cubicBezTo>
                    <a:pt x="9249" y="2200"/>
                    <a:pt x="8777" y="2582"/>
                    <a:pt x="8655" y="2854"/>
                  </a:cubicBezTo>
                  <a:cubicBezTo>
                    <a:pt x="8362" y="3512"/>
                    <a:pt x="9114" y="4061"/>
                    <a:pt x="8347" y="4269"/>
                  </a:cubicBezTo>
                  <a:cubicBezTo>
                    <a:pt x="8311" y="4279"/>
                    <a:pt x="8279" y="4284"/>
                    <a:pt x="8251" y="4284"/>
                  </a:cubicBezTo>
                  <a:cubicBezTo>
                    <a:pt x="7949" y="4284"/>
                    <a:pt x="8109" y="3740"/>
                    <a:pt x="7587" y="3573"/>
                  </a:cubicBezTo>
                  <a:cubicBezTo>
                    <a:pt x="7535" y="3556"/>
                    <a:pt x="7490" y="3548"/>
                    <a:pt x="7450" y="3548"/>
                  </a:cubicBezTo>
                  <a:cubicBezTo>
                    <a:pt x="6995" y="3548"/>
                    <a:pt x="7309" y="4582"/>
                    <a:pt x="7160" y="4821"/>
                  </a:cubicBezTo>
                  <a:cubicBezTo>
                    <a:pt x="6892" y="5252"/>
                    <a:pt x="6203" y="5478"/>
                    <a:pt x="5756" y="5646"/>
                  </a:cubicBezTo>
                  <a:cubicBezTo>
                    <a:pt x="5315" y="5812"/>
                    <a:pt x="4879" y="5925"/>
                    <a:pt x="4424" y="5925"/>
                  </a:cubicBezTo>
                  <a:cubicBezTo>
                    <a:pt x="4393" y="5925"/>
                    <a:pt x="4362" y="5925"/>
                    <a:pt x="4332" y="5924"/>
                  </a:cubicBezTo>
                  <a:cubicBezTo>
                    <a:pt x="4055" y="5744"/>
                    <a:pt x="3848" y="5468"/>
                    <a:pt x="3561" y="5243"/>
                  </a:cubicBezTo>
                  <a:cubicBezTo>
                    <a:pt x="3422" y="5136"/>
                    <a:pt x="3187" y="4965"/>
                    <a:pt x="2979" y="4965"/>
                  </a:cubicBezTo>
                  <a:cubicBezTo>
                    <a:pt x="2948" y="4965"/>
                    <a:pt x="2918" y="4969"/>
                    <a:pt x="2889" y="4977"/>
                  </a:cubicBezTo>
                  <a:cubicBezTo>
                    <a:pt x="2459" y="5098"/>
                    <a:pt x="2628" y="5789"/>
                    <a:pt x="2783" y="6055"/>
                  </a:cubicBezTo>
                  <a:cubicBezTo>
                    <a:pt x="3164" y="6716"/>
                    <a:pt x="3962" y="6852"/>
                    <a:pt x="4625" y="7072"/>
                  </a:cubicBezTo>
                  <a:cubicBezTo>
                    <a:pt x="4931" y="7173"/>
                    <a:pt x="5208" y="7249"/>
                    <a:pt x="5477" y="7249"/>
                  </a:cubicBezTo>
                  <a:cubicBezTo>
                    <a:pt x="5759" y="7249"/>
                    <a:pt x="6031" y="7165"/>
                    <a:pt x="6317" y="6937"/>
                  </a:cubicBezTo>
                  <a:cubicBezTo>
                    <a:pt x="6403" y="6868"/>
                    <a:pt x="6485" y="6792"/>
                    <a:pt x="6565" y="6712"/>
                  </a:cubicBezTo>
                  <a:cubicBezTo>
                    <a:pt x="6762" y="6901"/>
                    <a:pt x="7290" y="6929"/>
                    <a:pt x="7566" y="6940"/>
                  </a:cubicBezTo>
                  <a:cubicBezTo>
                    <a:pt x="7321" y="7310"/>
                    <a:pt x="7258" y="7721"/>
                    <a:pt x="7680" y="8113"/>
                  </a:cubicBezTo>
                  <a:cubicBezTo>
                    <a:pt x="7239" y="8152"/>
                    <a:pt x="7156" y="8338"/>
                    <a:pt x="6746" y="8871"/>
                  </a:cubicBezTo>
                  <a:cubicBezTo>
                    <a:pt x="6610" y="9048"/>
                    <a:pt x="6462" y="9106"/>
                    <a:pt x="6304" y="9106"/>
                  </a:cubicBezTo>
                  <a:cubicBezTo>
                    <a:pt x="6047" y="9106"/>
                    <a:pt x="5762" y="8952"/>
                    <a:pt x="5450" y="8898"/>
                  </a:cubicBezTo>
                  <a:cubicBezTo>
                    <a:pt x="5292" y="8871"/>
                    <a:pt x="5130" y="8855"/>
                    <a:pt x="4969" y="8855"/>
                  </a:cubicBezTo>
                  <a:cubicBezTo>
                    <a:pt x="4677" y="8855"/>
                    <a:pt x="4389" y="8910"/>
                    <a:pt x="4131" y="9064"/>
                  </a:cubicBezTo>
                  <a:cubicBezTo>
                    <a:pt x="3608" y="9375"/>
                    <a:pt x="3664" y="9776"/>
                    <a:pt x="3514" y="10299"/>
                  </a:cubicBezTo>
                  <a:cubicBezTo>
                    <a:pt x="3374" y="10791"/>
                    <a:pt x="3057" y="11112"/>
                    <a:pt x="2655" y="11203"/>
                  </a:cubicBezTo>
                  <a:cubicBezTo>
                    <a:pt x="2548" y="11226"/>
                    <a:pt x="2448" y="11237"/>
                    <a:pt x="2353" y="11237"/>
                  </a:cubicBezTo>
                  <a:cubicBezTo>
                    <a:pt x="2003" y="11237"/>
                    <a:pt x="1739" y="11082"/>
                    <a:pt x="1567" y="10817"/>
                  </a:cubicBezTo>
                  <a:cubicBezTo>
                    <a:pt x="1408" y="10573"/>
                    <a:pt x="1421" y="10260"/>
                    <a:pt x="1280" y="10009"/>
                  </a:cubicBezTo>
                  <a:cubicBezTo>
                    <a:pt x="1204" y="9875"/>
                    <a:pt x="1149" y="9789"/>
                    <a:pt x="987" y="9765"/>
                  </a:cubicBezTo>
                  <a:cubicBezTo>
                    <a:pt x="965" y="9761"/>
                    <a:pt x="942" y="9760"/>
                    <a:pt x="920" y="9760"/>
                  </a:cubicBezTo>
                  <a:cubicBezTo>
                    <a:pt x="544" y="9760"/>
                    <a:pt x="211" y="10223"/>
                    <a:pt x="131" y="10538"/>
                  </a:cubicBezTo>
                  <a:cubicBezTo>
                    <a:pt x="1" y="11044"/>
                    <a:pt x="277" y="11474"/>
                    <a:pt x="676" y="11765"/>
                  </a:cubicBezTo>
                  <a:cubicBezTo>
                    <a:pt x="1196" y="12143"/>
                    <a:pt x="1946" y="12516"/>
                    <a:pt x="2601" y="12529"/>
                  </a:cubicBezTo>
                  <a:cubicBezTo>
                    <a:pt x="2609" y="12529"/>
                    <a:pt x="2618" y="12529"/>
                    <a:pt x="2626" y="12529"/>
                  </a:cubicBezTo>
                  <a:cubicBezTo>
                    <a:pt x="3419" y="12529"/>
                    <a:pt x="3874" y="11800"/>
                    <a:pt x="4662" y="11800"/>
                  </a:cubicBezTo>
                  <a:cubicBezTo>
                    <a:pt x="4676" y="11800"/>
                    <a:pt x="4691" y="11800"/>
                    <a:pt x="4706" y="11800"/>
                  </a:cubicBezTo>
                  <a:cubicBezTo>
                    <a:pt x="4768" y="11803"/>
                    <a:pt x="4827" y="11804"/>
                    <a:pt x="4884" y="11804"/>
                  </a:cubicBezTo>
                  <a:cubicBezTo>
                    <a:pt x="5375" y="11804"/>
                    <a:pt x="5671" y="11703"/>
                    <a:pt x="5845" y="11149"/>
                  </a:cubicBezTo>
                  <a:cubicBezTo>
                    <a:pt x="5898" y="10981"/>
                    <a:pt x="5918" y="10800"/>
                    <a:pt x="5986" y="10636"/>
                  </a:cubicBezTo>
                  <a:cubicBezTo>
                    <a:pt x="6124" y="10315"/>
                    <a:pt x="6272" y="9964"/>
                    <a:pt x="6560" y="9833"/>
                  </a:cubicBezTo>
                  <a:cubicBezTo>
                    <a:pt x="6622" y="9848"/>
                    <a:pt x="6685" y="9855"/>
                    <a:pt x="6749" y="9855"/>
                  </a:cubicBezTo>
                  <a:cubicBezTo>
                    <a:pt x="7283" y="9855"/>
                    <a:pt x="7863" y="9350"/>
                    <a:pt x="7767" y="8892"/>
                  </a:cubicBezTo>
                  <a:lnTo>
                    <a:pt x="7767" y="8892"/>
                  </a:lnTo>
                  <a:cubicBezTo>
                    <a:pt x="7778" y="8892"/>
                    <a:pt x="7788" y="8892"/>
                    <a:pt x="7798" y="8892"/>
                  </a:cubicBezTo>
                  <a:cubicBezTo>
                    <a:pt x="8630" y="8892"/>
                    <a:pt x="8467" y="8066"/>
                    <a:pt x="8234" y="7799"/>
                  </a:cubicBezTo>
                  <a:cubicBezTo>
                    <a:pt x="8783" y="7740"/>
                    <a:pt x="9639" y="7167"/>
                    <a:pt x="9961" y="6769"/>
                  </a:cubicBezTo>
                  <a:cubicBezTo>
                    <a:pt x="10545" y="5523"/>
                    <a:pt x="10442" y="2505"/>
                    <a:pt x="94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8"/>
            <p:cNvSpPr/>
            <p:nvPr/>
          </p:nvSpPr>
          <p:spPr>
            <a:xfrm rot="-828394">
              <a:off x="4369204" y="4676589"/>
              <a:ext cx="1460235" cy="1496976"/>
            </a:xfrm>
            <a:custGeom>
              <a:rect b="b" l="l" r="r" t="t"/>
              <a:pathLst>
                <a:path extrusionOk="0" h="7618" w="7392">
                  <a:moveTo>
                    <a:pt x="1377" y="0"/>
                  </a:moveTo>
                  <a:cubicBezTo>
                    <a:pt x="1273" y="0"/>
                    <a:pt x="1161" y="32"/>
                    <a:pt x="1052" y="102"/>
                  </a:cubicBezTo>
                  <a:cubicBezTo>
                    <a:pt x="617" y="381"/>
                    <a:pt x="475" y="946"/>
                    <a:pt x="284" y="1497"/>
                  </a:cubicBezTo>
                  <a:cubicBezTo>
                    <a:pt x="1" y="2311"/>
                    <a:pt x="431" y="2901"/>
                    <a:pt x="387" y="3711"/>
                  </a:cubicBezTo>
                  <a:cubicBezTo>
                    <a:pt x="367" y="4057"/>
                    <a:pt x="213" y="4374"/>
                    <a:pt x="242" y="4726"/>
                  </a:cubicBezTo>
                  <a:cubicBezTo>
                    <a:pt x="273" y="5103"/>
                    <a:pt x="658" y="5636"/>
                    <a:pt x="911" y="5911"/>
                  </a:cubicBezTo>
                  <a:cubicBezTo>
                    <a:pt x="1405" y="6450"/>
                    <a:pt x="1876" y="6483"/>
                    <a:pt x="2597" y="6610"/>
                  </a:cubicBezTo>
                  <a:cubicBezTo>
                    <a:pt x="2787" y="6784"/>
                    <a:pt x="2983" y="6850"/>
                    <a:pt x="3161" y="6850"/>
                  </a:cubicBezTo>
                  <a:cubicBezTo>
                    <a:pt x="3419" y="6850"/>
                    <a:pt x="3638" y="6711"/>
                    <a:pt x="3747" y="6555"/>
                  </a:cubicBezTo>
                  <a:cubicBezTo>
                    <a:pt x="3798" y="6566"/>
                    <a:pt x="3848" y="6570"/>
                    <a:pt x="3895" y="6570"/>
                  </a:cubicBezTo>
                  <a:cubicBezTo>
                    <a:pt x="3971" y="6570"/>
                    <a:pt x="4043" y="6559"/>
                    <a:pt x="4110" y="6539"/>
                  </a:cubicBezTo>
                  <a:cubicBezTo>
                    <a:pt x="4145" y="6604"/>
                    <a:pt x="4191" y="6667"/>
                    <a:pt x="4249" y="6722"/>
                  </a:cubicBezTo>
                  <a:cubicBezTo>
                    <a:pt x="4395" y="6862"/>
                    <a:pt x="4513" y="6866"/>
                    <a:pt x="4693" y="6913"/>
                  </a:cubicBezTo>
                  <a:cubicBezTo>
                    <a:pt x="5035" y="7001"/>
                    <a:pt x="5293" y="7115"/>
                    <a:pt x="5493" y="7415"/>
                  </a:cubicBezTo>
                  <a:cubicBezTo>
                    <a:pt x="5591" y="7561"/>
                    <a:pt x="5702" y="7617"/>
                    <a:pt x="5837" y="7617"/>
                  </a:cubicBezTo>
                  <a:cubicBezTo>
                    <a:pt x="5927" y="7617"/>
                    <a:pt x="6027" y="7593"/>
                    <a:pt x="6141" y="7553"/>
                  </a:cubicBezTo>
                  <a:cubicBezTo>
                    <a:pt x="6534" y="7416"/>
                    <a:pt x="6599" y="7052"/>
                    <a:pt x="6787" y="6721"/>
                  </a:cubicBezTo>
                  <a:cubicBezTo>
                    <a:pt x="6904" y="6519"/>
                    <a:pt x="7391" y="6119"/>
                    <a:pt x="7300" y="5839"/>
                  </a:cubicBezTo>
                  <a:cubicBezTo>
                    <a:pt x="7256" y="5702"/>
                    <a:pt x="7113" y="5637"/>
                    <a:pt x="6978" y="5637"/>
                  </a:cubicBezTo>
                  <a:cubicBezTo>
                    <a:pt x="6939" y="5637"/>
                    <a:pt x="6901" y="5642"/>
                    <a:pt x="6866" y="5653"/>
                  </a:cubicBezTo>
                  <a:cubicBezTo>
                    <a:pt x="6301" y="5826"/>
                    <a:pt x="6514" y="6655"/>
                    <a:pt x="5781" y="6655"/>
                  </a:cubicBezTo>
                  <a:cubicBezTo>
                    <a:pt x="5764" y="6655"/>
                    <a:pt x="5746" y="6655"/>
                    <a:pt x="5728" y="6654"/>
                  </a:cubicBezTo>
                  <a:cubicBezTo>
                    <a:pt x="5289" y="6632"/>
                    <a:pt x="4859" y="6474"/>
                    <a:pt x="4426" y="6368"/>
                  </a:cubicBezTo>
                  <a:cubicBezTo>
                    <a:pt x="4549" y="6265"/>
                    <a:pt x="4635" y="6144"/>
                    <a:pt x="4666" y="6049"/>
                  </a:cubicBezTo>
                  <a:cubicBezTo>
                    <a:pt x="4822" y="5571"/>
                    <a:pt x="4616" y="5272"/>
                    <a:pt x="4342" y="5272"/>
                  </a:cubicBezTo>
                  <a:cubicBezTo>
                    <a:pt x="4232" y="5272"/>
                    <a:pt x="4111" y="5320"/>
                    <a:pt x="3998" y="5424"/>
                  </a:cubicBezTo>
                  <a:cubicBezTo>
                    <a:pt x="3882" y="5398"/>
                    <a:pt x="3769" y="5383"/>
                    <a:pt x="3655" y="5383"/>
                  </a:cubicBezTo>
                  <a:cubicBezTo>
                    <a:pt x="3341" y="5383"/>
                    <a:pt x="3028" y="5496"/>
                    <a:pt x="2662" y="5789"/>
                  </a:cubicBezTo>
                  <a:cubicBezTo>
                    <a:pt x="2224" y="5687"/>
                    <a:pt x="1833" y="5118"/>
                    <a:pt x="1587" y="4743"/>
                  </a:cubicBezTo>
                  <a:cubicBezTo>
                    <a:pt x="1264" y="4249"/>
                    <a:pt x="1254" y="3637"/>
                    <a:pt x="1315" y="3068"/>
                  </a:cubicBezTo>
                  <a:cubicBezTo>
                    <a:pt x="1344" y="2778"/>
                    <a:pt x="1379" y="2445"/>
                    <a:pt x="1458" y="2161"/>
                  </a:cubicBezTo>
                  <a:cubicBezTo>
                    <a:pt x="1502" y="2001"/>
                    <a:pt x="1550" y="1901"/>
                    <a:pt x="1621" y="1818"/>
                  </a:cubicBezTo>
                  <a:lnTo>
                    <a:pt x="1621" y="1818"/>
                  </a:lnTo>
                  <a:cubicBezTo>
                    <a:pt x="1605" y="2063"/>
                    <a:pt x="1663" y="2306"/>
                    <a:pt x="1845" y="2492"/>
                  </a:cubicBezTo>
                  <a:cubicBezTo>
                    <a:pt x="1861" y="2632"/>
                    <a:pt x="1941" y="2675"/>
                    <a:pt x="2040" y="2675"/>
                  </a:cubicBezTo>
                  <a:cubicBezTo>
                    <a:pt x="2190" y="2675"/>
                    <a:pt x="2384" y="2578"/>
                    <a:pt x="2470" y="2571"/>
                  </a:cubicBezTo>
                  <a:cubicBezTo>
                    <a:pt x="2576" y="2641"/>
                    <a:pt x="2654" y="2673"/>
                    <a:pt x="2709" y="2673"/>
                  </a:cubicBezTo>
                  <a:cubicBezTo>
                    <a:pt x="2827" y="2673"/>
                    <a:pt x="2846" y="2528"/>
                    <a:pt x="2827" y="2291"/>
                  </a:cubicBezTo>
                  <a:cubicBezTo>
                    <a:pt x="2799" y="1974"/>
                    <a:pt x="2732" y="1744"/>
                    <a:pt x="2832" y="1431"/>
                  </a:cubicBezTo>
                  <a:cubicBezTo>
                    <a:pt x="2941" y="1089"/>
                    <a:pt x="3108" y="1126"/>
                    <a:pt x="3399" y="1059"/>
                  </a:cubicBezTo>
                  <a:cubicBezTo>
                    <a:pt x="3584" y="1016"/>
                    <a:pt x="3794" y="918"/>
                    <a:pt x="3841" y="715"/>
                  </a:cubicBezTo>
                  <a:cubicBezTo>
                    <a:pt x="3927" y="339"/>
                    <a:pt x="3697" y="189"/>
                    <a:pt x="3417" y="189"/>
                  </a:cubicBezTo>
                  <a:cubicBezTo>
                    <a:pt x="3264" y="189"/>
                    <a:pt x="3096" y="234"/>
                    <a:pt x="2958" y="312"/>
                  </a:cubicBezTo>
                  <a:cubicBezTo>
                    <a:pt x="2901" y="211"/>
                    <a:pt x="2809" y="169"/>
                    <a:pt x="2709" y="169"/>
                  </a:cubicBezTo>
                  <a:cubicBezTo>
                    <a:pt x="2453" y="169"/>
                    <a:pt x="2146" y="451"/>
                    <a:pt x="2258" y="736"/>
                  </a:cubicBezTo>
                  <a:cubicBezTo>
                    <a:pt x="2236" y="730"/>
                    <a:pt x="2212" y="728"/>
                    <a:pt x="2186" y="728"/>
                  </a:cubicBezTo>
                  <a:cubicBezTo>
                    <a:pt x="2023" y="728"/>
                    <a:pt x="1812" y="831"/>
                    <a:pt x="1610" y="901"/>
                  </a:cubicBezTo>
                  <a:cubicBezTo>
                    <a:pt x="1882" y="573"/>
                    <a:pt x="1792" y="322"/>
                    <a:pt x="1746" y="220"/>
                  </a:cubicBezTo>
                  <a:cubicBezTo>
                    <a:pt x="1682" y="81"/>
                    <a:pt x="1541" y="0"/>
                    <a:pt x="13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8"/>
            <p:cNvSpPr/>
            <p:nvPr/>
          </p:nvSpPr>
          <p:spPr>
            <a:xfrm rot="-828394">
              <a:off x="4652973" y="4310774"/>
              <a:ext cx="847458" cy="554538"/>
            </a:xfrm>
            <a:custGeom>
              <a:rect b="b" l="l" r="r" t="t"/>
              <a:pathLst>
                <a:path extrusionOk="0" h="2822" w="4290">
                  <a:moveTo>
                    <a:pt x="1361" y="0"/>
                  </a:moveTo>
                  <a:cubicBezTo>
                    <a:pt x="1346" y="0"/>
                    <a:pt x="1331" y="1"/>
                    <a:pt x="1315" y="2"/>
                  </a:cubicBezTo>
                  <a:cubicBezTo>
                    <a:pt x="1144" y="13"/>
                    <a:pt x="1024" y="91"/>
                    <a:pt x="901" y="203"/>
                  </a:cubicBezTo>
                  <a:cubicBezTo>
                    <a:pt x="647" y="432"/>
                    <a:pt x="482" y="632"/>
                    <a:pt x="115" y="680"/>
                  </a:cubicBezTo>
                  <a:cubicBezTo>
                    <a:pt x="46" y="690"/>
                    <a:pt x="0" y="784"/>
                    <a:pt x="22" y="846"/>
                  </a:cubicBezTo>
                  <a:cubicBezTo>
                    <a:pt x="58" y="955"/>
                    <a:pt x="175" y="1086"/>
                    <a:pt x="310" y="1086"/>
                  </a:cubicBezTo>
                  <a:cubicBezTo>
                    <a:pt x="327" y="1086"/>
                    <a:pt x="345" y="1084"/>
                    <a:pt x="363" y="1079"/>
                  </a:cubicBezTo>
                  <a:cubicBezTo>
                    <a:pt x="390" y="1312"/>
                    <a:pt x="748" y="1494"/>
                    <a:pt x="953" y="1512"/>
                  </a:cubicBezTo>
                  <a:cubicBezTo>
                    <a:pt x="998" y="1516"/>
                    <a:pt x="1042" y="1518"/>
                    <a:pt x="1085" y="1518"/>
                  </a:cubicBezTo>
                  <a:cubicBezTo>
                    <a:pt x="1585" y="1518"/>
                    <a:pt x="1961" y="1261"/>
                    <a:pt x="2245" y="971"/>
                  </a:cubicBezTo>
                  <a:cubicBezTo>
                    <a:pt x="2483" y="1000"/>
                    <a:pt x="2703" y="1084"/>
                    <a:pt x="2864" y="1270"/>
                  </a:cubicBezTo>
                  <a:cubicBezTo>
                    <a:pt x="2648" y="1476"/>
                    <a:pt x="2869" y="1711"/>
                    <a:pt x="3114" y="1873"/>
                  </a:cubicBezTo>
                  <a:cubicBezTo>
                    <a:pt x="3093" y="2005"/>
                    <a:pt x="2976" y="2353"/>
                    <a:pt x="3196" y="2586"/>
                  </a:cubicBezTo>
                  <a:cubicBezTo>
                    <a:pt x="3153" y="2745"/>
                    <a:pt x="3275" y="2822"/>
                    <a:pt x="3400" y="2822"/>
                  </a:cubicBezTo>
                  <a:cubicBezTo>
                    <a:pt x="3480" y="2822"/>
                    <a:pt x="3561" y="2790"/>
                    <a:pt x="3603" y="2730"/>
                  </a:cubicBezTo>
                  <a:cubicBezTo>
                    <a:pt x="3829" y="2396"/>
                    <a:pt x="4071" y="2396"/>
                    <a:pt x="4166" y="2092"/>
                  </a:cubicBezTo>
                  <a:cubicBezTo>
                    <a:pt x="4290" y="1704"/>
                    <a:pt x="4072" y="1318"/>
                    <a:pt x="3725" y="1031"/>
                  </a:cubicBezTo>
                  <a:cubicBezTo>
                    <a:pt x="3254" y="641"/>
                    <a:pt x="2605" y="305"/>
                    <a:pt x="1977" y="305"/>
                  </a:cubicBezTo>
                  <a:cubicBezTo>
                    <a:pt x="1967" y="305"/>
                    <a:pt x="1958" y="305"/>
                    <a:pt x="1948" y="305"/>
                  </a:cubicBezTo>
                  <a:cubicBezTo>
                    <a:pt x="1804" y="126"/>
                    <a:pt x="1600" y="0"/>
                    <a:pt x="13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8"/>
            <p:cNvSpPr/>
            <p:nvPr/>
          </p:nvSpPr>
          <p:spPr>
            <a:xfrm rot="-828394">
              <a:off x="5014392" y="4873858"/>
              <a:ext cx="930031" cy="700934"/>
            </a:xfrm>
            <a:custGeom>
              <a:rect b="b" l="l" r="r" t="t"/>
              <a:pathLst>
                <a:path extrusionOk="0" h="3567" w="4708">
                  <a:moveTo>
                    <a:pt x="557" y="1"/>
                  </a:moveTo>
                  <a:cubicBezTo>
                    <a:pt x="442" y="1"/>
                    <a:pt x="342" y="242"/>
                    <a:pt x="294" y="512"/>
                  </a:cubicBezTo>
                  <a:cubicBezTo>
                    <a:pt x="284" y="507"/>
                    <a:pt x="272" y="505"/>
                    <a:pt x="260" y="505"/>
                  </a:cubicBezTo>
                  <a:cubicBezTo>
                    <a:pt x="154" y="505"/>
                    <a:pt x="1" y="678"/>
                    <a:pt x="208" y="887"/>
                  </a:cubicBezTo>
                  <a:cubicBezTo>
                    <a:pt x="210" y="1118"/>
                    <a:pt x="178" y="1241"/>
                    <a:pt x="141" y="1455"/>
                  </a:cubicBezTo>
                  <a:cubicBezTo>
                    <a:pt x="24" y="2102"/>
                    <a:pt x="761" y="2592"/>
                    <a:pt x="1208" y="2936"/>
                  </a:cubicBezTo>
                  <a:cubicBezTo>
                    <a:pt x="1672" y="3294"/>
                    <a:pt x="2203" y="3386"/>
                    <a:pt x="2774" y="3386"/>
                  </a:cubicBezTo>
                  <a:cubicBezTo>
                    <a:pt x="2963" y="3386"/>
                    <a:pt x="3157" y="3376"/>
                    <a:pt x="3354" y="3362"/>
                  </a:cubicBezTo>
                  <a:cubicBezTo>
                    <a:pt x="3490" y="3497"/>
                    <a:pt x="3660" y="3566"/>
                    <a:pt x="3807" y="3566"/>
                  </a:cubicBezTo>
                  <a:cubicBezTo>
                    <a:pt x="3914" y="3566"/>
                    <a:pt x="4008" y="3529"/>
                    <a:pt x="4066" y="3455"/>
                  </a:cubicBezTo>
                  <a:cubicBezTo>
                    <a:pt x="4152" y="3345"/>
                    <a:pt x="4192" y="3035"/>
                    <a:pt x="4054" y="2802"/>
                  </a:cubicBezTo>
                  <a:lnTo>
                    <a:pt x="4054" y="2802"/>
                  </a:lnTo>
                  <a:cubicBezTo>
                    <a:pt x="4081" y="2805"/>
                    <a:pt x="4107" y="2807"/>
                    <a:pt x="4132" y="2807"/>
                  </a:cubicBezTo>
                  <a:cubicBezTo>
                    <a:pt x="4485" y="2807"/>
                    <a:pt x="4708" y="2478"/>
                    <a:pt x="4444" y="2062"/>
                  </a:cubicBezTo>
                  <a:cubicBezTo>
                    <a:pt x="4695" y="1724"/>
                    <a:pt x="4690" y="1035"/>
                    <a:pt x="4163" y="898"/>
                  </a:cubicBezTo>
                  <a:cubicBezTo>
                    <a:pt x="4138" y="892"/>
                    <a:pt x="4106" y="888"/>
                    <a:pt x="4072" y="888"/>
                  </a:cubicBezTo>
                  <a:cubicBezTo>
                    <a:pt x="3956" y="888"/>
                    <a:pt x="3819" y="937"/>
                    <a:pt x="3861" y="1111"/>
                  </a:cubicBezTo>
                  <a:cubicBezTo>
                    <a:pt x="3752" y="1218"/>
                    <a:pt x="3767" y="1474"/>
                    <a:pt x="3918" y="1679"/>
                  </a:cubicBezTo>
                  <a:cubicBezTo>
                    <a:pt x="3754" y="2142"/>
                    <a:pt x="3423" y="2292"/>
                    <a:pt x="2931" y="2309"/>
                  </a:cubicBezTo>
                  <a:cubicBezTo>
                    <a:pt x="2923" y="2309"/>
                    <a:pt x="2914" y="2309"/>
                    <a:pt x="2906" y="2309"/>
                  </a:cubicBezTo>
                  <a:cubicBezTo>
                    <a:pt x="2512" y="2309"/>
                    <a:pt x="2032" y="1986"/>
                    <a:pt x="1662" y="1859"/>
                  </a:cubicBezTo>
                  <a:cubicBezTo>
                    <a:pt x="1120" y="1673"/>
                    <a:pt x="662" y="1463"/>
                    <a:pt x="616" y="900"/>
                  </a:cubicBezTo>
                  <a:cubicBezTo>
                    <a:pt x="837" y="679"/>
                    <a:pt x="947" y="475"/>
                    <a:pt x="685" y="104"/>
                  </a:cubicBezTo>
                  <a:cubicBezTo>
                    <a:pt x="641" y="32"/>
                    <a:pt x="598" y="1"/>
                    <a:pt x="5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8"/>
            <p:cNvSpPr/>
            <p:nvPr/>
          </p:nvSpPr>
          <p:spPr>
            <a:xfrm rot="-828394">
              <a:off x="4802562" y="5329967"/>
              <a:ext cx="362491" cy="376700"/>
            </a:xfrm>
            <a:custGeom>
              <a:rect b="b" l="l" r="r" t="t"/>
              <a:pathLst>
                <a:path extrusionOk="0" h="1917" w="1835">
                  <a:moveTo>
                    <a:pt x="344" y="1"/>
                  </a:moveTo>
                  <a:cubicBezTo>
                    <a:pt x="305" y="1"/>
                    <a:pt x="266" y="20"/>
                    <a:pt x="232" y="60"/>
                  </a:cubicBezTo>
                  <a:cubicBezTo>
                    <a:pt x="230" y="63"/>
                    <a:pt x="230" y="64"/>
                    <a:pt x="229" y="67"/>
                  </a:cubicBezTo>
                  <a:cubicBezTo>
                    <a:pt x="63" y="139"/>
                    <a:pt x="1" y="326"/>
                    <a:pt x="9" y="510"/>
                  </a:cubicBezTo>
                  <a:cubicBezTo>
                    <a:pt x="20" y="721"/>
                    <a:pt x="59" y="921"/>
                    <a:pt x="59" y="1134"/>
                  </a:cubicBezTo>
                  <a:cubicBezTo>
                    <a:pt x="59" y="1253"/>
                    <a:pt x="57" y="1349"/>
                    <a:pt x="140" y="1443"/>
                  </a:cubicBezTo>
                  <a:cubicBezTo>
                    <a:pt x="352" y="1686"/>
                    <a:pt x="731" y="1557"/>
                    <a:pt x="976" y="1742"/>
                  </a:cubicBezTo>
                  <a:cubicBezTo>
                    <a:pt x="1103" y="1838"/>
                    <a:pt x="1216" y="1916"/>
                    <a:pt x="1358" y="1916"/>
                  </a:cubicBezTo>
                  <a:cubicBezTo>
                    <a:pt x="1409" y="1916"/>
                    <a:pt x="1464" y="1906"/>
                    <a:pt x="1524" y="1883"/>
                  </a:cubicBezTo>
                  <a:cubicBezTo>
                    <a:pt x="1663" y="1831"/>
                    <a:pt x="1835" y="1675"/>
                    <a:pt x="1761" y="1512"/>
                  </a:cubicBezTo>
                  <a:cubicBezTo>
                    <a:pt x="1675" y="1321"/>
                    <a:pt x="1232" y="1292"/>
                    <a:pt x="1076" y="1205"/>
                  </a:cubicBezTo>
                  <a:cubicBezTo>
                    <a:pt x="833" y="1068"/>
                    <a:pt x="627" y="851"/>
                    <a:pt x="541" y="580"/>
                  </a:cubicBezTo>
                  <a:cubicBezTo>
                    <a:pt x="494" y="432"/>
                    <a:pt x="554" y="210"/>
                    <a:pt x="466" y="78"/>
                  </a:cubicBezTo>
                  <a:cubicBezTo>
                    <a:pt x="431" y="26"/>
                    <a:pt x="388"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8"/>
            <p:cNvSpPr/>
            <p:nvPr/>
          </p:nvSpPr>
          <p:spPr>
            <a:xfrm rot="-828394">
              <a:off x="4977251" y="4096166"/>
              <a:ext cx="642211" cy="331701"/>
            </a:xfrm>
            <a:custGeom>
              <a:rect b="b" l="l" r="r" t="t"/>
              <a:pathLst>
                <a:path extrusionOk="0" h="1688" w="3251">
                  <a:moveTo>
                    <a:pt x="783" y="0"/>
                  </a:moveTo>
                  <a:cubicBezTo>
                    <a:pt x="641" y="0"/>
                    <a:pt x="519" y="60"/>
                    <a:pt x="358" y="133"/>
                  </a:cubicBezTo>
                  <a:cubicBezTo>
                    <a:pt x="186" y="212"/>
                    <a:pt x="1" y="274"/>
                    <a:pt x="47" y="496"/>
                  </a:cubicBezTo>
                  <a:cubicBezTo>
                    <a:pt x="79" y="655"/>
                    <a:pt x="223" y="729"/>
                    <a:pt x="371" y="735"/>
                  </a:cubicBezTo>
                  <a:cubicBezTo>
                    <a:pt x="376" y="735"/>
                    <a:pt x="382" y="735"/>
                    <a:pt x="387" y="735"/>
                  </a:cubicBezTo>
                  <a:cubicBezTo>
                    <a:pt x="534" y="735"/>
                    <a:pt x="673" y="657"/>
                    <a:pt x="820" y="641"/>
                  </a:cubicBezTo>
                  <a:cubicBezTo>
                    <a:pt x="853" y="637"/>
                    <a:pt x="884" y="636"/>
                    <a:pt x="915" y="636"/>
                  </a:cubicBezTo>
                  <a:cubicBezTo>
                    <a:pt x="1198" y="636"/>
                    <a:pt x="1385" y="782"/>
                    <a:pt x="1638" y="921"/>
                  </a:cubicBezTo>
                  <a:cubicBezTo>
                    <a:pt x="1727" y="969"/>
                    <a:pt x="1798" y="975"/>
                    <a:pt x="1889" y="1011"/>
                  </a:cubicBezTo>
                  <a:cubicBezTo>
                    <a:pt x="2206" y="1135"/>
                    <a:pt x="2486" y="1688"/>
                    <a:pt x="2694" y="1688"/>
                  </a:cubicBezTo>
                  <a:cubicBezTo>
                    <a:pt x="2696" y="1688"/>
                    <a:pt x="2699" y="1688"/>
                    <a:pt x="2702" y="1687"/>
                  </a:cubicBezTo>
                  <a:cubicBezTo>
                    <a:pt x="3250" y="1647"/>
                    <a:pt x="2262" y="563"/>
                    <a:pt x="1886" y="361"/>
                  </a:cubicBezTo>
                  <a:cubicBezTo>
                    <a:pt x="1773" y="300"/>
                    <a:pt x="1659" y="269"/>
                    <a:pt x="1535" y="238"/>
                  </a:cubicBezTo>
                  <a:cubicBezTo>
                    <a:pt x="1338" y="187"/>
                    <a:pt x="1163" y="101"/>
                    <a:pt x="982" y="37"/>
                  </a:cubicBezTo>
                  <a:cubicBezTo>
                    <a:pt x="909" y="11"/>
                    <a:pt x="844" y="0"/>
                    <a:pt x="7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8"/>
            <p:cNvSpPr/>
            <p:nvPr/>
          </p:nvSpPr>
          <p:spPr>
            <a:xfrm rot="-828394">
              <a:off x="3600442" y="4796827"/>
              <a:ext cx="395" cy="2555"/>
            </a:xfrm>
            <a:custGeom>
              <a:rect b="b" l="l" r="r" t="t"/>
              <a:pathLst>
                <a:path extrusionOk="0" h="13" w="2">
                  <a:moveTo>
                    <a:pt x="1" y="1"/>
                  </a:moveTo>
                  <a:lnTo>
                    <a:pt x="1" y="1"/>
                  </a:lnTo>
                  <a:cubicBezTo>
                    <a:pt x="1" y="1"/>
                    <a:pt x="0" y="5"/>
                    <a:pt x="0" y="13"/>
                  </a:cubicBezTo>
                  <a:cubicBezTo>
                    <a:pt x="1" y="4"/>
                    <a:pt x="1"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38"/>
            <p:cNvSpPr/>
            <p:nvPr/>
          </p:nvSpPr>
          <p:spPr>
            <a:xfrm rot="-828394">
              <a:off x="3482832" y="4331295"/>
              <a:ext cx="595789" cy="561612"/>
            </a:xfrm>
            <a:custGeom>
              <a:rect b="b" l="l" r="r" t="t"/>
              <a:pathLst>
                <a:path extrusionOk="0" h="2858" w="3016">
                  <a:moveTo>
                    <a:pt x="1587" y="1"/>
                  </a:moveTo>
                  <a:cubicBezTo>
                    <a:pt x="1292" y="1"/>
                    <a:pt x="1113" y="155"/>
                    <a:pt x="1011" y="256"/>
                  </a:cubicBezTo>
                  <a:cubicBezTo>
                    <a:pt x="810" y="452"/>
                    <a:pt x="653" y="709"/>
                    <a:pt x="496" y="939"/>
                  </a:cubicBezTo>
                  <a:cubicBezTo>
                    <a:pt x="364" y="1133"/>
                    <a:pt x="110" y="1423"/>
                    <a:pt x="53" y="1656"/>
                  </a:cubicBezTo>
                  <a:cubicBezTo>
                    <a:pt x="0" y="1872"/>
                    <a:pt x="138" y="1973"/>
                    <a:pt x="148" y="2179"/>
                  </a:cubicBezTo>
                  <a:cubicBezTo>
                    <a:pt x="154" y="2334"/>
                    <a:pt x="44" y="2437"/>
                    <a:pt x="95" y="2603"/>
                  </a:cubicBezTo>
                  <a:cubicBezTo>
                    <a:pt x="149" y="2779"/>
                    <a:pt x="294" y="2858"/>
                    <a:pt x="448" y="2858"/>
                  </a:cubicBezTo>
                  <a:cubicBezTo>
                    <a:pt x="570" y="2858"/>
                    <a:pt x="698" y="2808"/>
                    <a:pt x="791" y="2718"/>
                  </a:cubicBezTo>
                  <a:cubicBezTo>
                    <a:pt x="925" y="2587"/>
                    <a:pt x="907" y="2442"/>
                    <a:pt x="970" y="2282"/>
                  </a:cubicBezTo>
                  <a:cubicBezTo>
                    <a:pt x="1097" y="1957"/>
                    <a:pt x="1333" y="1852"/>
                    <a:pt x="1457" y="1555"/>
                  </a:cubicBezTo>
                  <a:cubicBezTo>
                    <a:pt x="1667" y="1060"/>
                    <a:pt x="1778" y="837"/>
                    <a:pt x="2335" y="837"/>
                  </a:cubicBezTo>
                  <a:cubicBezTo>
                    <a:pt x="2341" y="837"/>
                    <a:pt x="2348" y="837"/>
                    <a:pt x="2354" y="837"/>
                  </a:cubicBezTo>
                  <a:cubicBezTo>
                    <a:pt x="2424" y="838"/>
                    <a:pt x="2507" y="853"/>
                    <a:pt x="2586" y="853"/>
                  </a:cubicBezTo>
                  <a:cubicBezTo>
                    <a:pt x="2655" y="853"/>
                    <a:pt x="2721" y="842"/>
                    <a:pt x="2774" y="800"/>
                  </a:cubicBezTo>
                  <a:cubicBezTo>
                    <a:pt x="3015" y="611"/>
                    <a:pt x="2821" y="423"/>
                    <a:pt x="2612" y="336"/>
                  </a:cubicBezTo>
                  <a:cubicBezTo>
                    <a:pt x="2411" y="253"/>
                    <a:pt x="2246" y="195"/>
                    <a:pt x="2039" y="106"/>
                  </a:cubicBezTo>
                  <a:cubicBezTo>
                    <a:pt x="1865" y="30"/>
                    <a:pt x="1715" y="1"/>
                    <a:pt x="15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38"/>
            <p:cNvSpPr/>
            <p:nvPr/>
          </p:nvSpPr>
          <p:spPr>
            <a:xfrm rot="-828394">
              <a:off x="4886499" y="6670255"/>
              <a:ext cx="1196318" cy="754973"/>
            </a:xfrm>
            <a:custGeom>
              <a:rect b="b" l="l" r="r" t="t"/>
              <a:pathLst>
                <a:path extrusionOk="0" h="3842" w="6056">
                  <a:moveTo>
                    <a:pt x="1137" y="1"/>
                  </a:moveTo>
                  <a:cubicBezTo>
                    <a:pt x="880" y="1"/>
                    <a:pt x="614" y="142"/>
                    <a:pt x="441" y="359"/>
                  </a:cubicBezTo>
                  <a:cubicBezTo>
                    <a:pt x="1" y="911"/>
                    <a:pt x="602" y="1289"/>
                    <a:pt x="661" y="1844"/>
                  </a:cubicBezTo>
                  <a:cubicBezTo>
                    <a:pt x="714" y="2344"/>
                    <a:pt x="620" y="2869"/>
                    <a:pt x="1144" y="3143"/>
                  </a:cubicBezTo>
                  <a:cubicBezTo>
                    <a:pt x="1295" y="3223"/>
                    <a:pt x="1462" y="3249"/>
                    <a:pt x="1625" y="3293"/>
                  </a:cubicBezTo>
                  <a:cubicBezTo>
                    <a:pt x="1871" y="3361"/>
                    <a:pt x="2034" y="3485"/>
                    <a:pt x="2257" y="3591"/>
                  </a:cubicBezTo>
                  <a:cubicBezTo>
                    <a:pt x="2553" y="3731"/>
                    <a:pt x="2909" y="3740"/>
                    <a:pt x="3226" y="3784"/>
                  </a:cubicBezTo>
                  <a:cubicBezTo>
                    <a:pt x="3358" y="3802"/>
                    <a:pt x="3514" y="3841"/>
                    <a:pt x="3662" y="3841"/>
                  </a:cubicBezTo>
                  <a:cubicBezTo>
                    <a:pt x="3754" y="3841"/>
                    <a:pt x="3843" y="3826"/>
                    <a:pt x="3920" y="3781"/>
                  </a:cubicBezTo>
                  <a:cubicBezTo>
                    <a:pt x="4205" y="3619"/>
                    <a:pt x="4340" y="3218"/>
                    <a:pt x="4674" y="3109"/>
                  </a:cubicBezTo>
                  <a:cubicBezTo>
                    <a:pt x="4794" y="3070"/>
                    <a:pt x="4931" y="3064"/>
                    <a:pt x="5070" y="3064"/>
                  </a:cubicBezTo>
                  <a:cubicBezTo>
                    <a:pt x="5135" y="3064"/>
                    <a:pt x="5201" y="3065"/>
                    <a:pt x="5266" y="3065"/>
                  </a:cubicBezTo>
                  <a:cubicBezTo>
                    <a:pt x="5606" y="3065"/>
                    <a:pt x="5923" y="3028"/>
                    <a:pt x="6003" y="2564"/>
                  </a:cubicBezTo>
                  <a:cubicBezTo>
                    <a:pt x="6056" y="2247"/>
                    <a:pt x="5820" y="2045"/>
                    <a:pt x="5802" y="1739"/>
                  </a:cubicBezTo>
                  <a:cubicBezTo>
                    <a:pt x="5790" y="1544"/>
                    <a:pt x="5883" y="1413"/>
                    <a:pt x="5722" y="1242"/>
                  </a:cubicBezTo>
                  <a:cubicBezTo>
                    <a:pt x="5623" y="1136"/>
                    <a:pt x="5501" y="1096"/>
                    <a:pt x="5368" y="1096"/>
                  </a:cubicBezTo>
                  <a:cubicBezTo>
                    <a:pt x="5019" y="1096"/>
                    <a:pt x="4600" y="1378"/>
                    <a:pt x="4352" y="1495"/>
                  </a:cubicBezTo>
                  <a:cubicBezTo>
                    <a:pt x="4114" y="1606"/>
                    <a:pt x="3880" y="1729"/>
                    <a:pt x="3637" y="1831"/>
                  </a:cubicBezTo>
                  <a:cubicBezTo>
                    <a:pt x="3537" y="1874"/>
                    <a:pt x="3454" y="1890"/>
                    <a:pt x="3377" y="1890"/>
                  </a:cubicBezTo>
                  <a:cubicBezTo>
                    <a:pt x="3230" y="1890"/>
                    <a:pt x="3104" y="1832"/>
                    <a:pt x="2915" y="1798"/>
                  </a:cubicBezTo>
                  <a:cubicBezTo>
                    <a:pt x="2884" y="1793"/>
                    <a:pt x="2854" y="1791"/>
                    <a:pt x="2825" y="1791"/>
                  </a:cubicBezTo>
                  <a:cubicBezTo>
                    <a:pt x="2722" y="1791"/>
                    <a:pt x="2629" y="1818"/>
                    <a:pt x="2524" y="1831"/>
                  </a:cubicBezTo>
                  <a:cubicBezTo>
                    <a:pt x="2516" y="1829"/>
                    <a:pt x="2510" y="1827"/>
                    <a:pt x="2503" y="1824"/>
                  </a:cubicBezTo>
                  <a:cubicBezTo>
                    <a:pt x="2482" y="1581"/>
                    <a:pt x="2315" y="1461"/>
                    <a:pt x="2135" y="1277"/>
                  </a:cubicBezTo>
                  <a:cubicBezTo>
                    <a:pt x="1853" y="985"/>
                    <a:pt x="1885" y="570"/>
                    <a:pt x="1650" y="260"/>
                  </a:cubicBezTo>
                  <a:cubicBezTo>
                    <a:pt x="1512" y="78"/>
                    <a:pt x="1328" y="1"/>
                    <a:pt x="11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38"/>
            <p:cNvSpPr/>
            <p:nvPr/>
          </p:nvSpPr>
          <p:spPr>
            <a:xfrm rot="-828394">
              <a:off x="5959854" y="5202911"/>
              <a:ext cx="699498" cy="964447"/>
            </a:xfrm>
            <a:custGeom>
              <a:rect b="b" l="l" r="r" t="t"/>
              <a:pathLst>
                <a:path extrusionOk="0" h="4908" w="3541">
                  <a:moveTo>
                    <a:pt x="2907" y="1"/>
                  </a:moveTo>
                  <a:cubicBezTo>
                    <a:pt x="2805" y="1"/>
                    <a:pt x="2710" y="47"/>
                    <a:pt x="2640" y="162"/>
                  </a:cubicBezTo>
                  <a:cubicBezTo>
                    <a:pt x="2507" y="384"/>
                    <a:pt x="2656" y="818"/>
                    <a:pt x="2651" y="1049"/>
                  </a:cubicBezTo>
                  <a:cubicBezTo>
                    <a:pt x="2642" y="1425"/>
                    <a:pt x="2536" y="1684"/>
                    <a:pt x="2277" y="1969"/>
                  </a:cubicBezTo>
                  <a:cubicBezTo>
                    <a:pt x="2208" y="2043"/>
                    <a:pt x="2126" y="2088"/>
                    <a:pt x="2067" y="2176"/>
                  </a:cubicBezTo>
                  <a:cubicBezTo>
                    <a:pt x="1971" y="2322"/>
                    <a:pt x="1929" y="2471"/>
                    <a:pt x="1768" y="2579"/>
                  </a:cubicBezTo>
                  <a:cubicBezTo>
                    <a:pt x="1661" y="2650"/>
                    <a:pt x="1527" y="2668"/>
                    <a:pt x="1425" y="2749"/>
                  </a:cubicBezTo>
                  <a:cubicBezTo>
                    <a:pt x="1317" y="2833"/>
                    <a:pt x="1244" y="2931"/>
                    <a:pt x="1235" y="3075"/>
                  </a:cubicBezTo>
                  <a:cubicBezTo>
                    <a:pt x="1226" y="3239"/>
                    <a:pt x="1379" y="3362"/>
                    <a:pt x="1262" y="3512"/>
                  </a:cubicBezTo>
                  <a:cubicBezTo>
                    <a:pt x="1213" y="3573"/>
                    <a:pt x="1053" y="3581"/>
                    <a:pt x="895" y="3581"/>
                  </a:cubicBezTo>
                  <a:cubicBezTo>
                    <a:pt x="840" y="3581"/>
                    <a:pt x="785" y="3580"/>
                    <a:pt x="735" y="3580"/>
                  </a:cubicBezTo>
                  <a:cubicBezTo>
                    <a:pt x="670" y="3580"/>
                    <a:pt x="612" y="3582"/>
                    <a:pt x="574" y="3589"/>
                  </a:cubicBezTo>
                  <a:cubicBezTo>
                    <a:pt x="426" y="3617"/>
                    <a:pt x="283" y="3660"/>
                    <a:pt x="212" y="3804"/>
                  </a:cubicBezTo>
                  <a:cubicBezTo>
                    <a:pt x="1" y="4228"/>
                    <a:pt x="522" y="4420"/>
                    <a:pt x="853" y="4420"/>
                  </a:cubicBezTo>
                  <a:cubicBezTo>
                    <a:pt x="874" y="4420"/>
                    <a:pt x="893" y="4420"/>
                    <a:pt x="912" y="4418"/>
                  </a:cubicBezTo>
                  <a:cubicBezTo>
                    <a:pt x="935" y="4416"/>
                    <a:pt x="958" y="4416"/>
                    <a:pt x="980" y="4416"/>
                  </a:cubicBezTo>
                  <a:cubicBezTo>
                    <a:pt x="1382" y="4416"/>
                    <a:pt x="1581" y="4691"/>
                    <a:pt x="1929" y="4844"/>
                  </a:cubicBezTo>
                  <a:cubicBezTo>
                    <a:pt x="2019" y="4883"/>
                    <a:pt x="2115" y="4907"/>
                    <a:pt x="2210" y="4907"/>
                  </a:cubicBezTo>
                  <a:cubicBezTo>
                    <a:pt x="2291" y="4907"/>
                    <a:pt x="2372" y="4890"/>
                    <a:pt x="2448" y="4849"/>
                  </a:cubicBezTo>
                  <a:cubicBezTo>
                    <a:pt x="2900" y="4613"/>
                    <a:pt x="2838" y="4089"/>
                    <a:pt x="2676" y="3681"/>
                  </a:cubicBezTo>
                  <a:cubicBezTo>
                    <a:pt x="2686" y="3670"/>
                    <a:pt x="2696" y="3662"/>
                    <a:pt x="2704" y="3649"/>
                  </a:cubicBezTo>
                  <a:cubicBezTo>
                    <a:pt x="2774" y="3560"/>
                    <a:pt x="2756" y="3538"/>
                    <a:pt x="2780" y="3440"/>
                  </a:cubicBezTo>
                  <a:cubicBezTo>
                    <a:pt x="2837" y="3207"/>
                    <a:pt x="2843" y="3076"/>
                    <a:pt x="2999" y="2883"/>
                  </a:cubicBezTo>
                  <a:cubicBezTo>
                    <a:pt x="3162" y="2681"/>
                    <a:pt x="3267" y="2436"/>
                    <a:pt x="3299" y="2178"/>
                  </a:cubicBezTo>
                  <a:cubicBezTo>
                    <a:pt x="3321" y="2002"/>
                    <a:pt x="3279" y="1865"/>
                    <a:pt x="3277" y="1696"/>
                  </a:cubicBezTo>
                  <a:cubicBezTo>
                    <a:pt x="3272" y="1354"/>
                    <a:pt x="3382" y="1206"/>
                    <a:pt x="3484" y="919"/>
                  </a:cubicBezTo>
                  <a:cubicBezTo>
                    <a:pt x="3541" y="756"/>
                    <a:pt x="3537" y="581"/>
                    <a:pt x="3469" y="419"/>
                  </a:cubicBezTo>
                  <a:cubicBezTo>
                    <a:pt x="3386" y="224"/>
                    <a:pt x="3131" y="1"/>
                    <a:pt x="29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38"/>
            <p:cNvSpPr/>
            <p:nvPr/>
          </p:nvSpPr>
          <p:spPr>
            <a:xfrm rot="-828394">
              <a:off x="5894061" y="6324611"/>
              <a:ext cx="768243" cy="408927"/>
            </a:xfrm>
            <a:custGeom>
              <a:rect b="b" l="l" r="r" t="t"/>
              <a:pathLst>
                <a:path extrusionOk="0" h="2081" w="3889">
                  <a:moveTo>
                    <a:pt x="3289" y="0"/>
                  </a:moveTo>
                  <a:cubicBezTo>
                    <a:pt x="3177" y="0"/>
                    <a:pt x="3063" y="30"/>
                    <a:pt x="2961" y="78"/>
                  </a:cubicBezTo>
                  <a:cubicBezTo>
                    <a:pt x="2758" y="175"/>
                    <a:pt x="2627" y="366"/>
                    <a:pt x="2475" y="525"/>
                  </a:cubicBezTo>
                  <a:cubicBezTo>
                    <a:pt x="2330" y="676"/>
                    <a:pt x="2195" y="810"/>
                    <a:pt x="1992" y="878"/>
                  </a:cubicBezTo>
                  <a:cubicBezTo>
                    <a:pt x="1855" y="925"/>
                    <a:pt x="1733" y="941"/>
                    <a:pt x="1623" y="941"/>
                  </a:cubicBezTo>
                  <a:cubicBezTo>
                    <a:pt x="1349" y="941"/>
                    <a:pt x="1155" y="837"/>
                    <a:pt x="1024" y="837"/>
                  </a:cubicBezTo>
                  <a:cubicBezTo>
                    <a:pt x="1024" y="837"/>
                    <a:pt x="1023" y="837"/>
                    <a:pt x="1023" y="837"/>
                  </a:cubicBezTo>
                  <a:cubicBezTo>
                    <a:pt x="799" y="838"/>
                    <a:pt x="554" y="899"/>
                    <a:pt x="357" y="1001"/>
                  </a:cubicBezTo>
                  <a:cubicBezTo>
                    <a:pt x="143" y="1112"/>
                    <a:pt x="0" y="1278"/>
                    <a:pt x="176" y="1506"/>
                  </a:cubicBezTo>
                  <a:cubicBezTo>
                    <a:pt x="417" y="1818"/>
                    <a:pt x="1088" y="2024"/>
                    <a:pt x="1455" y="2071"/>
                  </a:cubicBezTo>
                  <a:cubicBezTo>
                    <a:pt x="1507" y="2077"/>
                    <a:pt x="1559" y="2080"/>
                    <a:pt x="1610" y="2080"/>
                  </a:cubicBezTo>
                  <a:cubicBezTo>
                    <a:pt x="2031" y="2080"/>
                    <a:pt x="2406" y="1874"/>
                    <a:pt x="2812" y="1784"/>
                  </a:cubicBezTo>
                  <a:cubicBezTo>
                    <a:pt x="3199" y="1696"/>
                    <a:pt x="3362" y="1568"/>
                    <a:pt x="3478" y="1180"/>
                  </a:cubicBezTo>
                  <a:cubicBezTo>
                    <a:pt x="3563" y="890"/>
                    <a:pt x="3889" y="505"/>
                    <a:pt x="3691" y="204"/>
                  </a:cubicBezTo>
                  <a:cubicBezTo>
                    <a:pt x="3595" y="59"/>
                    <a:pt x="3445" y="0"/>
                    <a:pt x="32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38"/>
            <p:cNvSpPr/>
            <p:nvPr/>
          </p:nvSpPr>
          <p:spPr>
            <a:xfrm rot="-828394">
              <a:off x="3812563" y="6560652"/>
              <a:ext cx="514203" cy="536263"/>
            </a:xfrm>
            <a:custGeom>
              <a:rect b="b" l="l" r="r" t="t"/>
              <a:pathLst>
                <a:path extrusionOk="0" h="2729" w="2603">
                  <a:moveTo>
                    <a:pt x="682" y="1"/>
                  </a:moveTo>
                  <a:cubicBezTo>
                    <a:pt x="473" y="1"/>
                    <a:pt x="286" y="144"/>
                    <a:pt x="196" y="346"/>
                  </a:cubicBezTo>
                  <a:cubicBezTo>
                    <a:pt x="1" y="785"/>
                    <a:pt x="194" y="1087"/>
                    <a:pt x="459" y="1409"/>
                  </a:cubicBezTo>
                  <a:cubicBezTo>
                    <a:pt x="792" y="1818"/>
                    <a:pt x="717" y="2320"/>
                    <a:pt x="1243" y="2598"/>
                  </a:cubicBezTo>
                  <a:cubicBezTo>
                    <a:pt x="1391" y="2676"/>
                    <a:pt x="1609" y="2729"/>
                    <a:pt x="1822" y="2729"/>
                  </a:cubicBezTo>
                  <a:cubicBezTo>
                    <a:pt x="2042" y="2729"/>
                    <a:pt x="2257" y="2672"/>
                    <a:pt x="2389" y="2527"/>
                  </a:cubicBezTo>
                  <a:cubicBezTo>
                    <a:pt x="2602" y="2293"/>
                    <a:pt x="2396" y="2049"/>
                    <a:pt x="2157" y="1945"/>
                  </a:cubicBezTo>
                  <a:cubicBezTo>
                    <a:pt x="1970" y="1864"/>
                    <a:pt x="1764" y="1819"/>
                    <a:pt x="1624" y="1651"/>
                  </a:cubicBezTo>
                  <a:cubicBezTo>
                    <a:pt x="1545" y="1554"/>
                    <a:pt x="1510" y="1420"/>
                    <a:pt x="1437" y="1316"/>
                  </a:cubicBezTo>
                  <a:cubicBezTo>
                    <a:pt x="1380" y="1237"/>
                    <a:pt x="1308" y="1182"/>
                    <a:pt x="1248" y="1109"/>
                  </a:cubicBezTo>
                  <a:cubicBezTo>
                    <a:pt x="902" y="616"/>
                    <a:pt x="1319" y="261"/>
                    <a:pt x="896" y="52"/>
                  </a:cubicBezTo>
                  <a:cubicBezTo>
                    <a:pt x="824" y="17"/>
                    <a:pt x="752" y="1"/>
                    <a:pt x="6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8"/>
            <p:cNvSpPr/>
            <p:nvPr/>
          </p:nvSpPr>
          <p:spPr>
            <a:xfrm rot="-828394">
              <a:off x="3401982" y="5223046"/>
              <a:ext cx="1234049" cy="1572434"/>
            </a:xfrm>
            <a:custGeom>
              <a:rect b="b" l="l" r="r" t="t"/>
              <a:pathLst>
                <a:path extrusionOk="0" h="8002" w="6247">
                  <a:moveTo>
                    <a:pt x="1396" y="1"/>
                  </a:moveTo>
                  <a:cubicBezTo>
                    <a:pt x="588" y="1"/>
                    <a:pt x="104" y="988"/>
                    <a:pt x="40" y="1681"/>
                  </a:cubicBezTo>
                  <a:cubicBezTo>
                    <a:pt x="0" y="2095"/>
                    <a:pt x="71" y="2524"/>
                    <a:pt x="238" y="2904"/>
                  </a:cubicBezTo>
                  <a:cubicBezTo>
                    <a:pt x="436" y="3351"/>
                    <a:pt x="934" y="3660"/>
                    <a:pt x="975" y="4146"/>
                  </a:cubicBezTo>
                  <a:cubicBezTo>
                    <a:pt x="1066" y="5213"/>
                    <a:pt x="1856" y="5386"/>
                    <a:pt x="2635" y="5957"/>
                  </a:cubicBezTo>
                  <a:cubicBezTo>
                    <a:pt x="3445" y="6550"/>
                    <a:pt x="3693" y="7734"/>
                    <a:pt x="4759" y="7969"/>
                  </a:cubicBezTo>
                  <a:cubicBezTo>
                    <a:pt x="4848" y="7989"/>
                    <a:pt x="4976" y="8001"/>
                    <a:pt x="5119" y="8001"/>
                  </a:cubicBezTo>
                  <a:cubicBezTo>
                    <a:pt x="5601" y="8001"/>
                    <a:pt x="6246" y="7855"/>
                    <a:pt x="6097" y="7342"/>
                  </a:cubicBezTo>
                  <a:cubicBezTo>
                    <a:pt x="5891" y="6638"/>
                    <a:pt x="4797" y="6561"/>
                    <a:pt x="4270" y="6261"/>
                  </a:cubicBezTo>
                  <a:cubicBezTo>
                    <a:pt x="3678" y="5926"/>
                    <a:pt x="3708" y="5304"/>
                    <a:pt x="3544" y="4723"/>
                  </a:cubicBezTo>
                  <a:cubicBezTo>
                    <a:pt x="3413" y="4260"/>
                    <a:pt x="3170" y="3839"/>
                    <a:pt x="2992" y="3391"/>
                  </a:cubicBezTo>
                  <a:cubicBezTo>
                    <a:pt x="2845" y="3026"/>
                    <a:pt x="2740" y="2648"/>
                    <a:pt x="2840" y="2255"/>
                  </a:cubicBezTo>
                  <a:cubicBezTo>
                    <a:pt x="2904" y="2009"/>
                    <a:pt x="3032" y="1795"/>
                    <a:pt x="3072" y="1542"/>
                  </a:cubicBezTo>
                  <a:cubicBezTo>
                    <a:pt x="3130" y="1184"/>
                    <a:pt x="3097" y="556"/>
                    <a:pt x="2845" y="267"/>
                  </a:cubicBezTo>
                  <a:cubicBezTo>
                    <a:pt x="2701" y="100"/>
                    <a:pt x="2510" y="33"/>
                    <a:pt x="2306" y="33"/>
                  </a:cubicBezTo>
                  <a:cubicBezTo>
                    <a:pt x="2154" y="33"/>
                    <a:pt x="1996" y="70"/>
                    <a:pt x="1845" y="131"/>
                  </a:cubicBezTo>
                  <a:cubicBezTo>
                    <a:pt x="1745" y="63"/>
                    <a:pt x="1625" y="18"/>
                    <a:pt x="1492" y="5"/>
                  </a:cubicBezTo>
                  <a:cubicBezTo>
                    <a:pt x="1460" y="2"/>
                    <a:pt x="1428" y="1"/>
                    <a:pt x="1396" y="1"/>
                  </a:cubicBezTo>
                  <a:close/>
                </a:path>
              </a:pathLst>
            </a:custGeom>
            <a:solidFill>
              <a:srgbClr val="FFFFFF">
                <a:alpha val="33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38"/>
            <p:cNvSpPr/>
            <p:nvPr/>
          </p:nvSpPr>
          <p:spPr>
            <a:xfrm rot="-828394">
              <a:off x="3488756" y="3753586"/>
              <a:ext cx="3767533" cy="3941304"/>
            </a:xfrm>
            <a:custGeom>
              <a:rect b="b" l="l" r="r" t="t"/>
              <a:pathLst>
                <a:path extrusionOk="0" h="20057" w="19072">
                  <a:moveTo>
                    <a:pt x="7649" y="1"/>
                  </a:moveTo>
                  <a:cubicBezTo>
                    <a:pt x="6845" y="1"/>
                    <a:pt x="6059" y="152"/>
                    <a:pt x="5321" y="476"/>
                  </a:cubicBezTo>
                  <a:cubicBezTo>
                    <a:pt x="1346" y="2222"/>
                    <a:pt x="0" y="7906"/>
                    <a:pt x="2314" y="13173"/>
                  </a:cubicBezTo>
                  <a:cubicBezTo>
                    <a:pt x="4167" y="17388"/>
                    <a:pt x="7805" y="20056"/>
                    <a:pt x="11221" y="20056"/>
                  </a:cubicBezTo>
                  <a:cubicBezTo>
                    <a:pt x="12072" y="20056"/>
                    <a:pt x="12909" y="19891"/>
                    <a:pt x="13701" y="19543"/>
                  </a:cubicBezTo>
                  <a:cubicBezTo>
                    <a:pt x="17675" y="17796"/>
                    <a:pt x="19072" y="12172"/>
                    <a:pt x="16775" y="6900"/>
                  </a:cubicBezTo>
                  <a:cubicBezTo>
                    <a:pt x="15037" y="2910"/>
                    <a:pt x="11172" y="1"/>
                    <a:pt x="7649" y="1"/>
                  </a:cubicBezTo>
                  <a:close/>
                </a:path>
              </a:pathLst>
            </a:custGeom>
            <a:solidFill>
              <a:srgbClr val="FFFFFF">
                <a:alpha val="1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8"/>
            <p:cNvSpPr/>
            <p:nvPr/>
          </p:nvSpPr>
          <p:spPr>
            <a:xfrm rot="-828394">
              <a:off x="4430902" y="4002084"/>
              <a:ext cx="2649244" cy="2783692"/>
            </a:xfrm>
            <a:custGeom>
              <a:rect b="b" l="l" r="r" t="t"/>
              <a:pathLst>
                <a:path extrusionOk="0" h="14166" w="13411">
                  <a:moveTo>
                    <a:pt x="5501" y="0"/>
                  </a:moveTo>
                  <a:cubicBezTo>
                    <a:pt x="4901" y="0"/>
                    <a:pt x="4311" y="117"/>
                    <a:pt x="3752" y="362"/>
                  </a:cubicBezTo>
                  <a:cubicBezTo>
                    <a:pt x="950" y="1595"/>
                    <a:pt x="1" y="5603"/>
                    <a:pt x="1632" y="9314"/>
                  </a:cubicBezTo>
                  <a:cubicBezTo>
                    <a:pt x="2939" y="12285"/>
                    <a:pt x="5502" y="14166"/>
                    <a:pt x="7910" y="14166"/>
                  </a:cubicBezTo>
                  <a:cubicBezTo>
                    <a:pt x="8510" y="14166"/>
                    <a:pt x="9100" y="14049"/>
                    <a:pt x="9659" y="13803"/>
                  </a:cubicBezTo>
                  <a:cubicBezTo>
                    <a:pt x="12462" y="12572"/>
                    <a:pt x="13411" y="8565"/>
                    <a:pt x="11779" y="4854"/>
                  </a:cubicBezTo>
                  <a:cubicBezTo>
                    <a:pt x="10474" y="1881"/>
                    <a:pt x="7910" y="0"/>
                    <a:pt x="5501" y="0"/>
                  </a:cubicBezTo>
                  <a:close/>
                </a:path>
              </a:pathLst>
            </a:custGeom>
            <a:solidFill>
              <a:srgbClr val="FFFFFF">
                <a:alpha val="46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8"/>
            <p:cNvSpPr/>
            <p:nvPr/>
          </p:nvSpPr>
          <p:spPr>
            <a:xfrm rot="-828394">
              <a:off x="5113367" y="4205326"/>
              <a:ext cx="1737980" cy="1826122"/>
            </a:xfrm>
            <a:custGeom>
              <a:rect b="b" l="l" r="r" t="t"/>
              <a:pathLst>
                <a:path extrusionOk="0" h="9293" w="8798">
                  <a:moveTo>
                    <a:pt x="3608" y="1"/>
                  </a:moveTo>
                  <a:cubicBezTo>
                    <a:pt x="3215" y="1"/>
                    <a:pt x="2828" y="77"/>
                    <a:pt x="2461" y="238"/>
                  </a:cubicBezTo>
                  <a:cubicBezTo>
                    <a:pt x="623" y="1045"/>
                    <a:pt x="1" y="3673"/>
                    <a:pt x="1071" y="6109"/>
                  </a:cubicBezTo>
                  <a:cubicBezTo>
                    <a:pt x="1927" y="8058"/>
                    <a:pt x="3610" y="9293"/>
                    <a:pt x="5190" y="9293"/>
                  </a:cubicBezTo>
                  <a:cubicBezTo>
                    <a:pt x="5583" y="9293"/>
                    <a:pt x="5970" y="9216"/>
                    <a:pt x="6336" y="9055"/>
                  </a:cubicBezTo>
                  <a:cubicBezTo>
                    <a:pt x="8174" y="8247"/>
                    <a:pt x="8797" y="5620"/>
                    <a:pt x="7728" y="3185"/>
                  </a:cubicBezTo>
                  <a:cubicBezTo>
                    <a:pt x="6871" y="1235"/>
                    <a:pt x="5188" y="1"/>
                    <a:pt x="3608" y="1"/>
                  </a:cubicBezTo>
                  <a:close/>
                </a:path>
              </a:pathLst>
            </a:custGeom>
            <a:solidFill>
              <a:srgbClr val="FFFFFF">
                <a:alpha val="33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8"/>
            <p:cNvSpPr/>
            <p:nvPr/>
          </p:nvSpPr>
          <p:spPr>
            <a:xfrm rot="-828394">
              <a:off x="2319102" y="4714167"/>
              <a:ext cx="3044724" cy="4246083"/>
            </a:xfrm>
            <a:custGeom>
              <a:rect b="b" l="l" r="r" t="t"/>
              <a:pathLst>
                <a:path extrusionOk="0" h="21608" w="15413">
                  <a:moveTo>
                    <a:pt x="3918" y="0"/>
                  </a:moveTo>
                  <a:cubicBezTo>
                    <a:pt x="3833" y="81"/>
                    <a:pt x="3747" y="162"/>
                    <a:pt x="3663" y="246"/>
                  </a:cubicBezTo>
                  <a:cubicBezTo>
                    <a:pt x="1961" y="1949"/>
                    <a:pt x="748" y="4141"/>
                    <a:pt x="251" y="6591"/>
                  </a:cubicBezTo>
                  <a:cubicBezTo>
                    <a:pt x="87" y="7399"/>
                    <a:pt x="0" y="8235"/>
                    <a:pt x="2" y="9092"/>
                  </a:cubicBezTo>
                  <a:cubicBezTo>
                    <a:pt x="2" y="16004"/>
                    <a:pt x="5607" y="21607"/>
                    <a:pt x="12518" y="21607"/>
                  </a:cubicBezTo>
                  <a:cubicBezTo>
                    <a:pt x="13515" y="21607"/>
                    <a:pt x="14484" y="21488"/>
                    <a:pt x="15412" y="21268"/>
                  </a:cubicBezTo>
                  <a:cubicBezTo>
                    <a:pt x="11275" y="20687"/>
                    <a:pt x="7214" y="17958"/>
                    <a:pt x="4757" y="13629"/>
                  </a:cubicBezTo>
                  <a:cubicBezTo>
                    <a:pt x="4275" y="12782"/>
                    <a:pt x="3879" y="11912"/>
                    <a:pt x="3564" y="11035"/>
                  </a:cubicBezTo>
                  <a:cubicBezTo>
                    <a:pt x="2607" y="8369"/>
                    <a:pt x="2405" y="5617"/>
                    <a:pt x="2890" y="3112"/>
                  </a:cubicBezTo>
                  <a:cubicBezTo>
                    <a:pt x="3102" y="2018"/>
                    <a:pt x="3447" y="971"/>
                    <a:pt x="3918" y="0"/>
                  </a:cubicBezTo>
                  <a:close/>
                </a:path>
              </a:pathLst>
            </a:custGeom>
            <a:gradFill>
              <a:gsLst>
                <a:gs pos="0">
                  <a:schemeClr val="dk2">
                    <a:alpha val="82790"/>
                  </a:schemeClr>
                </a:gs>
                <a:gs pos="100000">
                  <a:schemeClr val="lt2">
                    <a:alpha val="82790"/>
                  </a:scheme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8" name="Google Shape;1898;p38"/>
          <p:cNvSpPr txBox="1"/>
          <p:nvPr>
            <p:ph idx="1" type="subTitle"/>
          </p:nvPr>
        </p:nvSpPr>
        <p:spPr>
          <a:xfrm>
            <a:off x="1898900" y="2941850"/>
            <a:ext cx="5554500" cy="30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1899" name="Google Shape;1899;p38"/>
          <p:cNvSpPr txBox="1"/>
          <p:nvPr>
            <p:ph type="ctrTitle"/>
          </p:nvPr>
        </p:nvSpPr>
        <p:spPr>
          <a:xfrm>
            <a:off x="1898900" y="818450"/>
            <a:ext cx="5554500" cy="212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SPACE SCIENCE: </a:t>
            </a:r>
            <a:endParaRPr/>
          </a:p>
          <a:p>
            <a:pPr indent="0" lvl="0" marL="0" rtl="0" algn="ctr">
              <a:spcBef>
                <a:spcPts val="0"/>
              </a:spcBef>
              <a:spcAft>
                <a:spcPts val="0"/>
              </a:spcAft>
              <a:buNone/>
            </a:pPr>
            <a:r>
              <a:rPr lang="en"/>
              <a:t>SATELLITE COMMUNICATION MASTER’S DEGREE</a:t>
            </a:r>
            <a:endParaRPr/>
          </a:p>
        </p:txBody>
      </p:sp>
      <p:grpSp>
        <p:nvGrpSpPr>
          <p:cNvPr id="1900" name="Google Shape;1900;p38"/>
          <p:cNvGrpSpPr/>
          <p:nvPr/>
        </p:nvGrpSpPr>
        <p:grpSpPr>
          <a:xfrm>
            <a:off x="415701" y="361174"/>
            <a:ext cx="1055577" cy="1086978"/>
            <a:chOff x="11" y="-50769"/>
            <a:chExt cx="1168838" cy="1203608"/>
          </a:xfrm>
        </p:grpSpPr>
        <p:sp>
          <p:nvSpPr>
            <p:cNvPr id="1901" name="Google Shape;1901;p38"/>
            <p:cNvSpPr/>
            <p:nvPr/>
          </p:nvSpPr>
          <p:spPr>
            <a:xfrm>
              <a:off x="48" y="-33302"/>
              <a:ext cx="1168800" cy="1168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2" name="Google Shape;1902;p38"/>
            <p:cNvGrpSpPr/>
            <p:nvPr/>
          </p:nvGrpSpPr>
          <p:grpSpPr>
            <a:xfrm>
              <a:off x="11" y="-50769"/>
              <a:ext cx="1168569" cy="1203608"/>
              <a:chOff x="2041475" y="561400"/>
              <a:chExt cx="777750" cy="769275"/>
            </a:xfrm>
          </p:grpSpPr>
          <p:sp>
            <p:nvSpPr>
              <p:cNvPr id="1903" name="Google Shape;1903;p38"/>
              <p:cNvSpPr/>
              <p:nvPr/>
            </p:nvSpPr>
            <p:spPr>
              <a:xfrm>
                <a:off x="2041475" y="561400"/>
                <a:ext cx="769250" cy="769275"/>
              </a:xfrm>
              <a:custGeom>
                <a:rect b="b" l="l" r="r" t="t"/>
                <a:pathLst>
                  <a:path extrusionOk="0" h="30771" w="30770">
                    <a:moveTo>
                      <a:pt x="15386" y="1"/>
                    </a:moveTo>
                    <a:cubicBezTo>
                      <a:pt x="14520" y="1"/>
                      <a:pt x="13672" y="76"/>
                      <a:pt x="12846" y="213"/>
                    </a:cubicBezTo>
                    <a:cubicBezTo>
                      <a:pt x="9612" y="751"/>
                      <a:pt x="6719" y="2293"/>
                      <a:pt x="4501" y="4513"/>
                    </a:cubicBezTo>
                    <a:cubicBezTo>
                      <a:pt x="2411" y="6606"/>
                      <a:pt x="921" y="9300"/>
                      <a:pt x="309" y="12313"/>
                    </a:cubicBezTo>
                    <a:cubicBezTo>
                      <a:pt x="108" y="13304"/>
                      <a:pt x="3" y="14333"/>
                      <a:pt x="1" y="15386"/>
                    </a:cubicBezTo>
                    <a:cubicBezTo>
                      <a:pt x="1" y="23883"/>
                      <a:pt x="6889" y="30771"/>
                      <a:pt x="15386" y="30771"/>
                    </a:cubicBezTo>
                    <a:cubicBezTo>
                      <a:pt x="18453" y="30771"/>
                      <a:pt x="21311" y="29867"/>
                      <a:pt x="23712" y="28318"/>
                    </a:cubicBezTo>
                    <a:cubicBezTo>
                      <a:pt x="27956" y="25580"/>
                      <a:pt x="30769" y="20814"/>
                      <a:pt x="30769" y="15386"/>
                    </a:cubicBezTo>
                    <a:cubicBezTo>
                      <a:pt x="30769" y="15022"/>
                      <a:pt x="30752" y="14662"/>
                      <a:pt x="30728" y="14305"/>
                    </a:cubicBezTo>
                    <a:cubicBezTo>
                      <a:pt x="30687" y="13698"/>
                      <a:pt x="30609" y="13101"/>
                      <a:pt x="30498" y="12516"/>
                    </a:cubicBezTo>
                    <a:cubicBezTo>
                      <a:pt x="29154" y="5391"/>
                      <a:pt x="22901" y="1"/>
                      <a:pt x="15386" y="1"/>
                    </a:cubicBezTo>
                    <a:close/>
                  </a:path>
                </a:pathLst>
              </a:custGeom>
              <a:solidFill>
                <a:srgbClr val="656565">
                  <a:alpha val="446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38"/>
              <p:cNvSpPr/>
              <p:nvPr/>
            </p:nvSpPr>
            <p:spPr>
              <a:xfrm>
                <a:off x="2718625" y="696350"/>
                <a:ext cx="62875" cy="102775"/>
              </a:xfrm>
              <a:custGeom>
                <a:rect b="b" l="l" r="r" t="t"/>
                <a:pathLst>
                  <a:path extrusionOk="0" h="4111" w="2515">
                    <a:moveTo>
                      <a:pt x="0" y="1"/>
                    </a:moveTo>
                    <a:cubicBezTo>
                      <a:pt x="135" y="1220"/>
                      <a:pt x="311" y="2414"/>
                      <a:pt x="1219" y="3290"/>
                    </a:cubicBezTo>
                    <a:cubicBezTo>
                      <a:pt x="1591" y="3651"/>
                      <a:pt x="2040" y="3899"/>
                      <a:pt x="2515" y="4111"/>
                    </a:cubicBezTo>
                    <a:cubicBezTo>
                      <a:pt x="1892" y="2605"/>
                      <a:pt x="1041" y="1221"/>
                      <a:pt x="0"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38"/>
              <p:cNvSpPr/>
              <p:nvPr/>
            </p:nvSpPr>
            <p:spPr>
              <a:xfrm>
                <a:off x="2269625" y="604725"/>
                <a:ext cx="127175" cy="51925"/>
              </a:xfrm>
              <a:custGeom>
                <a:rect b="b" l="l" r="r" t="t"/>
                <a:pathLst>
                  <a:path extrusionOk="0" h="2077" w="5087">
                    <a:moveTo>
                      <a:pt x="1144" y="1"/>
                    </a:moveTo>
                    <a:cubicBezTo>
                      <a:pt x="1069" y="1"/>
                      <a:pt x="983" y="24"/>
                      <a:pt x="875" y="84"/>
                    </a:cubicBezTo>
                    <a:cubicBezTo>
                      <a:pt x="649" y="208"/>
                      <a:pt x="4" y="616"/>
                      <a:pt x="2" y="954"/>
                    </a:cubicBezTo>
                    <a:cubicBezTo>
                      <a:pt x="0" y="1359"/>
                      <a:pt x="383" y="1455"/>
                      <a:pt x="761" y="1455"/>
                    </a:cubicBezTo>
                    <a:cubicBezTo>
                      <a:pt x="1000" y="1455"/>
                      <a:pt x="1237" y="1417"/>
                      <a:pt x="1374" y="1393"/>
                    </a:cubicBezTo>
                    <a:cubicBezTo>
                      <a:pt x="1429" y="1384"/>
                      <a:pt x="1479" y="1379"/>
                      <a:pt x="1527" y="1379"/>
                    </a:cubicBezTo>
                    <a:cubicBezTo>
                      <a:pt x="1833" y="1379"/>
                      <a:pt x="2018" y="1581"/>
                      <a:pt x="2478" y="2038"/>
                    </a:cubicBezTo>
                    <a:cubicBezTo>
                      <a:pt x="2504" y="2064"/>
                      <a:pt x="2553" y="2077"/>
                      <a:pt x="2619" y="2077"/>
                    </a:cubicBezTo>
                    <a:cubicBezTo>
                      <a:pt x="3196" y="2077"/>
                      <a:pt x="5087" y="1124"/>
                      <a:pt x="4687" y="394"/>
                    </a:cubicBezTo>
                    <a:cubicBezTo>
                      <a:pt x="4536" y="118"/>
                      <a:pt x="4067" y="26"/>
                      <a:pt x="3622" y="26"/>
                    </a:cubicBezTo>
                    <a:cubicBezTo>
                      <a:pt x="3307" y="26"/>
                      <a:pt x="3005" y="72"/>
                      <a:pt x="2835" y="133"/>
                    </a:cubicBezTo>
                    <a:cubicBezTo>
                      <a:pt x="2499" y="253"/>
                      <a:pt x="2248" y="296"/>
                      <a:pt x="2052" y="296"/>
                    </a:cubicBezTo>
                    <a:cubicBezTo>
                      <a:pt x="1543" y="296"/>
                      <a:pt x="1412" y="1"/>
                      <a:pt x="1144" y="1"/>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38"/>
              <p:cNvSpPr/>
              <p:nvPr/>
            </p:nvSpPr>
            <p:spPr>
              <a:xfrm>
                <a:off x="2060575" y="642525"/>
                <a:ext cx="739850" cy="540025"/>
              </a:xfrm>
              <a:custGeom>
                <a:rect b="b" l="l" r="r" t="t"/>
                <a:pathLst>
                  <a:path extrusionOk="0" h="21601" w="29594">
                    <a:moveTo>
                      <a:pt x="5178" y="1"/>
                    </a:moveTo>
                    <a:cubicBezTo>
                      <a:pt x="4673" y="394"/>
                      <a:pt x="4191" y="816"/>
                      <a:pt x="3740" y="1268"/>
                    </a:cubicBezTo>
                    <a:cubicBezTo>
                      <a:pt x="2046" y="2964"/>
                      <a:pt x="757" y="5057"/>
                      <a:pt x="0" y="7389"/>
                    </a:cubicBezTo>
                    <a:cubicBezTo>
                      <a:pt x="219" y="7676"/>
                      <a:pt x="452" y="7958"/>
                      <a:pt x="575" y="8224"/>
                    </a:cubicBezTo>
                    <a:cubicBezTo>
                      <a:pt x="830" y="8776"/>
                      <a:pt x="962" y="9364"/>
                      <a:pt x="1008" y="9969"/>
                    </a:cubicBezTo>
                    <a:cubicBezTo>
                      <a:pt x="1126" y="11476"/>
                      <a:pt x="870" y="12995"/>
                      <a:pt x="1319" y="14471"/>
                    </a:cubicBezTo>
                    <a:cubicBezTo>
                      <a:pt x="1741" y="15849"/>
                      <a:pt x="2756" y="16672"/>
                      <a:pt x="4147" y="16983"/>
                    </a:cubicBezTo>
                    <a:cubicBezTo>
                      <a:pt x="4344" y="17027"/>
                      <a:pt x="4524" y="17050"/>
                      <a:pt x="4694" y="17050"/>
                    </a:cubicBezTo>
                    <a:cubicBezTo>
                      <a:pt x="5086" y="17050"/>
                      <a:pt x="5428" y="16929"/>
                      <a:pt x="5813" y="16662"/>
                    </a:cubicBezTo>
                    <a:cubicBezTo>
                      <a:pt x="6191" y="16399"/>
                      <a:pt x="6499" y="15937"/>
                      <a:pt x="6938" y="15757"/>
                    </a:cubicBezTo>
                    <a:cubicBezTo>
                      <a:pt x="7073" y="15702"/>
                      <a:pt x="7230" y="15675"/>
                      <a:pt x="7392" y="15675"/>
                    </a:cubicBezTo>
                    <a:cubicBezTo>
                      <a:pt x="7914" y="15675"/>
                      <a:pt x="8495" y="15952"/>
                      <a:pt x="8603" y="16460"/>
                    </a:cubicBezTo>
                    <a:cubicBezTo>
                      <a:pt x="8683" y="16829"/>
                      <a:pt x="8450" y="17170"/>
                      <a:pt x="8296" y="17483"/>
                    </a:cubicBezTo>
                    <a:cubicBezTo>
                      <a:pt x="8030" y="18029"/>
                      <a:pt x="7921" y="18517"/>
                      <a:pt x="8084" y="19118"/>
                    </a:cubicBezTo>
                    <a:cubicBezTo>
                      <a:pt x="8375" y="20195"/>
                      <a:pt x="9321" y="21129"/>
                      <a:pt x="10375" y="21472"/>
                    </a:cubicBezTo>
                    <a:cubicBezTo>
                      <a:pt x="10623" y="21553"/>
                      <a:pt x="10890" y="21601"/>
                      <a:pt x="11155" y="21601"/>
                    </a:cubicBezTo>
                    <a:cubicBezTo>
                      <a:pt x="11400" y="21601"/>
                      <a:pt x="11643" y="21560"/>
                      <a:pt x="11869" y="21465"/>
                    </a:cubicBezTo>
                    <a:cubicBezTo>
                      <a:pt x="12710" y="21114"/>
                      <a:pt x="12643" y="20486"/>
                      <a:pt x="12841" y="19716"/>
                    </a:cubicBezTo>
                    <a:cubicBezTo>
                      <a:pt x="13148" y="18518"/>
                      <a:pt x="14825" y="18672"/>
                      <a:pt x="15469" y="17746"/>
                    </a:cubicBezTo>
                    <a:cubicBezTo>
                      <a:pt x="16047" y="16912"/>
                      <a:pt x="14920" y="15620"/>
                      <a:pt x="14677" y="14772"/>
                    </a:cubicBezTo>
                    <a:cubicBezTo>
                      <a:pt x="14648" y="14672"/>
                      <a:pt x="14683" y="14528"/>
                      <a:pt x="14785" y="14478"/>
                    </a:cubicBezTo>
                    <a:cubicBezTo>
                      <a:pt x="15327" y="14214"/>
                      <a:pt x="15956" y="14017"/>
                      <a:pt x="16433" y="13641"/>
                    </a:cubicBezTo>
                    <a:cubicBezTo>
                      <a:pt x="17155" y="13069"/>
                      <a:pt x="17118" y="12222"/>
                      <a:pt x="17066" y="11378"/>
                    </a:cubicBezTo>
                    <a:cubicBezTo>
                      <a:pt x="16997" y="10259"/>
                      <a:pt x="16985" y="9246"/>
                      <a:pt x="17954" y="8508"/>
                    </a:cubicBezTo>
                    <a:cubicBezTo>
                      <a:pt x="18481" y="8106"/>
                      <a:pt x="19078" y="7883"/>
                      <a:pt x="19658" y="7883"/>
                    </a:cubicBezTo>
                    <a:cubicBezTo>
                      <a:pt x="20302" y="7883"/>
                      <a:pt x="20926" y="8158"/>
                      <a:pt x="21409" y="8769"/>
                    </a:cubicBezTo>
                    <a:cubicBezTo>
                      <a:pt x="21813" y="9280"/>
                      <a:pt x="21952" y="9903"/>
                      <a:pt x="22076" y="10527"/>
                    </a:cubicBezTo>
                    <a:cubicBezTo>
                      <a:pt x="22212" y="11213"/>
                      <a:pt x="22478" y="11872"/>
                      <a:pt x="22510" y="12575"/>
                    </a:cubicBezTo>
                    <a:cubicBezTo>
                      <a:pt x="22564" y="13768"/>
                      <a:pt x="21851" y="14804"/>
                      <a:pt x="23473" y="15278"/>
                    </a:cubicBezTo>
                    <a:cubicBezTo>
                      <a:pt x="23994" y="15430"/>
                      <a:pt x="24504" y="15634"/>
                      <a:pt x="24906" y="15634"/>
                    </a:cubicBezTo>
                    <a:cubicBezTo>
                      <a:pt x="25203" y="15634"/>
                      <a:pt x="25442" y="15522"/>
                      <a:pt x="25583" y="15196"/>
                    </a:cubicBezTo>
                    <a:cubicBezTo>
                      <a:pt x="25784" y="14732"/>
                      <a:pt x="25724" y="14332"/>
                      <a:pt x="25675" y="13848"/>
                    </a:cubicBezTo>
                    <a:cubicBezTo>
                      <a:pt x="25619" y="13316"/>
                      <a:pt x="25333" y="12212"/>
                      <a:pt x="25785" y="11766"/>
                    </a:cubicBezTo>
                    <a:cubicBezTo>
                      <a:pt x="25904" y="11648"/>
                      <a:pt x="26031" y="11600"/>
                      <a:pt x="26156" y="11600"/>
                    </a:cubicBezTo>
                    <a:cubicBezTo>
                      <a:pt x="26484" y="11600"/>
                      <a:pt x="26804" y="11928"/>
                      <a:pt x="26954" y="12217"/>
                    </a:cubicBezTo>
                    <a:cubicBezTo>
                      <a:pt x="27131" y="12559"/>
                      <a:pt x="27080" y="12944"/>
                      <a:pt x="27520" y="12945"/>
                    </a:cubicBezTo>
                    <a:cubicBezTo>
                      <a:pt x="27521" y="12945"/>
                      <a:pt x="27522" y="12945"/>
                      <a:pt x="27523" y="12945"/>
                    </a:cubicBezTo>
                    <a:cubicBezTo>
                      <a:pt x="28210" y="12945"/>
                      <a:pt x="28815" y="11911"/>
                      <a:pt x="29044" y="11396"/>
                    </a:cubicBezTo>
                    <a:cubicBezTo>
                      <a:pt x="29365" y="10675"/>
                      <a:pt x="29593" y="9823"/>
                      <a:pt x="29225" y="9084"/>
                    </a:cubicBezTo>
                    <a:cubicBezTo>
                      <a:pt x="28913" y="8457"/>
                      <a:pt x="28396" y="7789"/>
                      <a:pt x="27690" y="7601"/>
                    </a:cubicBezTo>
                    <a:cubicBezTo>
                      <a:pt x="27175" y="7466"/>
                      <a:pt x="26656" y="7557"/>
                      <a:pt x="26216" y="7189"/>
                    </a:cubicBezTo>
                    <a:cubicBezTo>
                      <a:pt x="25841" y="6875"/>
                      <a:pt x="25680" y="6371"/>
                      <a:pt x="25551" y="5918"/>
                    </a:cubicBezTo>
                    <a:cubicBezTo>
                      <a:pt x="25100" y="4332"/>
                      <a:pt x="23876" y="2739"/>
                      <a:pt x="22154" y="2391"/>
                    </a:cubicBezTo>
                    <a:cubicBezTo>
                      <a:pt x="21966" y="2353"/>
                      <a:pt x="21778" y="2337"/>
                      <a:pt x="21592" y="2337"/>
                    </a:cubicBezTo>
                    <a:cubicBezTo>
                      <a:pt x="20594" y="2337"/>
                      <a:pt x="19616" y="2796"/>
                      <a:pt x="18630" y="2796"/>
                    </a:cubicBezTo>
                    <a:cubicBezTo>
                      <a:pt x="18339" y="2796"/>
                      <a:pt x="18048" y="2756"/>
                      <a:pt x="17756" y="2653"/>
                    </a:cubicBezTo>
                    <a:cubicBezTo>
                      <a:pt x="16641" y="2261"/>
                      <a:pt x="15766" y="1274"/>
                      <a:pt x="14544" y="1274"/>
                    </a:cubicBezTo>
                    <a:cubicBezTo>
                      <a:pt x="14430" y="1274"/>
                      <a:pt x="14313" y="1282"/>
                      <a:pt x="14193" y="1301"/>
                    </a:cubicBezTo>
                    <a:cubicBezTo>
                      <a:pt x="13037" y="1478"/>
                      <a:pt x="12729" y="2685"/>
                      <a:pt x="11996" y="3423"/>
                    </a:cubicBezTo>
                    <a:cubicBezTo>
                      <a:pt x="11492" y="3930"/>
                      <a:pt x="10844" y="4139"/>
                      <a:pt x="10159" y="4139"/>
                    </a:cubicBezTo>
                    <a:cubicBezTo>
                      <a:pt x="9963" y="4139"/>
                      <a:pt x="9764" y="4122"/>
                      <a:pt x="9564" y="4090"/>
                    </a:cubicBezTo>
                    <a:cubicBezTo>
                      <a:pt x="9176" y="4028"/>
                      <a:pt x="8812" y="3914"/>
                      <a:pt x="8654" y="3516"/>
                    </a:cubicBezTo>
                    <a:cubicBezTo>
                      <a:pt x="8491" y="3106"/>
                      <a:pt x="8703" y="2660"/>
                      <a:pt x="8657" y="2233"/>
                    </a:cubicBezTo>
                    <a:cubicBezTo>
                      <a:pt x="8484" y="691"/>
                      <a:pt x="7110" y="185"/>
                      <a:pt x="5714" y="38"/>
                    </a:cubicBezTo>
                    <a:cubicBezTo>
                      <a:pt x="5539" y="19"/>
                      <a:pt x="5359" y="7"/>
                      <a:pt x="5178" y="1"/>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8"/>
              <p:cNvSpPr/>
              <p:nvPr/>
            </p:nvSpPr>
            <p:spPr>
              <a:xfrm>
                <a:off x="2534400" y="651400"/>
                <a:ext cx="50525" cy="17625"/>
              </a:xfrm>
              <a:custGeom>
                <a:rect b="b" l="l" r="r" t="t"/>
                <a:pathLst>
                  <a:path extrusionOk="0" h="705" w="2021">
                    <a:moveTo>
                      <a:pt x="947" y="0"/>
                    </a:moveTo>
                    <a:cubicBezTo>
                      <a:pt x="834" y="0"/>
                      <a:pt x="717" y="12"/>
                      <a:pt x="605" y="37"/>
                    </a:cubicBezTo>
                    <a:cubicBezTo>
                      <a:pt x="0" y="175"/>
                      <a:pt x="364" y="705"/>
                      <a:pt x="942" y="705"/>
                    </a:cubicBezTo>
                    <a:cubicBezTo>
                      <a:pt x="1075" y="705"/>
                      <a:pt x="1219" y="677"/>
                      <a:pt x="1365" y="610"/>
                    </a:cubicBezTo>
                    <a:cubicBezTo>
                      <a:pt x="2020" y="310"/>
                      <a:pt x="1530" y="0"/>
                      <a:pt x="947" y="0"/>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8"/>
              <p:cNvSpPr/>
              <p:nvPr/>
            </p:nvSpPr>
            <p:spPr>
              <a:xfrm>
                <a:off x="2572725" y="612000"/>
                <a:ext cx="43425" cy="22900"/>
              </a:xfrm>
              <a:custGeom>
                <a:rect b="b" l="l" r="r" t="t"/>
                <a:pathLst>
                  <a:path extrusionOk="0" h="916" w="1737">
                    <a:moveTo>
                      <a:pt x="463" y="1"/>
                    </a:moveTo>
                    <a:cubicBezTo>
                      <a:pt x="0" y="1"/>
                      <a:pt x="149" y="570"/>
                      <a:pt x="884" y="833"/>
                    </a:cubicBezTo>
                    <a:cubicBezTo>
                      <a:pt x="1045" y="891"/>
                      <a:pt x="1174" y="915"/>
                      <a:pt x="1275" y="915"/>
                    </a:cubicBezTo>
                    <a:cubicBezTo>
                      <a:pt x="1737" y="915"/>
                      <a:pt x="1566" y="386"/>
                      <a:pt x="884" y="104"/>
                    </a:cubicBezTo>
                    <a:cubicBezTo>
                      <a:pt x="710" y="31"/>
                      <a:pt x="570" y="1"/>
                      <a:pt x="463"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8"/>
              <p:cNvSpPr/>
              <p:nvPr/>
            </p:nvSpPr>
            <p:spPr>
              <a:xfrm>
                <a:off x="2616850" y="651425"/>
                <a:ext cx="85825" cy="67450"/>
              </a:xfrm>
              <a:custGeom>
                <a:rect b="b" l="l" r="r" t="t"/>
                <a:pathLst>
                  <a:path extrusionOk="0" h="2698" w="3433">
                    <a:moveTo>
                      <a:pt x="706" y="0"/>
                    </a:moveTo>
                    <a:cubicBezTo>
                      <a:pt x="264" y="0"/>
                      <a:pt x="1" y="317"/>
                      <a:pt x="525" y="725"/>
                    </a:cubicBezTo>
                    <a:cubicBezTo>
                      <a:pt x="913" y="1029"/>
                      <a:pt x="1538" y="1340"/>
                      <a:pt x="1866" y="1800"/>
                    </a:cubicBezTo>
                    <a:cubicBezTo>
                      <a:pt x="2180" y="2236"/>
                      <a:pt x="2632" y="2698"/>
                      <a:pt x="2944" y="2698"/>
                    </a:cubicBezTo>
                    <a:cubicBezTo>
                      <a:pt x="3053" y="2698"/>
                      <a:pt x="3145" y="2642"/>
                      <a:pt x="3208" y="2509"/>
                    </a:cubicBezTo>
                    <a:cubicBezTo>
                      <a:pt x="3433" y="2039"/>
                      <a:pt x="3084" y="1103"/>
                      <a:pt x="1222" y="133"/>
                    </a:cubicBezTo>
                    <a:cubicBezTo>
                      <a:pt x="1046" y="41"/>
                      <a:pt x="864" y="0"/>
                      <a:pt x="706" y="0"/>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8"/>
              <p:cNvSpPr/>
              <p:nvPr/>
            </p:nvSpPr>
            <p:spPr>
              <a:xfrm>
                <a:off x="2081725" y="1058500"/>
                <a:ext cx="65250" cy="87475"/>
              </a:xfrm>
              <a:custGeom>
                <a:rect b="b" l="l" r="r" t="t"/>
                <a:pathLst>
                  <a:path extrusionOk="0" h="3499" w="2610">
                    <a:moveTo>
                      <a:pt x="358" y="1"/>
                    </a:moveTo>
                    <a:cubicBezTo>
                      <a:pt x="1" y="1"/>
                      <a:pt x="88" y="738"/>
                      <a:pt x="687" y="2226"/>
                    </a:cubicBezTo>
                    <a:cubicBezTo>
                      <a:pt x="1035" y="3092"/>
                      <a:pt x="1608" y="3499"/>
                      <a:pt x="2005" y="3499"/>
                    </a:cubicBezTo>
                    <a:cubicBezTo>
                      <a:pt x="2389" y="3499"/>
                      <a:pt x="2610" y="3119"/>
                      <a:pt x="2308" y="2408"/>
                    </a:cubicBezTo>
                    <a:cubicBezTo>
                      <a:pt x="1693" y="963"/>
                      <a:pt x="1267" y="505"/>
                      <a:pt x="730" y="153"/>
                    </a:cubicBezTo>
                    <a:cubicBezTo>
                      <a:pt x="576" y="51"/>
                      <a:pt x="452" y="1"/>
                      <a:pt x="3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38"/>
              <p:cNvSpPr/>
              <p:nvPr/>
            </p:nvSpPr>
            <p:spPr>
              <a:xfrm>
                <a:off x="2052193" y="664810"/>
                <a:ext cx="473550" cy="664000"/>
              </a:xfrm>
              <a:custGeom>
                <a:rect b="b" l="l" r="r" t="t"/>
                <a:pathLst>
                  <a:path extrusionOk="0" h="26560" w="18942">
                    <a:moveTo>
                      <a:pt x="4814" y="0"/>
                    </a:moveTo>
                    <a:lnTo>
                      <a:pt x="4814" y="0"/>
                    </a:lnTo>
                    <a:cubicBezTo>
                      <a:pt x="4708" y="100"/>
                      <a:pt x="4602" y="200"/>
                      <a:pt x="4499" y="303"/>
                    </a:cubicBezTo>
                    <a:cubicBezTo>
                      <a:pt x="2409" y="2396"/>
                      <a:pt x="919" y="5090"/>
                      <a:pt x="307" y="8103"/>
                    </a:cubicBezTo>
                    <a:cubicBezTo>
                      <a:pt x="106" y="9094"/>
                      <a:pt x="1" y="10123"/>
                      <a:pt x="1" y="11175"/>
                    </a:cubicBezTo>
                    <a:cubicBezTo>
                      <a:pt x="1" y="19672"/>
                      <a:pt x="6888" y="26560"/>
                      <a:pt x="15386" y="26560"/>
                    </a:cubicBezTo>
                    <a:cubicBezTo>
                      <a:pt x="16610" y="26560"/>
                      <a:pt x="17800" y="26412"/>
                      <a:pt x="18941" y="26142"/>
                    </a:cubicBezTo>
                    <a:cubicBezTo>
                      <a:pt x="13857" y="25427"/>
                      <a:pt x="8864" y="22073"/>
                      <a:pt x="5845" y="16753"/>
                    </a:cubicBezTo>
                    <a:cubicBezTo>
                      <a:pt x="5254" y="15712"/>
                      <a:pt x="4767" y="14642"/>
                      <a:pt x="4379" y="13563"/>
                    </a:cubicBezTo>
                    <a:cubicBezTo>
                      <a:pt x="3204" y="10287"/>
                      <a:pt x="2955" y="6904"/>
                      <a:pt x="3550" y="3826"/>
                    </a:cubicBezTo>
                    <a:cubicBezTo>
                      <a:pt x="3810" y="2480"/>
                      <a:pt x="4237" y="1194"/>
                      <a:pt x="4814" y="0"/>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38"/>
              <p:cNvSpPr/>
              <p:nvPr/>
            </p:nvSpPr>
            <p:spPr>
              <a:xfrm>
                <a:off x="2700400" y="1049100"/>
                <a:ext cx="56050" cy="96350"/>
              </a:xfrm>
              <a:custGeom>
                <a:rect b="b" l="l" r="r" t="t"/>
                <a:pathLst>
                  <a:path extrusionOk="0" h="3854" w="2242">
                    <a:moveTo>
                      <a:pt x="1906" y="1"/>
                    </a:moveTo>
                    <a:cubicBezTo>
                      <a:pt x="1758" y="1"/>
                      <a:pt x="1547" y="92"/>
                      <a:pt x="1249" y="310"/>
                    </a:cubicBezTo>
                    <a:cubicBezTo>
                      <a:pt x="523" y="841"/>
                      <a:pt x="1" y="1398"/>
                      <a:pt x="258" y="1927"/>
                    </a:cubicBezTo>
                    <a:cubicBezTo>
                      <a:pt x="514" y="2458"/>
                      <a:pt x="560" y="2389"/>
                      <a:pt x="555" y="3206"/>
                    </a:cubicBezTo>
                    <a:cubicBezTo>
                      <a:pt x="552" y="3625"/>
                      <a:pt x="696" y="3853"/>
                      <a:pt x="871" y="3853"/>
                    </a:cubicBezTo>
                    <a:cubicBezTo>
                      <a:pt x="1036" y="3853"/>
                      <a:pt x="1231" y="3648"/>
                      <a:pt x="1356" y="3206"/>
                    </a:cubicBezTo>
                    <a:cubicBezTo>
                      <a:pt x="1613" y="2295"/>
                      <a:pt x="2242" y="2016"/>
                      <a:pt x="2242" y="743"/>
                    </a:cubicBezTo>
                    <a:cubicBezTo>
                      <a:pt x="2242" y="326"/>
                      <a:pt x="2185" y="1"/>
                      <a:pt x="1906"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38"/>
              <p:cNvSpPr/>
              <p:nvPr/>
            </p:nvSpPr>
            <p:spPr>
              <a:xfrm>
                <a:off x="2231800" y="1146975"/>
                <a:ext cx="39125" cy="35100"/>
              </a:xfrm>
              <a:custGeom>
                <a:rect b="b" l="l" r="r" t="t"/>
                <a:pathLst>
                  <a:path extrusionOk="0" h="1404" w="1565">
                    <a:moveTo>
                      <a:pt x="951" y="0"/>
                    </a:moveTo>
                    <a:cubicBezTo>
                      <a:pt x="880" y="0"/>
                      <a:pt x="804" y="20"/>
                      <a:pt x="725" y="61"/>
                    </a:cubicBezTo>
                    <a:cubicBezTo>
                      <a:pt x="68" y="400"/>
                      <a:pt x="1" y="760"/>
                      <a:pt x="570" y="1117"/>
                    </a:cubicBezTo>
                    <a:cubicBezTo>
                      <a:pt x="840" y="1286"/>
                      <a:pt x="1088" y="1403"/>
                      <a:pt x="1263" y="1403"/>
                    </a:cubicBezTo>
                    <a:cubicBezTo>
                      <a:pt x="1458" y="1403"/>
                      <a:pt x="1565" y="1258"/>
                      <a:pt x="1515" y="878"/>
                    </a:cubicBezTo>
                    <a:cubicBezTo>
                      <a:pt x="1440" y="304"/>
                      <a:pt x="1230" y="0"/>
                      <a:pt x="9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38"/>
              <p:cNvSpPr/>
              <p:nvPr/>
            </p:nvSpPr>
            <p:spPr>
              <a:xfrm>
                <a:off x="2203125" y="1093900"/>
                <a:ext cx="40325" cy="58100"/>
              </a:xfrm>
              <a:custGeom>
                <a:rect b="b" l="l" r="r" t="t"/>
                <a:pathLst>
                  <a:path extrusionOk="0" h="2324" w="1613">
                    <a:moveTo>
                      <a:pt x="756" y="0"/>
                    </a:moveTo>
                    <a:cubicBezTo>
                      <a:pt x="387" y="0"/>
                      <a:pt x="146" y="544"/>
                      <a:pt x="65" y="1350"/>
                    </a:cubicBezTo>
                    <a:cubicBezTo>
                      <a:pt x="1" y="1990"/>
                      <a:pt x="215" y="2323"/>
                      <a:pt x="498" y="2323"/>
                    </a:cubicBezTo>
                    <a:cubicBezTo>
                      <a:pt x="671" y="2323"/>
                      <a:pt x="869" y="2199"/>
                      <a:pt x="1045" y="1943"/>
                    </a:cubicBezTo>
                    <a:cubicBezTo>
                      <a:pt x="1509" y="1271"/>
                      <a:pt x="1613" y="523"/>
                      <a:pt x="1097" y="135"/>
                    </a:cubicBezTo>
                    <a:cubicBezTo>
                      <a:pt x="974" y="43"/>
                      <a:pt x="860"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38"/>
              <p:cNvSpPr/>
              <p:nvPr/>
            </p:nvSpPr>
            <p:spPr>
              <a:xfrm>
                <a:off x="2243475" y="1206300"/>
                <a:ext cx="90975" cy="26500"/>
              </a:xfrm>
              <a:custGeom>
                <a:rect b="b" l="l" r="r" t="t"/>
                <a:pathLst>
                  <a:path extrusionOk="0" h="1060" w="3639">
                    <a:moveTo>
                      <a:pt x="2880" y="1"/>
                    </a:moveTo>
                    <a:cubicBezTo>
                      <a:pt x="2705" y="1"/>
                      <a:pt x="2496" y="13"/>
                      <a:pt x="2270" y="29"/>
                    </a:cubicBezTo>
                    <a:cubicBezTo>
                      <a:pt x="1716" y="69"/>
                      <a:pt x="777" y="55"/>
                      <a:pt x="389" y="185"/>
                    </a:cubicBezTo>
                    <a:cubicBezTo>
                      <a:pt x="0" y="314"/>
                      <a:pt x="342" y="624"/>
                      <a:pt x="1050" y="778"/>
                    </a:cubicBezTo>
                    <a:cubicBezTo>
                      <a:pt x="1463" y="869"/>
                      <a:pt x="1767" y="1060"/>
                      <a:pt x="2118" y="1060"/>
                    </a:cubicBezTo>
                    <a:cubicBezTo>
                      <a:pt x="2367" y="1060"/>
                      <a:pt x="2641" y="963"/>
                      <a:pt x="2994" y="667"/>
                    </a:cubicBezTo>
                    <a:cubicBezTo>
                      <a:pt x="3639" y="125"/>
                      <a:pt x="3426" y="1"/>
                      <a:pt x="28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38"/>
              <p:cNvSpPr/>
              <p:nvPr/>
            </p:nvSpPr>
            <p:spPr>
              <a:xfrm>
                <a:off x="2745200" y="987350"/>
                <a:ext cx="46950" cy="58300"/>
              </a:xfrm>
              <a:custGeom>
                <a:rect b="b" l="l" r="r" t="t"/>
                <a:pathLst>
                  <a:path extrusionOk="0" h="2332" w="1878">
                    <a:moveTo>
                      <a:pt x="1420" y="1"/>
                    </a:moveTo>
                    <a:cubicBezTo>
                      <a:pt x="1268" y="1"/>
                      <a:pt x="1071" y="61"/>
                      <a:pt x="837" y="188"/>
                    </a:cubicBezTo>
                    <a:cubicBezTo>
                      <a:pt x="0" y="642"/>
                      <a:pt x="553" y="735"/>
                      <a:pt x="631" y="1379"/>
                    </a:cubicBezTo>
                    <a:cubicBezTo>
                      <a:pt x="670" y="1707"/>
                      <a:pt x="778" y="2332"/>
                      <a:pt x="1054" y="2332"/>
                    </a:cubicBezTo>
                    <a:cubicBezTo>
                      <a:pt x="1125" y="2332"/>
                      <a:pt x="1207" y="2291"/>
                      <a:pt x="1302" y="2193"/>
                    </a:cubicBezTo>
                    <a:cubicBezTo>
                      <a:pt x="1767" y="1715"/>
                      <a:pt x="1353" y="1690"/>
                      <a:pt x="1663" y="876"/>
                    </a:cubicBezTo>
                    <a:cubicBezTo>
                      <a:pt x="1878" y="312"/>
                      <a:pt x="1764" y="1"/>
                      <a:pt x="1420"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38"/>
              <p:cNvSpPr/>
              <p:nvPr/>
            </p:nvSpPr>
            <p:spPr>
              <a:xfrm>
                <a:off x="2291325" y="666425"/>
                <a:ext cx="60550" cy="26025"/>
              </a:xfrm>
              <a:custGeom>
                <a:rect b="b" l="l" r="r" t="t"/>
                <a:pathLst>
                  <a:path extrusionOk="0" h="1041" w="2422">
                    <a:moveTo>
                      <a:pt x="1003" y="0"/>
                    </a:moveTo>
                    <a:cubicBezTo>
                      <a:pt x="237" y="0"/>
                      <a:pt x="0" y="701"/>
                      <a:pt x="158" y="788"/>
                    </a:cubicBezTo>
                    <a:cubicBezTo>
                      <a:pt x="333" y="886"/>
                      <a:pt x="598" y="1040"/>
                      <a:pt x="926" y="1040"/>
                    </a:cubicBezTo>
                    <a:cubicBezTo>
                      <a:pt x="1163" y="1040"/>
                      <a:pt x="1432" y="960"/>
                      <a:pt x="1724" y="720"/>
                    </a:cubicBezTo>
                    <a:cubicBezTo>
                      <a:pt x="2421" y="146"/>
                      <a:pt x="2073" y="224"/>
                      <a:pt x="1376" y="50"/>
                    </a:cubicBezTo>
                    <a:cubicBezTo>
                      <a:pt x="1240" y="15"/>
                      <a:pt x="1116" y="0"/>
                      <a:pt x="1003" y="0"/>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38"/>
              <p:cNvSpPr/>
              <p:nvPr/>
            </p:nvSpPr>
            <p:spPr>
              <a:xfrm>
                <a:off x="2163250" y="1141275"/>
                <a:ext cx="42750" cy="60450"/>
              </a:xfrm>
              <a:custGeom>
                <a:rect b="b" l="l" r="r" t="t"/>
                <a:pathLst>
                  <a:path extrusionOk="0" h="2418" w="1710">
                    <a:moveTo>
                      <a:pt x="753" y="1"/>
                    </a:moveTo>
                    <a:cubicBezTo>
                      <a:pt x="675" y="1"/>
                      <a:pt x="602" y="41"/>
                      <a:pt x="547" y="139"/>
                    </a:cubicBezTo>
                    <a:cubicBezTo>
                      <a:pt x="261" y="649"/>
                      <a:pt x="290" y="453"/>
                      <a:pt x="83" y="1313"/>
                    </a:cubicBezTo>
                    <a:cubicBezTo>
                      <a:pt x="1" y="1658"/>
                      <a:pt x="74" y="2417"/>
                      <a:pt x="567" y="2417"/>
                    </a:cubicBezTo>
                    <a:cubicBezTo>
                      <a:pt x="664" y="2417"/>
                      <a:pt x="777" y="2388"/>
                      <a:pt x="909" y="2319"/>
                    </a:cubicBezTo>
                    <a:cubicBezTo>
                      <a:pt x="1710" y="1906"/>
                      <a:pt x="1323" y="976"/>
                      <a:pt x="1193" y="439"/>
                    </a:cubicBezTo>
                    <a:cubicBezTo>
                      <a:pt x="1138" y="217"/>
                      <a:pt x="933" y="1"/>
                      <a:pt x="7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38"/>
              <p:cNvSpPr/>
              <p:nvPr/>
            </p:nvSpPr>
            <p:spPr>
              <a:xfrm>
                <a:off x="2330525" y="573300"/>
                <a:ext cx="75775" cy="23250"/>
              </a:xfrm>
              <a:custGeom>
                <a:rect b="b" l="l" r="r" t="t"/>
                <a:pathLst>
                  <a:path extrusionOk="0" h="930" w="3031">
                    <a:moveTo>
                      <a:pt x="2739" y="0"/>
                    </a:moveTo>
                    <a:cubicBezTo>
                      <a:pt x="2455" y="0"/>
                      <a:pt x="2003" y="159"/>
                      <a:pt x="1601" y="248"/>
                    </a:cubicBezTo>
                    <a:cubicBezTo>
                      <a:pt x="529" y="482"/>
                      <a:pt x="0" y="791"/>
                      <a:pt x="362" y="900"/>
                    </a:cubicBezTo>
                    <a:cubicBezTo>
                      <a:pt x="429" y="921"/>
                      <a:pt x="485" y="929"/>
                      <a:pt x="536" y="929"/>
                    </a:cubicBezTo>
                    <a:cubicBezTo>
                      <a:pt x="762" y="929"/>
                      <a:pt x="908" y="764"/>
                      <a:pt x="1601" y="701"/>
                    </a:cubicBezTo>
                    <a:cubicBezTo>
                      <a:pt x="2454" y="623"/>
                      <a:pt x="2995" y="724"/>
                      <a:pt x="3021" y="248"/>
                    </a:cubicBezTo>
                    <a:cubicBezTo>
                      <a:pt x="3031" y="63"/>
                      <a:pt x="2919" y="0"/>
                      <a:pt x="2739" y="0"/>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38"/>
              <p:cNvSpPr/>
              <p:nvPr/>
            </p:nvSpPr>
            <p:spPr>
              <a:xfrm>
                <a:off x="2391850" y="599150"/>
                <a:ext cx="30875" cy="13800"/>
              </a:xfrm>
              <a:custGeom>
                <a:rect b="b" l="l" r="r" t="t"/>
                <a:pathLst>
                  <a:path extrusionOk="0" h="552" w="1235">
                    <a:moveTo>
                      <a:pt x="608" y="1"/>
                    </a:moveTo>
                    <a:cubicBezTo>
                      <a:pt x="596" y="1"/>
                      <a:pt x="583" y="1"/>
                      <a:pt x="570" y="1"/>
                    </a:cubicBezTo>
                    <a:cubicBezTo>
                      <a:pt x="24" y="19"/>
                      <a:pt x="1" y="304"/>
                      <a:pt x="388" y="514"/>
                    </a:cubicBezTo>
                    <a:cubicBezTo>
                      <a:pt x="436" y="540"/>
                      <a:pt x="486" y="551"/>
                      <a:pt x="536" y="551"/>
                    </a:cubicBezTo>
                    <a:cubicBezTo>
                      <a:pt x="887" y="551"/>
                      <a:pt x="1235" y="1"/>
                      <a:pt x="608"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8"/>
              <p:cNvSpPr/>
              <p:nvPr/>
            </p:nvSpPr>
            <p:spPr>
              <a:xfrm>
                <a:off x="2076550" y="688950"/>
                <a:ext cx="555125" cy="233600"/>
              </a:xfrm>
              <a:custGeom>
                <a:rect b="b" l="l" r="r" t="t"/>
                <a:pathLst>
                  <a:path extrusionOk="0" h="9344" w="22205">
                    <a:moveTo>
                      <a:pt x="4427" y="0"/>
                    </a:moveTo>
                    <a:cubicBezTo>
                      <a:pt x="4172" y="0"/>
                      <a:pt x="3827" y="129"/>
                      <a:pt x="3375" y="395"/>
                    </a:cubicBezTo>
                    <a:cubicBezTo>
                      <a:pt x="2760" y="758"/>
                      <a:pt x="1278" y="2364"/>
                      <a:pt x="640" y="3569"/>
                    </a:cubicBezTo>
                    <a:cubicBezTo>
                      <a:pt x="0" y="4772"/>
                      <a:pt x="640" y="5282"/>
                      <a:pt x="1387" y="5647"/>
                    </a:cubicBezTo>
                    <a:cubicBezTo>
                      <a:pt x="2134" y="6013"/>
                      <a:pt x="2863" y="6705"/>
                      <a:pt x="3319" y="8035"/>
                    </a:cubicBezTo>
                    <a:cubicBezTo>
                      <a:pt x="3614" y="8898"/>
                      <a:pt x="4139" y="9343"/>
                      <a:pt x="4699" y="9343"/>
                    </a:cubicBezTo>
                    <a:cubicBezTo>
                      <a:pt x="5004" y="9343"/>
                      <a:pt x="5320" y="9211"/>
                      <a:pt x="5616" y="8943"/>
                    </a:cubicBezTo>
                    <a:cubicBezTo>
                      <a:pt x="5821" y="8757"/>
                      <a:pt x="6086" y="8693"/>
                      <a:pt x="6379" y="8693"/>
                    </a:cubicBezTo>
                    <a:cubicBezTo>
                      <a:pt x="7042" y="8693"/>
                      <a:pt x="7845" y="9024"/>
                      <a:pt x="8395" y="9024"/>
                    </a:cubicBezTo>
                    <a:cubicBezTo>
                      <a:pt x="8597" y="9024"/>
                      <a:pt x="8765" y="8979"/>
                      <a:pt x="8880" y="8857"/>
                    </a:cubicBezTo>
                    <a:cubicBezTo>
                      <a:pt x="9444" y="8256"/>
                      <a:pt x="8056" y="7129"/>
                      <a:pt x="8888" y="5850"/>
                    </a:cubicBezTo>
                    <a:cubicBezTo>
                      <a:pt x="9345" y="5148"/>
                      <a:pt x="9594" y="4859"/>
                      <a:pt x="10017" y="4859"/>
                    </a:cubicBezTo>
                    <a:cubicBezTo>
                      <a:pt x="10363" y="4859"/>
                      <a:pt x="10826" y="5053"/>
                      <a:pt x="11615" y="5374"/>
                    </a:cubicBezTo>
                    <a:cubicBezTo>
                      <a:pt x="11913" y="5495"/>
                      <a:pt x="12193" y="5548"/>
                      <a:pt x="12453" y="5548"/>
                    </a:cubicBezTo>
                    <a:cubicBezTo>
                      <a:pt x="13721" y="5548"/>
                      <a:pt x="14546" y="4282"/>
                      <a:pt x="14970" y="3405"/>
                    </a:cubicBezTo>
                    <a:cubicBezTo>
                      <a:pt x="15082" y="3172"/>
                      <a:pt x="15253" y="3078"/>
                      <a:pt x="15460" y="3078"/>
                    </a:cubicBezTo>
                    <a:cubicBezTo>
                      <a:pt x="16192" y="3078"/>
                      <a:pt x="17385" y="4240"/>
                      <a:pt x="18125" y="4481"/>
                    </a:cubicBezTo>
                    <a:cubicBezTo>
                      <a:pt x="18213" y="4510"/>
                      <a:pt x="18297" y="4523"/>
                      <a:pt x="18378" y="4523"/>
                    </a:cubicBezTo>
                    <a:cubicBezTo>
                      <a:pt x="19003" y="4523"/>
                      <a:pt x="19439" y="3763"/>
                      <a:pt x="20035" y="3763"/>
                    </a:cubicBezTo>
                    <a:cubicBezTo>
                      <a:pt x="20193" y="3763"/>
                      <a:pt x="20362" y="3817"/>
                      <a:pt x="20549" y="3952"/>
                    </a:cubicBezTo>
                    <a:cubicBezTo>
                      <a:pt x="20821" y="4148"/>
                      <a:pt x="21080" y="4229"/>
                      <a:pt x="21301" y="4229"/>
                    </a:cubicBezTo>
                    <a:cubicBezTo>
                      <a:pt x="21881" y="4229"/>
                      <a:pt x="22205" y="3674"/>
                      <a:pt x="21847" y="3186"/>
                    </a:cubicBezTo>
                    <a:cubicBezTo>
                      <a:pt x="21434" y="2624"/>
                      <a:pt x="20783" y="1909"/>
                      <a:pt x="19827" y="1909"/>
                    </a:cubicBezTo>
                    <a:cubicBezTo>
                      <a:pt x="19636" y="1909"/>
                      <a:pt x="19433" y="1937"/>
                      <a:pt x="19218" y="2001"/>
                    </a:cubicBezTo>
                    <a:cubicBezTo>
                      <a:pt x="18815" y="2120"/>
                      <a:pt x="18445" y="2178"/>
                      <a:pt x="18080" y="2178"/>
                    </a:cubicBezTo>
                    <a:cubicBezTo>
                      <a:pt x="17272" y="2178"/>
                      <a:pt x="16487" y="1897"/>
                      <a:pt x="15407" y="1381"/>
                    </a:cubicBezTo>
                    <a:cubicBezTo>
                      <a:pt x="14850" y="1116"/>
                      <a:pt x="14397" y="1000"/>
                      <a:pt x="14003" y="1000"/>
                    </a:cubicBezTo>
                    <a:cubicBezTo>
                      <a:pt x="13288" y="1000"/>
                      <a:pt x="12768" y="1382"/>
                      <a:pt x="12180" y="1946"/>
                    </a:cubicBezTo>
                    <a:cubicBezTo>
                      <a:pt x="11378" y="2716"/>
                      <a:pt x="10245" y="3837"/>
                      <a:pt x="9150" y="3837"/>
                    </a:cubicBezTo>
                    <a:cubicBezTo>
                      <a:pt x="8999" y="3837"/>
                      <a:pt x="8850" y="3816"/>
                      <a:pt x="8702" y="3770"/>
                    </a:cubicBezTo>
                    <a:cubicBezTo>
                      <a:pt x="7475" y="3386"/>
                      <a:pt x="4904" y="2875"/>
                      <a:pt x="5014" y="1454"/>
                    </a:cubicBezTo>
                    <a:cubicBezTo>
                      <a:pt x="5087" y="508"/>
                      <a:pt x="4935" y="0"/>
                      <a:pt x="4427" y="0"/>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38"/>
              <p:cNvSpPr/>
              <p:nvPr/>
            </p:nvSpPr>
            <p:spPr>
              <a:xfrm>
                <a:off x="2283075" y="934450"/>
                <a:ext cx="140850" cy="216775"/>
              </a:xfrm>
              <a:custGeom>
                <a:rect b="b" l="l" r="r" t="t"/>
                <a:pathLst>
                  <a:path extrusionOk="0" h="8671" w="5634">
                    <a:moveTo>
                      <a:pt x="3515" y="0"/>
                    </a:moveTo>
                    <a:cubicBezTo>
                      <a:pt x="2714" y="0"/>
                      <a:pt x="2320" y="911"/>
                      <a:pt x="2434" y="1793"/>
                    </a:cubicBezTo>
                    <a:cubicBezTo>
                      <a:pt x="2571" y="2846"/>
                      <a:pt x="2170" y="2608"/>
                      <a:pt x="1695" y="3174"/>
                    </a:cubicBezTo>
                    <a:cubicBezTo>
                      <a:pt x="1222" y="3739"/>
                      <a:pt x="1878" y="3792"/>
                      <a:pt x="1732" y="4586"/>
                    </a:cubicBezTo>
                    <a:cubicBezTo>
                      <a:pt x="1585" y="5380"/>
                      <a:pt x="0" y="6748"/>
                      <a:pt x="966" y="8115"/>
                    </a:cubicBezTo>
                    <a:cubicBezTo>
                      <a:pt x="1246" y="8511"/>
                      <a:pt x="1498" y="8670"/>
                      <a:pt x="1733" y="8670"/>
                    </a:cubicBezTo>
                    <a:cubicBezTo>
                      <a:pt x="2308" y="8670"/>
                      <a:pt x="2777" y="7713"/>
                      <a:pt x="3282" y="6949"/>
                    </a:cubicBezTo>
                    <a:cubicBezTo>
                      <a:pt x="3993" y="5872"/>
                      <a:pt x="5160" y="6390"/>
                      <a:pt x="5087" y="4991"/>
                    </a:cubicBezTo>
                    <a:cubicBezTo>
                      <a:pt x="5015" y="3593"/>
                      <a:pt x="3063" y="3818"/>
                      <a:pt x="3938" y="2566"/>
                    </a:cubicBezTo>
                    <a:cubicBezTo>
                      <a:pt x="4814" y="1314"/>
                      <a:pt x="5633" y="768"/>
                      <a:pt x="4030" y="111"/>
                    </a:cubicBezTo>
                    <a:cubicBezTo>
                      <a:pt x="3843" y="35"/>
                      <a:pt x="3671" y="0"/>
                      <a:pt x="3515" y="0"/>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38"/>
              <p:cNvSpPr/>
              <p:nvPr/>
            </p:nvSpPr>
            <p:spPr>
              <a:xfrm>
                <a:off x="2635675" y="854425"/>
                <a:ext cx="132275" cy="94625"/>
              </a:xfrm>
              <a:custGeom>
                <a:rect b="b" l="l" r="r" t="t"/>
                <a:pathLst>
                  <a:path extrusionOk="0" h="3785" w="5291">
                    <a:moveTo>
                      <a:pt x="1269" y="0"/>
                    </a:moveTo>
                    <a:cubicBezTo>
                      <a:pt x="829" y="0"/>
                      <a:pt x="491" y="164"/>
                      <a:pt x="336" y="723"/>
                    </a:cubicBezTo>
                    <a:cubicBezTo>
                      <a:pt x="1" y="1936"/>
                      <a:pt x="76" y="3784"/>
                      <a:pt x="699" y="3784"/>
                    </a:cubicBezTo>
                    <a:cubicBezTo>
                      <a:pt x="788" y="3784"/>
                      <a:pt x="888" y="3746"/>
                      <a:pt x="999" y="3664"/>
                    </a:cubicBezTo>
                    <a:cubicBezTo>
                      <a:pt x="1893" y="3003"/>
                      <a:pt x="1121" y="2565"/>
                      <a:pt x="1576" y="2109"/>
                    </a:cubicBezTo>
                    <a:cubicBezTo>
                      <a:pt x="1714" y="1972"/>
                      <a:pt x="1837" y="1922"/>
                      <a:pt x="1973" y="1922"/>
                    </a:cubicBezTo>
                    <a:cubicBezTo>
                      <a:pt x="2287" y="1922"/>
                      <a:pt x="2671" y="2186"/>
                      <a:pt x="3473" y="2238"/>
                    </a:cubicBezTo>
                    <a:cubicBezTo>
                      <a:pt x="3554" y="2243"/>
                      <a:pt x="3634" y="2246"/>
                      <a:pt x="3711" y="2246"/>
                    </a:cubicBezTo>
                    <a:cubicBezTo>
                      <a:pt x="4713" y="2246"/>
                      <a:pt x="5291" y="1813"/>
                      <a:pt x="5260" y="1125"/>
                    </a:cubicBezTo>
                    <a:cubicBezTo>
                      <a:pt x="5229" y="440"/>
                      <a:pt x="4693" y="313"/>
                      <a:pt x="3993" y="313"/>
                    </a:cubicBezTo>
                    <a:cubicBezTo>
                      <a:pt x="3873" y="313"/>
                      <a:pt x="3747" y="317"/>
                      <a:pt x="3619" y="322"/>
                    </a:cubicBezTo>
                    <a:cubicBezTo>
                      <a:pt x="3580" y="324"/>
                      <a:pt x="3542" y="324"/>
                      <a:pt x="3503" y="324"/>
                    </a:cubicBezTo>
                    <a:cubicBezTo>
                      <a:pt x="2709" y="324"/>
                      <a:pt x="1888" y="0"/>
                      <a:pt x="1269" y="0"/>
                    </a:cubicBezTo>
                    <a:close/>
                  </a:path>
                </a:pathLst>
              </a:custGeom>
              <a:solidFill>
                <a:srgbClr val="5151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38"/>
              <p:cNvSpPr/>
              <p:nvPr/>
            </p:nvSpPr>
            <p:spPr>
              <a:xfrm>
                <a:off x="2289700" y="577000"/>
                <a:ext cx="529525" cy="617325"/>
              </a:xfrm>
              <a:custGeom>
                <a:rect b="b" l="l" r="r" t="t"/>
                <a:pathLst>
                  <a:path extrusionOk="0" h="24693" w="21181">
                    <a:moveTo>
                      <a:pt x="8488" y="0"/>
                    </a:moveTo>
                    <a:cubicBezTo>
                      <a:pt x="7426" y="0"/>
                      <a:pt x="6396" y="208"/>
                      <a:pt x="5441" y="628"/>
                    </a:cubicBezTo>
                    <a:cubicBezTo>
                      <a:pt x="3094" y="1659"/>
                      <a:pt x="1387" y="3883"/>
                      <a:pt x="694" y="6808"/>
                    </a:cubicBezTo>
                    <a:cubicBezTo>
                      <a:pt x="0" y="9735"/>
                      <a:pt x="379" y="13126"/>
                      <a:pt x="1744" y="16234"/>
                    </a:cubicBezTo>
                    <a:cubicBezTo>
                      <a:pt x="3110" y="19341"/>
                      <a:pt x="5351" y="21913"/>
                      <a:pt x="7976" y="23381"/>
                    </a:cubicBezTo>
                    <a:cubicBezTo>
                      <a:pt x="9532" y="24251"/>
                      <a:pt x="11147" y="24692"/>
                      <a:pt x="12692" y="24692"/>
                    </a:cubicBezTo>
                    <a:cubicBezTo>
                      <a:pt x="13754" y="24692"/>
                      <a:pt x="14784" y="24484"/>
                      <a:pt x="15740" y="24064"/>
                    </a:cubicBezTo>
                    <a:cubicBezTo>
                      <a:pt x="18086" y="23033"/>
                      <a:pt x="19793" y="20810"/>
                      <a:pt x="20486" y="17883"/>
                    </a:cubicBezTo>
                    <a:cubicBezTo>
                      <a:pt x="21180" y="14956"/>
                      <a:pt x="20802" y="11566"/>
                      <a:pt x="19437" y="8459"/>
                    </a:cubicBezTo>
                    <a:cubicBezTo>
                      <a:pt x="18071" y="5351"/>
                      <a:pt x="15829" y="2780"/>
                      <a:pt x="13204" y="1311"/>
                    </a:cubicBezTo>
                    <a:cubicBezTo>
                      <a:pt x="11649" y="441"/>
                      <a:pt x="10034" y="0"/>
                      <a:pt x="8488" y="0"/>
                    </a:cubicBezTo>
                    <a:close/>
                  </a:path>
                </a:pathLst>
              </a:custGeom>
              <a:solidFill>
                <a:srgbClr val="656565">
                  <a:alpha val="5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38"/>
              <p:cNvSpPr/>
              <p:nvPr/>
            </p:nvSpPr>
            <p:spPr>
              <a:xfrm>
                <a:off x="2387600" y="622775"/>
                <a:ext cx="412075" cy="435325"/>
              </a:xfrm>
              <a:custGeom>
                <a:rect b="b" l="l" r="r" t="t"/>
                <a:pathLst>
                  <a:path extrusionOk="0" h="17413" w="16483">
                    <a:moveTo>
                      <a:pt x="6761" y="0"/>
                    </a:moveTo>
                    <a:cubicBezTo>
                      <a:pt x="6024" y="0"/>
                      <a:pt x="5298" y="144"/>
                      <a:pt x="4612" y="446"/>
                    </a:cubicBezTo>
                    <a:cubicBezTo>
                      <a:pt x="1167" y="1959"/>
                      <a:pt x="1" y="6885"/>
                      <a:pt x="2006" y="11448"/>
                    </a:cubicBezTo>
                    <a:cubicBezTo>
                      <a:pt x="3611" y="15101"/>
                      <a:pt x="6762" y="17413"/>
                      <a:pt x="9722" y="17413"/>
                    </a:cubicBezTo>
                    <a:cubicBezTo>
                      <a:pt x="10459" y="17413"/>
                      <a:pt x="11185" y="17269"/>
                      <a:pt x="11871" y="16967"/>
                    </a:cubicBezTo>
                    <a:cubicBezTo>
                      <a:pt x="15315" y="15453"/>
                      <a:pt x="16482" y="10528"/>
                      <a:pt x="14477" y="5966"/>
                    </a:cubicBezTo>
                    <a:cubicBezTo>
                      <a:pt x="12872" y="2313"/>
                      <a:pt x="9721" y="0"/>
                      <a:pt x="6761" y="0"/>
                    </a:cubicBezTo>
                    <a:close/>
                  </a:path>
                </a:pathLst>
              </a:custGeom>
              <a:solidFill>
                <a:srgbClr val="FFFFFF">
                  <a:alpha val="21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38"/>
              <p:cNvSpPr/>
              <p:nvPr/>
            </p:nvSpPr>
            <p:spPr>
              <a:xfrm>
                <a:off x="2481225" y="654725"/>
                <a:ext cx="270375" cy="285575"/>
              </a:xfrm>
              <a:custGeom>
                <a:rect b="b" l="l" r="r" t="t"/>
                <a:pathLst>
                  <a:path extrusionOk="0" h="11423" w="10815">
                    <a:moveTo>
                      <a:pt x="4436" y="1"/>
                    </a:moveTo>
                    <a:cubicBezTo>
                      <a:pt x="3952" y="1"/>
                      <a:pt x="3476" y="95"/>
                      <a:pt x="3026" y="293"/>
                    </a:cubicBezTo>
                    <a:cubicBezTo>
                      <a:pt x="766" y="1285"/>
                      <a:pt x="0" y="4517"/>
                      <a:pt x="1316" y="7509"/>
                    </a:cubicBezTo>
                    <a:cubicBezTo>
                      <a:pt x="2370" y="9906"/>
                      <a:pt x="4436" y="11423"/>
                      <a:pt x="6378" y="11423"/>
                    </a:cubicBezTo>
                    <a:cubicBezTo>
                      <a:pt x="6862" y="11423"/>
                      <a:pt x="7338" y="11329"/>
                      <a:pt x="7789" y="11130"/>
                    </a:cubicBezTo>
                    <a:cubicBezTo>
                      <a:pt x="10049" y="10138"/>
                      <a:pt x="10814" y="6907"/>
                      <a:pt x="9498" y="3914"/>
                    </a:cubicBezTo>
                    <a:cubicBezTo>
                      <a:pt x="8445" y="1518"/>
                      <a:pt x="6378" y="1"/>
                      <a:pt x="4436" y="1"/>
                    </a:cubicBezTo>
                    <a:close/>
                  </a:path>
                </a:pathLst>
              </a:custGeom>
              <a:solidFill>
                <a:srgbClr val="FFFFFF">
                  <a:alpha val="2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27" name="Google Shape;1927;p38"/>
          <p:cNvGrpSpPr/>
          <p:nvPr/>
        </p:nvGrpSpPr>
        <p:grpSpPr>
          <a:xfrm rot="-788548">
            <a:off x="7003064" y="-252594"/>
            <a:ext cx="2089005" cy="3332444"/>
            <a:chOff x="5768440" y="175147"/>
            <a:chExt cx="3060462" cy="4882142"/>
          </a:xfrm>
        </p:grpSpPr>
        <p:sp>
          <p:nvSpPr>
            <p:cNvPr id="1928" name="Google Shape;1928;p38"/>
            <p:cNvSpPr/>
            <p:nvPr/>
          </p:nvSpPr>
          <p:spPr>
            <a:xfrm>
              <a:off x="6864050" y="1729525"/>
              <a:ext cx="1670321" cy="2251926"/>
            </a:xfrm>
            <a:custGeom>
              <a:rect b="b" l="l" r="r" t="t"/>
              <a:pathLst>
                <a:path extrusionOk="0" h="33861" w="24255">
                  <a:moveTo>
                    <a:pt x="8297" y="1"/>
                  </a:moveTo>
                  <a:cubicBezTo>
                    <a:pt x="7949" y="457"/>
                    <a:pt x="7274" y="1142"/>
                    <a:pt x="6420" y="2011"/>
                  </a:cubicBezTo>
                  <a:cubicBezTo>
                    <a:pt x="5258" y="3192"/>
                    <a:pt x="3664" y="4810"/>
                    <a:pt x="1888" y="6869"/>
                  </a:cubicBezTo>
                  <a:cubicBezTo>
                    <a:pt x="369" y="8631"/>
                    <a:pt x="1" y="10761"/>
                    <a:pt x="951" y="12296"/>
                  </a:cubicBezTo>
                  <a:cubicBezTo>
                    <a:pt x="1756" y="13595"/>
                    <a:pt x="3302" y="14266"/>
                    <a:pt x="5364" y="14266"/>
                  </a:cubicBezTo>
                  <a:cubicBezTo>
                    <a:pt x="6325" y="14266"/>
                    <a:pt x="7400" y="14120"/>
                    <a:pt x="8563" y="13823"/>
                  </a:cubicBezTo>
                  <a:cubicBezTo>
                    <a:pt x="9396" y="13611"/>
                    <a:pt x="10263" y="13507"/>
                    <a:pt x="11144" y="13507"/>
                  </a:cubicBezTo>
                  <a:cubicBezTo>
                    <a:pt x="14081" y="13507"/>
                    <a:pt x="17175" y="14658"/>
                    <a:pt x="19670" y="16758"/>
                  </a:cubicBezTo>
                  <a:cubicBezTo>
                    <a:pt x="22289" y="18965"/>
                    <a:pt x="23737" y="21766"/>
                    <a:pt x="23540" y="24253"/>
                  </a:cubicBezTo>
                  <a:cubicBezTo>
                    <a:pt x="23333" y="26869"/>
                    <a:pt x="22013" y="29272"/>
                    <a:pt x="19824" y="31021"/>
                  </a:cubicBezTo>
                  <a:cubicBezTo>
                    <a:pt x="17927" y="32536"/>
                    <a:pt x="15624" y="33353"/>
                    <a:pt x="13345" y="33353"/>
                  </a:cubicBezTo>
                  <a:cubicBezTo>
                    <a:pt x="12896" y="33353"/>
                    <a:pt x="12448" y="33321"/>
                    <a:pt x="12005" y="33257"/>
                  </a:cubicBezTo>
                  <a:cubicBezTo>
                    <a:pt x="7576" y="32615"/>
                    <a:pt x="5412" y="29027"/>
                    <a:pt x="5389" y="28991"/>
                  </a:cubicBezTo>
                  <a:lnTo>
                    <a:pt x="4952" y="29249"/>
                  </a:lnTo>
                  <a:cubicBezTo>
                    <a:pt x="5044" y="29404"/>
                    <a:pt x="7256" y="33081"/>
                    <a:pt x="11932" y="33760"/>
                  </a:cubicBezTo>
                  <a:cubicBezTo>
                    <a:pt x="12402" y="33827"/>
                    <a:pt x="12874" y="33860"/>
                    <a:pt x="13347" y="33860"/>
                  </a:cubicBezTo>
                  <a:cubicBezTo>
                    <a:pt x="15742" y="33860"/>
                    <a:pt x="18154" y="33004"/>
                    <a:pt x="20139" y="31417"/>
                  </a:cubicBezTo>
                  <a:cubicBezTo>
                    <a:pt x="22438" y="29581"/>
                    <a:pt x="23826" y="27050"/>
                    <a:pt x="24044" y="24293"/>
                  </a:cubicBezTo>
                  <a:cubicBezTo>
                    <a:pt x="24255" y="21645"/>
                    <a:pt x="22742" y="18682"/>
                    <a:pt x="19996" y="16371"/>
                  </a:cubicBezTo>
                  <a:cubicBezTo>
                    <a:pt x="17384" y="14171"/>
                    <a:pt x="14245" y="12990"/>
                    <a:pt x="11205" y="12990"/>
                  </a:cubicBezTo>
                  <a:cubicBezTo>
                    <a:pt x="10267" y="12990"/>
                    <a:pt x="9338" y="13102"/>
                    <a:pt x="8437" y="13332"/>
                  </a:cubicBezTo>
                  <a:cubicBezTo>
                    <a:pt x="7336" y="13613"/>
                    <a:pt x="6313" y="13751"/>
                    <a:pt x="5399" y="13751"/>
                  </a:cubicBezTo>
                  <a:cubicBezTo>
                    <a:pt x="3509" y="13751"/>
                    <a:pt x="2083" y="13161"/>
                    <a:pt x="1383" y="12030"/>
                  </a:cubicBezTo>
                  <a:cubicBezTo>
                    <a:pt x="551" y="10688"/>
                    <a:pt x="901" y="8792"/>
                    <a:pt x="2274" y="7200"/>
                  </a:cubicBezTo>
                  <a:cubicBezTo>
                    <a:pt x="4037" y="5155"/>
                    <a:pt x="5624" y="3543"/>
                    <a:pt x="6782" y="2367"/>
                  </a:cubicBezTo>
                  <a:cubicBezTo>
                    <a:pt x="7683" y="1452"/>
                    <a:pt x="8333" y="790"/>
                    <a:pt x="8701" y="308"/>
                  </a:cubicBezTo>
                  <a:lnTo>
                    <a:pt x="82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9" name="Google Shape;1929;p38"/>
            <p:cNvGrpSpPr/>
            <p:nvPr/>
          </p:nvGrpSpPr>
          <p:grpSpPr>
            <a:xfrm rot="-1520170">
              <a:off x="6634048" y="3178436"/>
              <a:ext cx="1566175" cy="1621742"/>
              <a:chOff x="3916400" y="2704850"/>
              <a:chExt cx="718725" cy="744225"/>
            </a:xfrm>
          </p:grpSpPr>
          <p:sp>
            <p:nvSpPr>
              <p:cNvPr id="1930" name="Google Shape;1930;p38"/>
              <p:cNvSpPr/>
              <p:nvPr/>
            </p:nvSpPr>
            <p:spPr>
              <a:xfrm>
                <a:off x="4341825" y="3393525"/>
                <a:ext cx="6225" cy="1175"/>
              </a:xfrm>
              <a:custGeom>
                <a:rect b="b" l="l" r="r" t="t"/>
                <a:pathLst>
                  <a:path extrusionOk="0" h="47" w="249">
                    <a:moveTo>
                      <a:pt x="249" y="1"/>
                    </a:moveTo>
                    <a:cubicBezTo>
                      <a:pt x="203" y="8"/>
                      <a:pt x="157" y="16"/>
                      <a:pt x="112" y="22"/>
                    </a:cubicBezTo>
                    <a:cubicBezTo>
                      <a:pt x="74" y="31"/>
                      <a:pt x="37" y="38"/>
                      <a:pt x="0" y="46"/>
                    </a:cubicBezTo>
                    <a:cubicBezTo>
                      <a:pt x="83" y="30"/>
                      <a:pt x="166" y="16"/>
                      <a:pt x="2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38"/>
              <p:cNvSpPr/>
              <p:nvPr/>
            </p:nvSpPr>
            <p:spPr>
              <a:xfrm>
                <a:off x="4415475" y="3340325"/>
                <a:ext cx="3525" cy="5300"/>
              </a:xfrm>
              <a:custGeom>
                <a:rect b="b" l="l" r="r" t="t"/>
                <a:pathLst>
                  <a:path extrusionOk="0" h="212" w="141">
                    <a:moveTo>
                      <a:pt x="141" y="0"/>
                    </a:moveTo>
                    <a:lnTo>
                      <a:pt x="70" y="102"/>
                    </a:lnTo>
                    <a:cubicBezTo>
                      <a:pt x="48" y="139"/>
                      <a:pt x="24" y="176"/>
                      <a:pt x="1" y="212"/>
                    </a:cubicBezTo>
                    <a:cubicBezTo>
                      <a:pt x="46" y="140"/>
                      <a:pt x="94" y="71"/>
                      <a:pt x="1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38"/>
              <p:cNvSpPr/>
              <p:nvPr/>
            </p:nvSpPr>
            <p:spPr>
              <a:xfrm>
                <a:off x="4233250" y="3268675"/>
                <a:ext cx="1850" cy="4825"/>
              </a:xfrm>
              <a:custGeom>
                <a:rect b="b" l="l" r="r" t="t"/>
                <a:pathLst>
                  <a:path extrusionOk="0" h="193" w="74">
                    <a:moveTo>
                      <a:pt x="73" y="0"/>
                    </a:moveTo>
                    <a:cubicBezTo>
                      <a:pt x="72" y="0"/>
                      <a:pt x="0" y="192"/>
                      <a:pt x="4" y="192"/>
                    </a:cubicBezTo>
                    <a:cubicBezTo>
                      <a:pt x="5" y="192"/>
                      <a:pt x="10" y="181"/>
                      <a:pt x="23" y="152"/>
                    </a:cubicBezTo>
                    <a:cubicBezTo>
                      <a:pt x="33" y="127"/>
                      <a:pt x="42" y="103"/>
                      <a:pt x="52" y="78"/>
                    </a:cubicBezTo>
                    <a:cubicBezTo>
                      <a:pt x="53" y="75"/>
                      <a:pt x="53" y="73"/>
                      <a:pt x="53" y="70"/>
                    </a:cubicBezTo>
                    <a:cubicBezTo>
                      <a:pt x="59" y="47"/>
                      <a:pt x="67" y="23"/>
                      <a:pt x="73" y="1"/>
                    </a:cubicBezTo>
                    <a:cubicBezTo>
                      <a:pt x="73" y="0"/>
                      <a:pt x="73" y="0"/>
                      <a:pt x="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38"/>
              <p:cNvSpPr/>
              <p:nvPr/>
            </p:nvSpPr>
            <p:spPr>
              <a:xfrm>
                <a:off x="4183725" y="3237450"/>
                <a:ext cx="283900" cy="206825"/>
              </a:xfrm>
              <a:custGeom>
                <a:rect b="b" l="l" r="r" t="t"/>
                <a:pathLst>
                  <a:path extrusionOk="0" h="8273" w="11356">
                    <a:moveTo>
                      <a:pt x="9345" y="4208"/>
                    </a:moveTo>
                    <a:lnTo>
                      <a:pt x="9345" y="4208"/>
                    </a:lnTo>
                    <a:cubicBezTo>
                      <a:pt x="9344" y="4210"/>
                      <a:pt x="9342" y="4212"/>
                      <a:pt x="9340" y="4215"/>
                    </a:cubicBezTo>
                    <a:cubicBezTo>
                      <a:pt x="9343" y="4213"/>
                      <a:pt x="9344" y="4211"/>
                      <a:pt x="9345" y="4208"/>
                    </a:cubicBezTo>
                    <a:close/>
                    <a:moveTo>
                      <a:pt x="1131" y="0"/>
                    </a:moveTo>
                    <a:cubicBezTo>
                      <a:pt x="770" y="0"/>
                      <a:pt x="411" y="175"/>
                      <a:pt x="258" y="529"/>
                    </a:cubicBezTo>
                    <a:cubicBezTo>
                      <a:pt x="81" y="943"/>
                      <a:pt x="40" y="1376"/>
                      <a:pt x="24" y="1821"/>
                    </a:cubicBezTo>
                    <a:cubicBezTo>
                      <a:pt x="1" y="2363"/>
                      <a:pt x="71" y="2894"/>
                      <a:pt x="170" y="3425"/>
                    </a:cubicBezTo>
                    <a:cubicBezTo>
                      <a:pt x="408" y="4720"/>
                      <a:pt x="1030" y="5965"/>
                      <a:pt x="2010" y="6852"/>
                    </a:cubicBezTo>
                    <a:cubicBezTo>
                      <a:pt x="3011" y="7757"/>
                      <a:pt x="4414" y="8272"/>
                      <a:pt x="5776" y="8272"/>
                    </a:cubicBezTo>
                    <a:cubicBezTo>
                      <a:pt x="5978" y="8272"/>
                      <a:pt x="6179" y="8261"/>
                      <a:pt x="6377" y="8238"/>
                    </a:cubicBezTo>
                    <a:cubicBezTo>
                      <a:pt x="7102" y="8154"/>
                      <a:pt x="7755" y="7938"/>
                      <a:pt x="8405" y="7611"/>
                    </a:cubicBezTo>
                    <a:cubicBezTo>
                      <a:pt x="8918" y="7352"/>
                      <a:pt x="9366" y="7005"/>
                      <a:pt x="9796" y="6624"/>
                    </a:cubicBezTo>
                    <a:cubicBezTo>
                      <a:pt x="10299" y="6178"/>
                      <a:pt x="10749" y="5653"/>
                      <a:pt x="11094" y="5074"/>
                    </a:cubicBezTo>
                    <a:cubicBezTo>
                      <a:pt x="11355" y="4633"/>
                      <a:pt x="11111" y="3967"/>
                      <a:pt x="10655" y="3765"/>
                    </a:cubicBezTo>
                    <a:cubicBezTo>
                      <a:pt x="10510" y="3701"/>
                      <a:pt x="10365" y="3670"/>
                      <a:pt x="10225" y="3670"/>
                    </a:cubicBezTo>
                    <a:cubicBezTo>
                      <a:pt x="9870" y="3670"/>
                      <a:pt x="9548" y="3867"/>
                      <a:pt x="9347" y="4205"/>
                    </a:cubicBezTo>
                    <a:cubicBezTo>
                      <a:pt x="9347" y="4206"/>
                      <a:pt x="9346" y="4207"/>
                      <a:pt x="9345" y="4208"/>
                    </a:cubicBezTo>
                    <a:lnTo>
                      <a:pt x="9345" y="4208"/>
                    </a:lnTo>
                    <a:cubicBezTo>
                      <a:pt x="9358" y="4190"/>
                      <a:pt x="9371" y="4172"/>
                      <a:pt x="9384" y="4154"/>
                    </a:cubicBezTo>
                    <a:lnTo>
                      <a:pt x="9384" y="4154"/>
                    </a:lnTo>
                    <a:cubicBezTo>
                      <a:pt x="9346" y="4210"/>
                      <a:pt x="9308" y="4267"/>
                      <a:pt x="9270" y="4324"/>
                    </a:cubicBezTo>
                    <a:cubicBezTo>
                      <a:pt x="9294" y="4287"/>
                      <a:pt x="9317" y="4251"/>
                      <a:pt x="9339" y="4214"/>
                    </a:cubicBezTo>
                    <a:lnTo>
                      <a:pt x="9339" y="4214"/>
                    </a:lnTo>
                    <a:cubicBezTo>
                      <a:pt x="9205" y="4404"/>
                      <a:pt x="9060" y="4587"/>
                      <a:pt x="8905" y="4761"/>
                    </a:cubicBezTo>
                    <a:cubicBezTo>
                      <a:pt x="8930" y="5064"/>
                      <a:pt x="8856" y="5360"/>
                      <a:pt x="8654" y="5579"/>
                    </a:cubicBezTo>
                    <a:cubicBezTo>
                      <a:pt x="7793" y="6521"/>
                      <a:pt x="6592" y="7101"/>
                      <a:pt x="5384" y="7101"/>
                    </a:cubicBezTo>
                    <a:cubicBezTo>
                      <a:pt x="5098" y="7101"/>
                      <a:pt x="4813" y="7068"/>
                      <a:pt x="4531" y="7001"/>
                    </a:cubicBezTo>
                    <a:cubicBezTo>
                      <a:pt x="2874" y="6609"/>
                      <a:pt x="1730" y="4987"/>
                      <a:pt x="1445" y="3307"/>
                    </a:cubicBezTo>
                    <a:cubicBezTo>
                      <a:pt x="1376" y="2968"/>
                      <a:pt x="1451" y="2381"/>
                      <a:pt x="1838" y="2381"/>
                    </a:cubicBezTo>
                    <a:cubicBezTo>
                      <a:pt x="1842" y="2381"/>
                      <a:pt x="1845" y="2381"/>
                      <a:pt x="1849" y="2381"/>
                    </a:cubicBezTo>
                    <a:cubicBezTo>
                      <a:pt x="1896" y="2384"/>
                      <a:pt x="1940" y="2390"/>
                      <a:pt x="1984" y="2397"/>
                    </a:cubicBezTo>
                    <a:cubicBezTo>
                      <a:pt x="1968" y="2187"/>
                      <a:pt x="1962" y="1976"/>
                      <a:pt x="1968" y="1765"/>
                    </a:cubicBezTo>
                    <a:cubicBezTo>
                      <a:pt x="1970" y="1737"/>
                      <a:pt x="1971" y="1710"/>
                      <a:pt x="1973" y="1681"/>
                    </a:cubicBezTo>
                    <a:lnTo>
                      <a:pt x="1973" y="1681"/>
                    </a:lnTo>
                    <a:cubicBezTo>
                      <a:pt x="1969" y="1699"/>
                      <a:pt x="1968" y="1716"/>
                      <a:pt x="1966" y="1733"/>
                    </a:cubicBezTo>
                    <a:cubicBezTo>
                      <a:pt x="1964" y="1751"/>
                      <a:pt x="1963" y="1758"/>
                      <a:pt x="1963" y="1758"/>
                    </a:cubicBezTo>
                    <a:cubicBezTo>
                      <a:pt x="1961" y="1758"/>
                      <a:pt x="1977" y="1557"/>
                      <a:pt x="1978" y="1557"/>
                    </a:cubicBezTo>
                    <a:lnTo>
                      <a:pt x="1978" y="1557"/>
                    </a:lnTo>
                    <a:cubicBezTo>
                      <a:pt x="1979" y="1557"/>
                      <a:pt x="1978" y="1562"/>
                      <a:pt x="1978" y="1575"/>
                    </a:cubicBezTo>
                    <a:lnTo>
                      <a:pt x="1974" y="1640"/>
                    </a:lnTo>
                    <a:cubicBezTo>
                      <a:pt x="1973" y="1654"/>
                      <a:pt x="1973" y="1668"/>
                      <a:pt x="1973" y="1681"/>
                    </a:cubicBezTo>
                    <a:cubicBezTo>
                      <a:pt x="1979" y="1623"/>
                      <a:pt x="1986" y="1562"/>
                      <a:pt x="1995" y="1504"/>
                    </a:cubicBezTo>
                    <a:cubicBezTo>
                      <a:pt x="2006" y="1443"/>
                      <a:pt x="2018" y="1384"/>
                      <a:pt x="2032" y="1324"/>
                    </a:cubicBezTo>
                    <a:lnTo>
                      <a:pt x="2032" y="1324"/>
                    </a:lnTo>
                    <a:cubicBezTo>
                      <a:pt x="2023" y="1349"/>
                      <a:pt x="2014" y="1374"/>
                      <a:pt x="2004" y="1399"/>
                    </a:cubicBezTo>
                    <a:cubicBezTo>
                      <a:pt x="1991" y="1427"/>
                      <a:pt x="1986" y="1438"/>
                      <a:pt x="1985" y="1438"/>
                    </a:cubicBezTo>
                    <a:cubicBezTo>
                      <a:pt x="1981" y="1438"/>
                      <a:pt x="2053" y="1246"/>
                      <a:pt x="2054" y="1246"/>
                    </a:cubicBezTo>
                    <a:cubicBezTo>
                      <a:pt x="2054" y="1246"/>
                      <a:pt x="2054" y="1246"/>
                      <a:pt x="2054" y="1246"/>
                    </a:cubicBezTo>
                    <a:cubicBezTo>
                      <a:pt x="2047" y="1270"/>
                      <a:pt x="2040" y="1293"/>
                      <a:pt x="2035" y="1317"/>
                    </a:cubicBezTo>
                    <a:cubicBezTo>
                      <a:pt x="2034" y="1319"/>
                      <a:pt x="2034" y="1322"/>
                      <a:pt x="2034" y="1324"/>
                    </a:cubicBezTo>
                    <a:cubicBezTo>
                      <a:pt x="2191" y="867"/>
                      <a:pt x="2040" y="300"/>
                      <a:pt x="1565" y="90"/>
                    </a:cubicBezTo>
                    <a:cubicBezTo>
                      <a:pt x="1430" y="30"/>
                      <a:pt x="1280" y="0"/>
                      <a:pt x="1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38"/>
              <p:cNvSpPr/>
              <p:nvPr/>
            </p:nvSpPr>
            <p:spPr>
              <a:xfrm>
                <a:off x="4232750" y="3276425"/>
                <a:ext cx="475" cy="5075"/>
              </a:xfrm>
              <a:custGeom>
                <a:rect b="b" l="l" r="r" t="t"/>
                <a:pathLst>
                  <a:path extrusionOk="0" h="203" w="19">
                    <a:moveTo>
                      <a:pt x="19" y="0"/>
                    </a:moveTo>
                    <a:cubicBezTo>
                      <a:pt x="18" y="0"/>
                      <a:pt x="1" y="202"/>
                      <a:pt x="3" y="202"/>
                    </a:cubicBezTo>
                    <a:cubicBezTo>
                      <a:pt x="3" y="202"/>
                      <a:pt x="4" y="195"/>
                      <a:pt x="6" y="178"/>
                    </a:cubicBezTo>
                    <a:cubicBezTo>
                      <a:pt x="9" y="159"/>
                      <a:pt x="10" y="142"/>
                      <a:pt x="13" y="125"/>
                    </a:cubicBezTo>
                    <a:cubicBezTo>
                      <a:pt x="13" y="111"/>
                      <a:pt x="15" y="97"/>
                      <a:pt x="15" y="84"/>
                    </a:cubicBezTo>
                    <a:cubicBezTo>
                      <a:pt x="15" y="63"/>
                      <a:pt x="17" y="40"/>
                      <a:pt x="18" y="18"/>
                    </a:cubicBezTo>
                    <a:cubicBezTo>
                      <a:pt x="19" y="6"/>
                      <a:pt x="19" y="0"/>
                      <a:pt x="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38"/>
              <p:cNvSpPr/>
              <p:nvPr/>
            </p:nvSpPr>
            <p:spPr>
              <a:xfrm>
                <a:off x="4234400" y="3308200"/>
                <a:ext cx="1125" cy="6250"/>
              </a:xfrm>
              <a:custGeom>
                <a:rect b="b" l="l" r="r" t="t"/>
                <a:pathLst>
                  <a:path extrusionOk="0" h="250" w="45">
                    <a:moveTo>
                      <a:pt x="0" y="1"/>
                    </a:moveTo>
                    <a:lnTo>
                      <a:pt x="0" y="1"/>
                    </a:lnTo>
                    <a:cubicBezTo>
                      <a:pt x="14" y="84"/>
                      <a:pt x="29" y="166"/>
                      <a:pt x="45" y="249"/>
                    </a:cubicBezTo>
                    <a:cubicBezTo>
                      <a:pt x="38" y="208"/>
                      <a:pt x="32" y="166"/>
                      <a:pt x="24" y="125"/>
                    </a:cubicBezTo>
                    <a:cubicBezTo>
                      <a:pt x="17" y="84"/>
                      <a:pt x="8" y="42"/>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38"/>
              <p:cNvSpPr/>
              <p:nvPr/>
            </p:nvSpPr>
            <p:spPr>
              <a:xfrm>
                <a:off x="4218125" y="3297000"/>
                <a:ext cx="188850" cy="118050"/>
              </a:xfrm>
              <a:custGeom>
                <a:rect b="b" l="l" r="r" t="t"/>
                <a:pathLst>
                  <a:path extrusionOk="0" h="4722" w="7554">
                    <a:moveTo>
                      <a:pt x="4097" y="3929"/>
                    </a:moveTo>
                    <a:cubicBezTo>
                      <a:pt x="4107" y="3929"/>
                      <a:pt x="4120" y="3930"/>
                      <a:pt x="4139" y="3933"/>
                    </a:cubicBezTo>
                    <a:cubicBezTo>
                      <a:pt x="4124" y="3933"/>
                      <a:pt x="4110" y="3931"/>
                      <a:pt x="4097" y="3929"/>
                    </a:cubicBezTo>
                    <a:close/>
                    <a:moveTo>
                      <a:pt x="461" y="1"/>
                    </a:moveTo>
                    <a:cubicBezTo>
                      <a:pt x="76" y="1"/>
                      <a:pt x="0" y="587"/>
                      <a:pt x="69" y="926"/>
                    </a:cubicBezTo>
                    <a:cubicBezTo>
                      <a:pt x="355" y="2607"/>
                      <a:pt x="1498" y="4230"/>
                      <a:pt x="3155" y="4622"/>
                    </a:cubicBezTo>
                    <a:cubicBezTo>
                      <a:pt x="3437" y="4690"/>
                      <a:pt x="3723" y="4722"/>
                      <a:pt x="4008" y="4722"/>
                    </a:cubicBezTo>
                    <a:cubicBezTo>
                      <a:pt x="5217" y="4722"/>
                      <a:pt x="6418" y="4142"/>
                      <a:pt x="7278" y="3199"/>
                    </a:cubicBezTo>
                    <a:cubicBezTo>
                      <a:pt x="7480" y="2981"/>
                      <a:pt x="7554" y="2685"/>
                      <a:pt x="7529" y="2381"/>
                    </a:cubicBezTo>
                    <a:lnTo>
                      <a:pt x="7529" y="2381"/>
                    </a:lnTo>
                    <a:cubicBezTo>
                      <a:pt x="7367" y="2563"/>
                      <a:pt x="7193" y="2736"/>
                      <a:pt x="7014" y="2900"/>
                    </a:cubicBezTo>
                    <a:cubicBezTo>
                      <a:pt x="6695" y="3164"/>
                      <a:pt x="6351" y="3395"/>
                      <a:pt x="5983" y="3584"/>
                    </a:cubicBezTo>
                    <a:cubicBezTo>
                      <a:pt x="5685" y="3715"/>
                      <a:pt x="5377" y="3816"/>
                      <a:pt x="5060" y="3884"/>
                    </a:cubicBezTo>
                    <a:cubicBezTo>
                      <a:pt x="5105" y="3878"/>
                      <a:pt x="5151" y="3871"/>
                      <a:pt x="5197" y="3863"/>
                    </a:cubicBezTo>
                    <a:lnTo>
                      <a:pt x="5197" y="3863"/>
                    </a:lnTo>
                    <a:cubicBezTo>
                      <a:pt x="5123" y="3876"/>
                      <a:pt x="5050" y="3889"/>
                      <a:pt x="4976" y="3903"/>
                    </a:cubicBezTo>
                    <a:lnTo>
                      <a:pt x="4976" y="3903"/>
                    </a:lnTo>
                    <a:cubicBezTo>
                      <a:pt x="5004" y="3897"/>
                      <a:pt x="5031" y="3891"/>
                      <a:pt x="5060" y="3884"/>
                    </a:cubicBezTo>
                    <a:lnTo>
                      <a:pt x="5060" y="3884"/>
                    </a:lnTo>
                    <a:cubicBezTo>
                      <a:pt x="4846" y="3918"/>
                      <a:pt x="4629" y="3935"/>
                      <a:pt x="4413" y="3936"/>
                    </a:cubicBezTo>
                    <a:cubicBezTo>
                      <a:pt x="4345" y="3936"/>
                      <a:pt x="4275" y="3935"/>
                      <a:pt x="4206" y="3933"/>
                    </a:cubicBezTo>
                    <a:lnTo>
                      <a:pt x="4175" y="3933"/>
                    </a:lnTo>
                    <a:cubicBezTo>
                      <a:pt x="4027" y="3918"/>
                      <a:pt x="3880" y="3897"/>
                      <a:pt x="3734" y="3869"/>
                    </a:cubicBezTo>
                    <a:cubicBezTo>
                      <a:pt x="3579" y="3840"/>
                      <a:pt x="3426" y="3804"/>
                      <a:pt x="3276" y="3760"/>
                    </a:cubicBezTo>
                    <a:cubicBezTo>
                      <a:pt x="3233" y="3749"/>
                      <a:pt x="3188" y="3736"/>
                      <a:pt x="3144" y="3723"/>
                    </a:cubicBezTo>
                    <a:cubicBezTo>
                      <a:pt x="3139" y="3721"/>
                      <a:pt x="3133" y="3718"/>
                      <a:pt x="3125" y="3715"/>
                    </a:cubicBezTo>
                    <a:cubicBezTo>
                      <a:pt x="3084" y="3698"/>
                      <a:pt x="3043" y="3684"/>
                      <a:pt x="3001" y="3667"/>
                    </a:cubicBezTo>
                    <a:cubicBezTo>
                      <a:pt x="2760" y="3568"/>
                      <a:pt x="2527" y="3449"/>
                      <a:pt x="2305" y="3311"/>
                    </a:cubicBezTo>
                    <a:cubicBezTo>
                      <a:pt x="2066" y="3138"/>
                      <a:pt x="1845" y="2945"/>
                      <a:pt x="1646" y="2728"/>
                    </a:cubicBezTo>
                    <a:cubicBezTo>
                      <a:pt x="1431" y="2464"/>
                      <a:pt x="1245" y="2178"/>
                      <a:pt x="1089" y="1874"/>
                    </a:cubicBezTo>
                    <a:cubicBezTo>
                      <a:pt x="901" y="1458"/>
                      <a:pt x="765" y="1020"/>
                      <a:pt x="674" y="572"/>
                    </a:cubicBezTo>
                    <a:lnTo>
                      <a:pt x="674" y="572"/>
                    </a:lnTo>
                    <a:cubicBezTo>
                      <a:pt x="680" y="613"/>
                      <a:pt x="688" y="655"/>
                      <a:pt x="695" y="696"/>
                    </a:cubicBezTo>
                    <a:cubicBezTo>
                      <a:pt x="679" y="613"/>
                      <a:pt x="665" y="531"/>
                      <a:pt x="649" y="448"/>
                    </a:cubicBezTo>
                    <a:lnTo>
                      <a:pt x="649" y="448"/>
                    </a:lnTo>
                    <a:cubicBezTo>
                      <a:pt x="658" y="489"/>
                      <a:pt x="667" y="531"/>
                      <a:pt x="674" y="572"/>
                    </a:cubicBezTo>
                    <a:cubicBezTo>
                      <a:pt x="644" y="388"/>
                      <a:pt x="622" y="201"/>
                      <a:pt x="608" y="17"/>
                    </a:cubicBezTo>
                    <a:cubicBezTo>
                      <a:pt x="564" y="8"/>
                      <a:pt x="520" y="3"/>
                      <a:pt x="473" y="1"/>
                    </a:cubicBezTo>
                    <a:cubicBezTo>
                      <a:pt x="469" y="1"/>
                      <a:pt x="465" y="1"/>
                      <a:pt x="4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38"/>
              <p:cNvSpPr/>
              <p:nvPr/>
            </p:nvSpPr>
            <p:spPr>
              <a:xfrm>
                <a:off x="4354500" y="3385725"/>
                <a:ext cx="50250" cy="41975"/>
              </a:xfrm>
              <a:custGeom>
                <a:rect b="b" l="l" r="r" t="t"/>
                <a:pathLst>
                  <a:path extrusionOk="0" h="1679" w="2010">
                    <a:moveTo>
                      <a:pt x="1" y="1"/>
                    </a:moveTo>
                    <a:cubicBezTo>
                      <a:pt x="1" y="1"/>
                      <a:pt x="343" y="1678"/>
                      <a:pt x="1650" y="1678"/>
                    </a:cubicBezTo>
                    <a:cubicBezTo>
                      <a:pt x="1763" y="1678"/>
                      <a:pt x="1883" y="1666"/>
                      <a:pt x="2010" y="1639"/>
                    </a:cubicBezTo>
                    <a:lnTo>
                      <a:pt x="2010" y="1639"/>
                    </a:lnTo>
                    <a:cubicBezTo>
                      <a:pt x="2010" y="1639"/>
                      <a:pt x="1976" y="1644"/>
                      <a:pt x="1918" y="1644"/>
                    </a:cubicBezTo>
                    <a:cubicBezTo>
                      <a:pt x="1617" y="1644"/>
                      <a:pt x="647" y="1519"/>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8"/>
              <p:cNvSpPr/>
              <p:nvPr/>
            </p:nvSpPr>
            <p:spPr>
              <a:xfrm>
                <a:off x="4329150" y="3386550"/>
                <a:ext cx="40750" cy="55225"/>
              </a:xfrm>
              <a:custGeom>
                <a:rect b="b" l="l" r="r" t="t"/>
                <a:pathLst>
                  <a:path extrusionOk="0" h="2209" w="1630">
                    <a:moveTo>
                      <a:pt x="272" y="1"/>
                    </a:moveTo>
                    <a:cubicBezTo>
                      <a:pt x="272" y="1"/>
                      <a:pt x="1" y="2002"/>
                      <a:pt x="1629" y="2209"/>
                    </a:cubicBezTo>
                    <a:cubicBezTo>
                      <a:pt x="1629" y="2209"/>
                      <a:pt x="404" y="1970"/>
                      <a:pt x="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38"/>
              <p:cNvSpPr/>
              <p:nvPr/>
            </p:nvSpPr>
            <p:spPr>
              <a:xfrm>
                <a:off x="4298400" y="3385925"/>
                <a:ext cx="37000" cy="63150"/>
              </a:xfrm>
              <a:custGeom>
                <a:rect b="b" l="l" r="r" t="t"/>
                <a:pathLst>
                  <a:path extrusionOk="0" h="2526" w="1480">
                    <a:moveTo>
                      <a:pt x="889" y="1"/>
                    </a:moveTo>
                    <a:cubicBezTo>
                      <a:pt x="888" y="1"/>
                      <a:pt x="1" y="1814"/>
                      <a:pt x="1479" y="2526"/>
                    </a:cubicBezTo>
                    <a:cubicBezTo>
                      <a:pt x="1479" y="2526"/>
                      <a:pt x="393" y="1913"/>
                      <a:pt x="8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8"/>
              <p:cNvSpPr/>
              <p:nvPr/>
            </p:nvSpPr>
            <p:spPr>
              <a:xfrm>
                <a:off x="4264600" y="3380950"/>
                <a:ext cx="38800" cy="63625"/>
              </a:xfrm>
              <a:custGeom>
                <a:rect b="b" l="l" r="r" t="t"/>
                <a:pathLst>
                  <a:path extrusionOk="0" h="2545" w="1552">
                    <a:moveTo>
                      <a:pt x="1552" y="0"/>
                    </a:moveTo>
                    <a:cubicBezTo>
                      <a:pt x="1551" y="0"/>
                      <a:pt x="1" y="1292"/>
                      <a:pt x="1060" y="2545"/>
                    </a:cubicBezTo>
                    <a:cubicBezTo>
                      <a:pt x="1060" y="2545"/>
                      <a:pt x="319" y="1542"/>
                      <a:pt x="15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8"/>
              <p:cNvSpPr/>
              <p:nvPr/>
            </p:nvSpPr>
            <p:spPr>
              <a:xfrm>
                <a:off x="4237250" y="3370375"/>
                <a:ext cx="38800" cy="63625"/>
              </a:xfrm>
              <a:custGeom>
                <a:rect b="b" l="l" r="r" t="t"/>
                <a:pathLst>
                  <a:path extrusionOk="0" h="2545" w="1552">
                    <a:moveTo>
                      <a:pt x="1551" y="0"/>
                    </a:moveTo>
                    <a:cubicBezTo>
                      <a:pt x="1550" y="0"/>
                      <a:pt x="1" y="1293"/>
                      <a:pt x="1060" y="2545"/>
                    </a:cubicBezTo>
                    <a:cubicBezTo>
                      <a:pt x="1060" y="2545"/>
                      <a:pt x="318" y="1543"/>
                      <a:pt x="1551" y="0"/>
                    </a:cubicBezTo>
                    <a:cubicBezTo>
                      <a:pt x="1551" y="0"/>
                      <a:pt x="1551" y="0"/>
                      <a:pt x="15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38"/>
              <p:cNvSpPr/>
              <p:nvPr/>
            </p:nvSpPr>
            <p:spPr>
              <a:xfrm>
                <a:off x="4212325" y="3358300"/>
                <a:ext cx="49450" cy="50525"/>
              </a:xfrm>
              <a:custGeom>
                <a:rect b="b" l="l" r="r" t="t"/>
                <a:pathLst>
                  <a:path extrusionOk="0" h="2021" w="1978">
                    <a:moveTo>
                      <a:pt x="1978" y="0"/>
                    </a:moveTo>
                    <a:lnTo>
                      <a:pt x="1978" y="0"/>
                    </a:lnTo>
                    <a:cubicBezTo>
                      <a:pt x="1977" y="1"/>
                      <a:pt x="1" y="419"/>
                      <a:pt x="353" y="2021"/>
                    </a:cubicBezTo>
                    <a:cubicBezTo>
                      <a:pt x="353" y="2021"/>
                      <a:pt x="165" y="787"/>
                      <a:pt x="19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8"/>
              <p:cNvSpPr/>
              <p:nvPr/>
            </p:nvSpPr>
            <p:spPr>
              <a:xfrm>
                <a:off x="4198050" y="3335775"/>
                <a:ext cx="50675" cy="40450"/>
              </a:xfrm>
              <a:custGeom>
                <a:rect b="b" l="l" r="r" t="t"/>
                <a:pathLst>
                  <a:path extrusionOk="0" h="1618" w="2027">
                    <a:moveTo>
                      <a:pt x="2022" y="0"/>
                    </a:moveTo>
                    <a:cubicBezTo>
                      <a:pt x="1913" y="0"/>
                      <a:pt x="6" y="23"/>
                      <a:pt x="1" y="1617"/>
                    </a:cubicBezTo>
                    <a:cubicBezTo>
                      <a:pt x="1" y="1617"/>
                      <a:pt x="88" y="373"/>
                      <a:pt x="2026" y="0"/>
                    </a:cubicBezTo>
                    <a:cubicBezTo>
                      <a:pt x="2026" y="0"/>
                      <a:pt x="2025" y="0"/>
                      <a:pt x="20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8"/>
              <p:cNvSpPr/>
              <p:nvPr/>
            </p:nvSpPr>
            <p:spPr>
              <a:xfrm>
                <a:off x="4179375" y="3314175"/>
                <a:ext cx="63925" cy="19300"/>
              </a:xfrm>
              <a:custGeom>
                <a:rect b="b" l="l" r="r" t="t"/>
                <a:pathLst>
                  <a:path extrusionOk="0" h="772" w="2557">
                    <a:moveTo>
                      <a:pt x="1305" y="0"/>
                    </a:moveTo>
                    <a:cubicBezTo>
                      <a:pt x="836" y="0"/>
                      <a:pt x="335" y="174"/>
                      <a:pt x="1" y="772"/>
                    </a:cubicBezTo>
                    <a:cubicBezTo>
                      <a:pt x="1" y="772"/>
                      <a:pt x="407" y="146"/>
                      <a:pt x="1458" y="146"/>
                    </a:cubicBezTo>
                    <a:cubicBezTo>
                      <a:pt x="1766" y="146"/>
                      <a:pt x="2130" y="200"/>
                      <a:pt x="2556" y="340"/>
                    </a:cubicBezTo>
                    <a:cubicBezTo>
                      <a:pt x="2556" y="340"/>
                      <a:pt x="1961" y="0"/>
                      <a:pt x="13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8"/>
              <p:cNvSpPr/>
              <p:nvPr/>
            </p:nvSpPr>
            <p:spPr>
              <a:xfrm>
                <a:off x="4088525" y="3108675"/>
                <a:ext cx="383725" cy="208925"/>
              </a:xfrm>
              <a:custGeom>
                <a:rect b="b" l="l" r="r" t="t"/>
                <a:pathLst>
                  <a:path extrusionOk="0" h="8357" w="15349">
                    <a:moveTo>
                      <a:pt x="2061" y="1"/>
                    </a:moveTo>
                    <a:cubicBezTo>
                      <a:pt x="2061" y="1"/>
                      <a:pt x="0" y="1609"/>
                      <a:pt x="1002" y="3194"/>
                    </a:cubicBezTo>
                    <a:cubicBezTo>
                      <a:pt x="2003" y="4779"/>
                      <a:pt x="4681" y="8233"/>
                      <a:pt x="4681" y="8233"/>
                    </a:cubicBezTo>
                    <a:cubicBezTo>
                      <a:pt x="4681" y="8233"/>
                      <a:pt x="4817" y="8356"/>
                      <a:pt x="5272" y="8356"/>
                    </a:cubicBezTo>
                    <a:cubicBezTo>
                      <a:pt x="5985" y="8356"/>
                      <a:pt x="7481" y="8054"/>
                      <a:pt x="10464" y="6501"/>
                    </a:cubicBezTo>
                    <a:cubicBezTo>
                      <a:pt x="15349" y="3957"/>
                      <a:pt x="10317" y="1858"/>
                      <a:pt x="10317" y="1858"/>
                    </a:cubicBezTo>
                    <a:lnTo>
                      <a:pt x="2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38"/>
              <p:cNvSpPr/>
              <p:nvPr/>
            </p:nvSpPr>
            <p:spPr>
              <a:xfrm>
                <a:off x="4127025" y="3051200"/>
                <a:ext cx="245200" cy="226025"/>
              </a:xfrm>
              <a:custGeom>
                <a:rect b="b" l="l" r="r" t="t"/>
                <a:pathLst>
                  <a:path extrusionOk="0" h="9041" w="9808">
                    <a:moveTo>
                      <a:pt x="7358" y="0"/>
                    </a:moveTo>
                    <a:lnTo>
                      <a:pt x="1" y="2402"/>
                    </a:lnTo>
                    <a:cubicBezTo>
                      <a:pt x="1" y="2402"/>
                      <a:pt x="3618" y="8509"/>
                      <a:pt x="4433" y="8943"/>
                    </a:cubicBezTo>
                    <a:cubicBezTo>
                      <a:pt x="4562" y="9012"/>
                      <a:pt x="4729" y="9041"/>
                      <a:pt x="4917" y="9041"/>
                    </a:cubicBezTo>
                    <a:cubicBezTo>
                      <a:pt x="5921" y="9041"/>
                      <a:pt x="7554" y="8222"/>
                      <a:pt x="7554" y="8222"/>
                    </a:cubicBezTo>
                    <a:cubicBezTo>
                      <a:pt x="9807" y="5964"/>
                      <a:pt x="7358" y="0"/>
                      <a:pt x="73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38"/>
              <p:cNvSpPr/>
              <p:nvPr/>
            </p:nvSpPr>
            <p:spPr>
              <a:xfrm>
                <a:off x="4166375" y="2704850"/>
                <a:ext cx="111275" cy="63575"/>
              </a:xfrm>
              <a:custGeom>
                <a:rect b="b" l="l" r="r" t="t"/>
                <a:pathLst>
                  <a:path extrusionOk="0" h="2543" w="4451">
                    <a:moveTo>
                      <a:pt x="3562" y="0"/>
                    </a:moveTo>
                    <a:cubicBezTo>
                      <a:pt x="2655" y="0"/>
                      <a:pt x="0" y="1333"/>
                      <a:pt x="454" y="2542"/>
                    </a:cubicBezTo>
                    <a:lnTo>
                      <a:pt x="4401" y="836"/>
                    </a:lnTo>
                    <a:cubicBezTo>
                      <a:pt x="4401" y="836"/>
                      <a:pt x="4451" y="122"/>
                      <a:pt x="3662" y="7"/>
                    </a:cubicBezTo>
                    <a:cubicBezTo>
                      <a:pt x="3632" y="3"/>
                      <a:pt x="3598" y="0"/>
                      <a:pt x="35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38"/>
              <p:cNvSpPr/>
              <p:nvPr/>
            </p:nvSpPr>
            <p:spPr>
              <a:xfrm>
                <a:off x="4187275" y="2875400"/>
                <a:ext cx="137925" cy="86900"/>
              </a:xfrm>
              <a:custGeom>
                <a:rect b="b" l="l" r="r" t="t"/>
                <a:pathLst>
                  <a:path extrusionOk="0" h="3476" w="5517">
                    <a:moveTo>
                      <a:pt x="546" y="0"/>
                    </a:moveTo>
                    <a:lnTo>
                      <a:pt x="546" y="0"/>
                    </a:lnTo>
                    <a:cubicBezTo>
                      <a:pt x="571" y="1039"/>
                      <a:pt x="445" y="2070"/>
                      <a:pt x="1" y="2808"/>
                    </a:cubicBezTo>
                    <a:cubicBezTo>
                      <a:pt x="1" y="2808"/>
                      <a:pt x="1511" y="3475"/>
                      <a:pt x="3469" y="3475"/>
                    </a:cubicBezTo>
                    <a:cubicBezTo>
                      <a:pt x="4116" y="3475"/>
                      <a:pt x="4811" y="3403"/>
                      <a:pt x="5517" y="3209"/>
                    </a:cubicBezTo>
                    <a:cubicBezTo>
                      <a:pt x="5517" y="3209"/>
                      <a:pt x="5345" y="2336"/>
                      <a:pt x="4851" y="1130"/>
                    </a:cubicBezTo>
                    <a:cubicBezTo>
                      <a:pt x="3557" y="363"/>
                      <a:pt x="2064" y="52"/>
                      <a:pt x="5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8"/>
              <p:cNvSpPr/>
              <p:nvPr/>
            </p:nvSpPr>
            <p:spPr>
              <a:xfrm>
                <a:off x="4184525" y="2772050"/>
                <a:ext cx="64275" cy="36200"/>
              </a:xfrm>
              <a:custGeom>
                <a:rect b="b" l="l" r="r" t="t"/>
                <a:pathLst>
                  <a:path extrusionOk="0" h="1448" w="2571">
                    <a:moveTo>
                      <a:pt x="998" y="0"/>
                    </a:moveTo>
                    <a:lnTo>
                      <a:pt x="1" y="148"/>
                    </a:lnTo>
                    <a:cubicBezTo>
                      <a:pt x="1" y="148"/>
                      <a:pt x="158" y="671"/>
                      <a:pt x="320" y="1448"/>
                    </a:cubicBezTo>
                    <a:cubicBezTo>
                      <a:pt x="733" y="1386"/>
                      <a:pt x="1154" y="1358"/>
                      <a:pt x="1575" y="1358"/>
                    </a:cubicBezTo>
                    <a:cubicBezTo>
                      <a:pt x="1908" y="1358"/>
                      <a:pt x="2241" y="1375"/>
                      <a:pt x="2570" y="1407"/>
                    </a:cubicBezTo>
                    <a:cubicBezTo>
                      <a:pt x="2111" y="906"/>
                      <a:pt x="1591" y="428"/>
                      <a:pt x="9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38"/>
              <p:cNvSpPr/>
              <p:nvPr/>
            </p:nvSpPr>
            <p:spPr>
              <a:xfrm>
                <a:off x="4192525" y="2805975"/>
                <a:ext cx="116025" cy="97675"/>
              </a:xfrm>
              <a:custGeom>
                <a:rect b="b" l="l" r="r" t="t"/>
                <a:pathLst>
                  <a:path extrusionOk="0" h="3907" w="4641">
                    <a:moveTo>
                      <a:pt x="1255" y="1"/>
                    </a:moveTo>
                    <a:cubicBezTo>
                      <a:pt x="834" y="1"/>
                      <a:pt x="413" y="29"/>
                      <a:pt x="0" y="91"/>
                    </a:cubicBezTo>
                    <a:cubicBezTo>
                      <a:pt x="154" y="834"/>
                      <a:pt x="311" y="1808"/>
                      <a:pt x="336" y="2777"/>
                    </a:cubicBezTo>
                    <a:cubicBezTo>
                      <a:pt x="1854" y="2829"/>
                      <a:pt x="3347" y="3140"/>
                      <a:pt x="4641" y="3907"/>
                    </a:cubicBezTo>
                    <a:cubicBezTo>
                      <a:pt x="4174" y="2769"/>
                      <a:pt x="3421" y="1332"/>
                      <a:pt x="2250" y="50"/>
                    </a:cubicBezTo>
                    <a:cubicBezTo>
                      <a:pt x="1921" y="18"/>
                      <a:pt x="1588" y="1"/>
                      <a:pt x="12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38"/>
              <p:cNvSpPr/>
              <p:nvPr/>
            </p:nvSpPr>
            <p:spPr>
              <a:xfrm>
                <a:off x="4156825" y="2710600"/>
                <a:ext cx="138200" cy="65150"/>
              </a:xfrm>
              <a:custGeom>
                <a:rect b="b" l="l" r="r" t="t"/>
                <a:pathLst>
                  <a:path extrusionOk="0" h="2606" w="5528">
                    <a:moveTo>
                      <a:pt x="3917" y="1"/>
                    </a:moveTo>
                    <a:cubicBezTo>
                      <a:pt x="2489" y="1"/>
                      <a:pt x="0" y="2232"/>
                      <a:pt x="1109" y="2606"/>
                    </a:cubicBezTo>
                    <a:lnTo>
                      <a:pt x="2106" y="2458"/>
                    </a:lnTo>
                    <a:cubicBezTo>
                      <a:pt x="2106" y="2458"/>
                      <a:pt x="5528" y="1943"/>
                      <a:pt x="4678" y="407"/>
                    </a:cubicBezTo>
                    <a:cubicBezTo>
                      <a:pt x="4519" y="119"/>
                      <a:pt x="4246" y="1"/>
                      <a:pt x="39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38"/>
              <p:cNvSpPr/>
              <p:nvPr/>
            </p:nvSpPr>
            <p:spPr>
              <a:xfrm>
                <a:off x="3916400" y="2865175"/>
                <a:ext cx="58925" cy="108900"/>
              </a:xfrm>
              <a:custGeom>
                <a:rect b="b" l="l" r="r" t="t"/>
                <a:pathLst>
                  <a:path extrusionOk="0" h="4356" w="2357">
                    <a:moveTo>
                      <a:pt x="1840" y="0"/>
                    </a:moveTo>
                    <a:cubicBezTo>
                      <a:pt x="1665" y="0"/>
                      <a:pt x="1460" y="65"/>
                      <a:pt x="1249" y="268"/>
                    </a:cubicBezTo>
                    <a:cubicBezTo>
                      <a:pt x="674" y="821"/>
                      <a:pt x="0" y="3958"/>
                      <a:pt x="1283" y="4356"/>
                    </a:cubicBezTo>
                    <a:lnTo>
                      <a:pt x="2356" y="192"/>
                    </a:lnTo>
                    <a:cubicBezTo>
                      <a:pt x="2356" y="192"/>
                      <a:pt x="2143" y="0"/>
                      <a:pt x="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38"/>
              <p:cNvSpPr/>
              <p:nvPr/>
            </p:nvSpPr>
            <p:spPr>
              <a:xfrm>
                <a:off x="4047200" y="2953750"/>
                <a:ext cx="139600" cy="121500"/>
              </a:xfrm>
              <a:custGeom>
                <a:rect b="b" l="l" r="r" t="t"/>
                <a:pathLst>
                  <a:path extrusionOk="0" h="4860" w="5584">
                    <a:moveTo>
                      <a:pt x="3534" y="1"/>
                    </a:moveTo>
                    <a:cubicBezTo>
                      <a:pt x="2134" y="553"/>
                      <a:pt x="972" y="1541"/>
                      <a:pt x="1" y="2708"/>
                    </a:cubicBezTo>
                    <a:cubicBezTo>
                      <a:pt x="834" y="3322"/>
                      <a:pt x="1570" y="4056"/>
                      <a:pt x="1882" y="4860"/>
                    </a:cubicBezTo>
                    <a:cubicBezTo>
                      <a:pt x="1882" y="4860"/>
                      <a:pt x="4454" y="3475"/>
                      <a:pt x="5583" y="751"/>
                    </a:cubicBezTo>
                    <a:cubicBezTo>
                      <a:pt x="5583" y="751"/>
                      <a:pt x="4789" y="351"/>
                      <a:pt x="35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38"/>
              <p:cNvSpPr/>
              <p:nvPr/>
            </p:nvSpPr>
            <p:spPr>
              <a:xfrm>
                <a:off x="3958425" y="2941775"/>
                <a:ext cx="64300" cy="45075"/>
              </a:xfrm>
              <a:custGeom>
                <a:rect b="b" l="l" r="r" t="t"/>
                <a:pathLst>
                  <a:path extrusionOk="0" h="1803" w="2572">
                    <a:moveTo>
                      <a:pt x="2571" y="1"/>
                    </a:moveTo>
                    <a:lnTo>
                      <a:pt x="2571" y="1"/>
                    </a:lnTo>
                    <a:cubicBezTo>
                      <a:pt x="1896" y="55"/>
                      <a:pt x="1198" y="173"/>
                      <a:pt x="497" y="379"/>
                    </a:cubicBezTo>
                    <a:lnTo>
                      <a:pt x="1" y="1257"/>
                    </a:lnTo>
                    <a:cubicBezTo>
                      <a:pt x="1" y="1257"/>
                      <a:pt x="511" y="1454"/>
                      <a:pt x="1223" y="1803"/>
                    </a:cubicBezTo>
                    <a:cubicBezTo>
                      <a:pt x="1590" y="1151"/>
                      <a:pt x="2056" y="546"/>
                      <a:pt x="25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8"/>
              <p:cNvSpPr/>
              <p:nvPr/>
            </p:nvSpPr>
            <p:spPr>
              <a:xfrm>
                <a:off x="3989000" y="2940900"/>
                <a:ext cx="146525" cy="80550"/>
              </a:xfrm>
              <a:custGeom>
                <a:rect b="b" l="l" r="r" t="t"/>
                <a:pathLst>
                  <a:path extrusionOk="0" h="3222" w="5861">
                    <a:moveTo>
                      <a:pt x="2251" y="1"/>
                    </a:moveTo>
                    <a:cubicBezTo>
                      <a:pt x="1955" y="1"/>
                      <a:pt x="1654" y="12"/>
                      <a:pt x="1348" y="36"/>
                    </a:cubicBezTo>
                    <a:cubicBezTo>
                      <a:pt x="833" y="580"/>
                      <a:pt x="367" y="1186"/>
                      <a:pt x="0" y="1838"/>
                    </a:cubicBezTo>
                    <a:cubicBezTo>
                      <a:pt x="681" y="2171"/>
                      <a:pt x="1546" y="2645"/>
                      <a:pt x="2328" y="3222"/>
                    </a:cubicBezTo>
                    <a:cubicBezTo>
                      <a:pt x="3299" y="2054"/>
                      <a:pt x="4461" y="1067"/>
                      <a:pt x="5861" y="515"/>
                    </a:cubicBezTo>
                    <a:cubicBezTo>
                      <a:pt x="4885" y="242"/>
                      <a:pt x="3630" y="1"/>
                      <a:pt x="22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8"/>
              <p:cNvSpPr/>
              <p:nvPr/>
            </p:nvSpPr>
            <p:spPr>
              <a:xfrm>
                <a:off x="3929025" y="2868750"/>
                <a:ext cx="84150" cy="106500"/>
              </a:xfrm>
              <a:custGeom>
                <a:rect b="b" l="l" r="r" t="t"/>
                <a:pathLst>
                  <a:path extrusionOk="0" h="4260" w="3366">
                    <a:moveTo>
                      <a:pt x="1504" y="0"/>
                    </a:moveTo>
                    <a:cubicBezTo>
                      <a:pt x="18" y="0"/>
                      <a:pt x="0" y="4260"/>
                      <a:pt x="938" y="4260"/>
                    </a:cubicBezTo>
                    <a:cubicBezTo>
                      <a:pt x="1011" y="4260"/>
                      <a:pt x="1090" y="4234"/>
                      <a:pt x="1175" y="4178"/>
                    </a:cubicBezTo>
                    <a:lnTo>
                      <a:pt x="1673" y="3300"/>
                    </a:lnTo>
                    <a:cubicBezTo>
                      <a:pt x="1673" y="3300"/>
                      <a:pt x="3365" y="281"/>
                      <a:pt x="1632" y="11"/>
                    </a:cubicBezTo>
                    <a:cubicBezTo>
                      <a:pt x="1588" y="4"/>
                      <a:pt x="1545" y="0"/>
                      <a:pt x="1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8"/>
              <p:cNvSpPr/>
              <p:nvPr/>
            </p:nvSpPr>
            <p:spPr>
              <a:xfrm>
                <a:off x="4410550" y="2940100"/>
                <a:ext cx="86575" cy="124350"/>
              </a:xfrm>
              <a:custGeom>
                <a:rect b="b" l="l" r="r" t="t"/>
                <a:pathLst>
                  <a:path extrusionOk="0" h="4974" w="3463">
                    <a:moveTo>
                      <a:pt x="1656" y="1"/>
                    </a:moveTo>
                    <a:cubicBezTo>
                      <a:pt x="967" y="536"/>
                      <a:pt x="410" y="1196"/>
                      <a:pt x="231" y="2151"/>
                    </a:cubicBezTo>
                    <a:cubicBezTo>
                      <a:pt x="80" y="3021"/>
                      <a:pt x="1" y="4235"/>
                      <a:pt x="624" y="4974"/>
                    </a:cubicBezTo>
                    <a:cubicBezTo>
                      <a:pt x="1119" y="3525"/>
                      <a:pt x="3463" y="2474"/>
                      <a:pt x="2762" y="980"/>
                    </a:cubicBezTo>
                    <a:cubicBezTo>
                      <a:pt x="2508" y="437"/>
                      <a:pt x="2096" y="147"/>
                      <a:pt x="16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8"/>
              <p:cNvSpPr/>
              <p:nvPr/>
            </p:nvSpPr>
            <p:spPr>
              <a:xfrm>
                <a:off x="4375900" y="2936875"/>
                <a:ext cx="76125" cy="205875"/>
              </a:xfrm>
              <a:custGeom>
                <a:rect b="b" l="l" r="r" t="t"/>
                <a:pathLst>
                  <a:path extrusionOk="0" h="8235" w="3045">
                    <a:moveTo>
                      <a:pt x="2241" y="1"/>
                    </a:moveTo>
                    <a:cubicBezTo>
                      <a:pt x="1707" y="1"/>
                      <a:pt x="1203" y="165"/>
                      <a:pt x="783" y="460"/>
                    </a:cubicBezTo>
                    <a:cubicBezTo>
                      <a:pt x="693" y="736"/>
                      <a:pt x="636" y="1030"/>
                      <a:pt x="616" y="1341"/>
                    </a:cubicBezTo>
                    <a:cubicBezTo>
                      <a:pt x="528" y="2916"/>
                      <a:pt x="1091" y="4414"/>
                      <a:pt x="942" y="5949"/>
                    </a:cubicBezTo>
                    <a:cubicBezTo>
                      <a:pt x="864" y="6789"/>
                      <a:pt x="488" y="7538"/>
                      <a:pt x="1" y="8158"/>
                    </a:cubicBezTo>
                    <a:cubicBezTo>
                      <a:pt x="214" y="8211"/>
                      <a:pt x="407" y="8235"/>
                      <a:pt x="580" y="8235"/>
                    </a:cubicBezTo>
                    <a:cubicBezTo>
                      <a:pt x="1423" y="8235"/>
                      <a:pt x="1817" y="7678"/>
                      <a:pt x="2000" y="7190"/>
                    </a:cubicBezTo>
                    <a:cubicBezTo>
                      <a:pt x="2127" y="6855"/>
                      <a:pt x="2118" y="6472"/>
                      <a:pt x="2000" y="6110"/>
                    </a:cubicBezTo>
                    <a:cubicBezTo>
                      <a:pt x="1883" y="5749"/>
                      <a:pt x="1904" y="5416"/>
                      <a:pt x="2011" y="5100"/>
                    </a:cubicBezTo>
                    <a:cubicBezTo>
                      <a:pt x="1387" y="4363"/>
                      <a:pt x="1467" y="3149"/>
                      <a:pt x="1619" y="2276"/>
                    </a:cubicBezTo>
                    <a:cubicBezTo>
                      <a:pt x="1797" y="1322"/>
                      <a:pt x="2353" y="663"/>
                      <a:pt x="3045" y="127"/>
                    </a:cubicBezTo>
                    <a:cubicBezTo>
                      <a:pt x="2905" y="80"/>
                      <a:pt x="2761" y="49"/>
                      <a:pt x="2620" y="28"/>
                    </a:cubicBezTo>
                    <a:cubicBezTo>
                      <a:pt x="2492" y="10"/>
                      <a:pt x="2366" y="1"/>
                      <a:pt x="22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8"/>
              <p:cNvSpPr/>
              <p:nvPr/>
            </p:nvSpPr>
            <p:spPr>
              <a:xfrm>
                <a:off x="4337050" y="2948400"/>
                <a:ext cx="66150" cy="192450"/>
              </a:xfrm>
              <a:custGeom>
                <a:rect b="b" l="l" r="r" t="t"/>
                <a:pathLst>
                  <a:path extrusionOk="0" h="7698" w="2646">
                    <a:moveTo>
                      <a:pt x="2336" y="0"/>
                    </a:moveTo>
                    <a:lnTo>
                      <a:pt x="2336" y="0"/>
                    </a:lnTo>
                    <a:cubicBezTo>
                      <a:pt x="2057" y="196"/>
                      <a:pt x="1815" y="450"/>
                      <a:pt x="1625" y="750"/>
                    </a:cubicBezTo>
                    <a:cubicBezTo>
                      <a:pt x="0" y="3328"/>
                      <a:pt x="1525" y="7690"/>
                      <a:pt x="1525" y="7690"/>
                    </a:cubicBezTo>
                    <a:cubicBezTo>
                      <a:pt x="1535" y="7693"/>
                      <a:pt x="1544" y="7694"/>
                      <a:pt x="1554" y="7697"/>
                    </a:cubicBezTo>
                    <a:cubicBezTo>
                      <a:pt x="2042" y="7077"/>
                      <a:pt x="2417" y="6328"/>
                      <a:pt x="2496" y="5488"/>
                    </a:cubicBezTo>
                    <a:cubicBezTo>
                      <a:pt x="2646" y="3953"/>
                      <a:pt x="2082" y="2455"/>
                      <a:pt x="2170" y="880"/>
                    </a:cubicBezTo>
                    <a:cubicBezTo>
                      <a:pt x="2190" y="569"/>
                      <a:pt x="2247" y="275"/>
                      <a:pt x="23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8"/>
              <p:cNvSpPr/>
              <p:nvPr/>
            </p:nvSpPr>
            <p:spPr>
              <a:xfrm>
                <a:off x="4445975" y="2855550"/>
                <a:ext cx="94975" cy="110125"/>
              </a:xfrm>
              <a:custGeom>
                <a:rect b="b" l="l" r="r" t="t"/>
                <a:pathLst>
                  <a:path extrusionOk="0" h="4405" w="3799">
                    <a:moveTo>
                      <a:pt x="2219" y="1"/>
                    </a:moveTo>
                    <a:cubicBezTo>
                      <a:pt x="1864" y="1"/>
                      <a:pt x="1622" y="393"/>
                      <a:pt x="1687" y="680"/>
                    </a:cubicBezTo>
                    <a:cubicBezTo>
                      <a:pt x="1777" y="1088"/>
                      <a:pt x="1508" y="1562"/>
                      <a:pt x="1508" y="1562"/>
                    </a:cubicBezTo>
                    <a:cubicBezTo>
                      <a:pt x="1508" y="1562"/>
                      <a:pt x="1461" y="737"/>
                      <a:pt x="875" y="737"/>
                    </a:cubicBezTo>
                    <a:cubicBezTo>
                      <a:pt x="829" y="737"/>
                      <a:pt x="780" y="742"/>
                      <a:pt x="727" y="753"/>
                    </a:cubicBezTo>
                    <a:cubicBezTo>
                      <a:pt x="0" y="903"/>
                      <a:pt x="378" y="2828"/>
                      <a:pt x="378" y="2828"/>
                    </a:cubicBezTo>
                    <a:cubicBezTo>
                      <a:pt x="1783" y="3435"/>
                      <a:pt x="1735" y="4236"/>
                      <a:pt x="2158" y="4390"/>
                    </a:cubicBezTo>
                    <a:cubicBezTo>
                      <a:pt x="2185" y="4399"/>
                      <a:pt x="2215" y="4404"/>
                      <a:pt x="2246" y="4404"/>
                    </a:cubicBezTo>
                    <a:cubicBezTo>
                      <a:pt x="2713" y="4404"/>
                      <a:pt x="3653" y="3394"/>
                      <a:pt x="3724" y="2767"/>
                    </a:cubicBezTo>
                    <a:cubicBezTo>
                      <a:pt x="3799" y="2098"/>
                      <a:pt x="3573" y="1913"/>
                      <a:pt x="3573" y="1913"/>
                    </a:cubicBezTo>
                    <a:cubicBezTo>
                      <a:pt x="3573" y="1913"/>
                      <a:pt x="3714" y="1367"/>
                      <a:pt x="3457" y="1060"/>
                    </a:cubicBezTo>
                    <a:cubicBezTo>
                      <a:pt x="3209" y="763"/>
                      <a:pt x="2969" y="758"/>
                      <a:pt x="2954" y="758"/>
                    </a:cubicBezTo>
                    <a:cubicBezTo>
                      <a:pt x="2953" y="758"/>
                      <a:pt x="2953" y="758"/>
                      <a:pt x="2953" y="758"/>
                    </a:cubicBezTo>
                    <a:cubicBezTo>
                      <a:pt x="2941" y="544"/>
                      <a:pt x="2702" y="236"/>
                      <a:pt x="2702" y="236"/>
                    </a:cubicBezTo>
                    <a:cubicBezTo>
                      <a:pt x="2531" y="67"/>
                      <a:pt x="2365" y="1"/>
                      <a:pt x="2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38"/>
              <p:cNvSpPr/>
              <p:nvPr/>
            </p:nvSpPr>
            <p:spPr>
              <a:xfrm>
                <a:off x="4435300" y="2921750"/>
                <a:ext cx="64500" cy="70350"/>
              </a:xfrm>
              <a:custGeom>
                <a:rect b="b" l="l" r="r" t="t"/>
                <a:pathLst>
                  <a:path extrusionOk="0" h="2814" w="2580">
                    <a:moveTo>
                      <a:pt x="867" y="0"/>
                    </a:moveTo>
                    <a:cubicBezTo>
                      <a:pt x="706" y="0"/>
                      <a:pt x="545" y="60"/>
                      <a:pt x="420" y="177"/>
                    </a:cubicBezTo>
                    <a:cubicBezTo>
                      <a:pt x="355" y="238"/>
                      <a:pt x="235" y="316"/>
                      <a:pt x="112" y="405"/>
                    </a:cubicBezTo>
                    <a:cubicBezTo>
                      <a:pt x="0" y="488"/>
                      <a:pt x="14" y="659"/>
                      <a:pt x="137" y="723"/>
                    </a:cubicBezTo>
                    <a:cubicBezTo>
                      <a:pt x="697" y="1010"/>
                      <a:pt x="1964" y="1895"/>
                      <a:pt x="1798" y="2813"/>
                    </a:cubicBezTo>
                    <a:cubicBezTo>
                      <a:pt x="1798" y="2813"/>
                      <a:pt x="2277" y="2315"/>
                      <a:pt x="2505" y="1882"/>
                    </a:cubicBezTo>
                    <a:cubicBezTo>
                      <a:pt x="2579" y="1744"/>
                      <a:pt x="2566" y="1575"/>
                      <a:pt x="2479" y="1444"/>
                    </a:cubicBezTo>
                    <a:cubicBezTo>
                      <a:pt x="2317" y="1200"/>
                      <a:pt x="1964" y="739"/>
                      <a:pt x="1295" y="160"/>
                    </a:cubicBezTo>
                    <a:cubicBezTo>
                      <a:pt x="1173" y="53"/>
                      <a:pt x="1020" y="0"/>
                      <a:pt x="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38"/>
              <p:cNvSpPr/>
              <p:nvPr/>
            </p:nvSpPr>
            <p:spPr>
              <a:xfrm>
                <a:off x="4511275" y="2874475"/>
                <a:ext cx="14825" cy="32425"/>
              </a:xfrm>
              <a:custGeom>
                <a:rect b="b" l="l" r="r" t="t"/>
                <a:pathLst>
                  <a:path extrusionOk="0" h="1297" w="593">
                    <a:moveTo>
                      <a:pt x="340" y="0"/>
                    </a:moveTo>
                    <a:lnTo>
                      <a:pt x="340" y="0"/>
                    </a:lnTo>
                    <a:cubicBezTo>
                      <a:pt x="340" y="0"/>
                      <a:pt x="400" y="717"/>
                      <a:pt x="0" y="1296"/>
                    </a:cubicBezTo>
                    <a:cubicBezTo>
                      <a:pt x="0" y="1296"/>
                      <a:pt x="593" y="723"/>
                      <a:pt x="3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38"/>
              <p:cNvSpPr/>
              <p:nvPr/>
            </p:nvSpPr>
            <p:spPr>
              <a:xfrm>
                <a:off x="4525275" y="2903350"/>
                <a:ext cx="9975" cy="24275"/>
              </a:xfrm>
              <a:custGeom>
                <a:rect b="b" l="l" r="r" t="t"/>
                <a:pathLst>
                  <a:path extrusionOk="0" h="971" w="399">
                    <a:moveTo>
                      <a:pt x="399" y="0"/>
                    </a:moveTo>
                    <a:cubicBezTo>
                      <a:pt x="399" y="1"/>
                      <a:pt x="232" y="636"/>
                      <a:pt x="1" y="970"/>
                    </a:cubicBezTo>
                    <a:cubicBezTo>
                      <a:pt x="1" y="970"/>
                      <a:pt x="384" y="565"/>
                      <a:pt x="3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38"/>
              <p:cNvSpPr/>
              <p:nvPr/>
            </p:nvSpPr>
            <p:spPr>
              <a:xfrm>
                <a:off x="4477425" y="2891550"/>
                <a:ext cx="8175" cy="10600"/>
              </a:xfrm>
              <a:custGeom>
                <a:rect b="b" l="l" r="r" t="t"/>
                <a:pathLst>
                  <a:path extrusionOk="0" h="424" w="327">
                    <a:moveTo>
                      <a:pt x="309" y="1"/>
                    </a:moveTo>
                    <a:cubicBezTo>
                      <a:pt x="309" y="1"/>
                      <a:pt x="275" y="177"/>
                      <a:pt x="0" y="424"/>
                    </a:cubicBezTo>
                    <a:lnTo>
                      <a:pt x="0" y="424"/>
                    </a:lnTo>
                    <a:cubicBezTo>
                      <a:pt x="10" y="417"/>
                      <a:pt x="326" y="247"/>
                      <a:pt x="309" y="1"/>
                    </a:cubicBezTo>
                    <a:close/>
                    <a:moveTo>
                      <a:pt x="0" y="424"/>
                    </a:moveTo>
                    <a:lnTo>
                      <a:pt x="0" y="424"/>
                    </a:lnTo>
                    <a:cubicBezTo>
                      <a:pt x="0" y="424"/>
                      <a:pt x="0" y="424"/>
                      <a:pt x="0" y="424"/>
                    </a:cubicBezTo>
                    <a:cubicBezTo>
                      <a:pt x="0" y="424"/>
                      <a:pt x="0" y="424"/>
                      <a:pt x="0"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38"/>
              <p:cNvSpPr/>
              <p:nvPr/>
            </p:nvSpPr>
            <p:spPr>
              <a:xfrm>
                <a:off x="4495725" y="2882175"/>
                <a:ext cx="22775" cy="11950"/>
              </a:xfrm>
              <a:custGeom>
                <a:rect b="b" l="l" r="r" t="t"/>
                <a:pathLst>
                  <a:path extrusionOk="0" h="478" w="911">
                    <a:moveTo>
                      <a:pt x="1" y="14"/>
                    </a:moveTo>
                    <a:cubicBezTo>
                      <a:pt x="1" y="14"/>
                      <a:pt x="1" y="14"/>
                      <a:pt x="1" y="14"/>
                    </a:cubicBezTo>
                    <a:cubicBezTo>
                      <a:pt x="1" y="14"/>
                      <a:pt x="1" y="14"/>
                      <a:pt x="1" y="14"/>
                    </a:cubicBezTo>
                    <a:cubicBezTo>
                      <a:pt x="1" y="14"/>
                      <a:pt x="1" y="14"/>
                      <a:pt x="1" y="14"/>
                    </a:cubicBezTo>
                    <a:close/>
                    <a:moveTo>
                      <a:pt x="201" y="1"/>
                    </a:moveTo>
                    <a:cubicBezTo>
                      <a:pt x="91" y="1"/>
                      <a:pt x="10" y="13"/>
                      <a:pt x="1" y="14"/>
                    </a:cubicBezTo>
                    <a:lnTo>
                      <a:pt x="1" y="14"/>
                    </a:lnTo>
                    <a:cubicBezTo>
                      <a:pt x="21" y="14"/>
                      <a:pt x="41" y="13"/>
                      <a:pt x="60" y="13"/>
                    </a:cubicBezTo>
                    <a:cubicBezTo>
                      <a:pt x="771" y="13"/>
                      <a:pt x="910" y="478"/>
                      <a:pt x="910" y="478"/>
                    </a:cubicBezTo>
                    <a:cubicBezTo>
                      <a:pt x="851" y="66"/>
                      <a:pt x="450" y="1"/>
                      <a:pt x="2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38"/>
              <p:cNvSpPr/>
              <p:nvPr/>
            </p:nvSpPr>
            <p:spPr>
              <a:xfrm>
                <a:off x="4493750" y="2887075"/>
                <a:ext cx="22775" cy="11975"/>
              </a:xfrm>
              <a:custGeom>
                <a:rect b="b" l="l" r="r" t="t"/>
                <a:pathLst>
                  <a:path extrusionOk="0" h="479" w="911">
                    <a:moveTo>
                      <a:pt x="202" y="1"/>
                    </a:moveTo>
                    <a:cubicBezTo>
                      <a:pt x="85" y="1"/>
                      <a:pt x="1" y="15"/>
                      <a:pt x="1" y="15"/>
                    </a:cubicBezTo>
                    <a:cubicBezTo>
                      <a:pt x="21" y="15"/>
                      <a:pt x="41" y="14"/>
                      <a:pt x="61" y="14"/>
                    </a:cubicBezTo>
                    <a:cubicBezTo>
                      <a:pt x="770" y="14"/>
                      <a:pt x="911" y="478"/>
                      <a:pt x="911" y="478"/>
                    </a:cubicBezTo>
                    <a:cubicBezTo>
                      <a:pt x="852" y="67"/>
                      <a:pt x="452"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8"/>
              <p:cNvSpPr/>
              <p:nvPr/>
            </p:nvSpPr>
            <p:spPr>
              <a:xfrm>
                <a:off x="4519025" y="2901825"/>
                <a:ext cx="14425" cy="13350"/>
              </a:xfrm>
              <a:custGeom>
                <a:rect b="b" l="l" r="r" t="t"/>
                <a:pathLst>
                  <a:path extrusionOk="0" h="534" w="577">
                    <a:moveTo>
                      <a:pt x="0" y="0"/>
                    </a:moveTo>
                    <a:lnTo>
                      <a:pt x="0" y="0"/>
                    </a:lnTo>
                    <a:cubicBezTo>
                      <a:pt x="0" y="0"/>
                      <a:pt x="0" y="0"/>
                      <a:pt x="0" y="0"/>
                    </a:cubicBezTo>
                    <a:lnTo>
                      <a:pt x="0" y="0"/>
                    </a:lnTo>
                    <a:cubicBezTo>
                      <a:pt x="0" y="0"/>
                      <a:pt x="0" y="0"/>
                      <a:pt x="0" y="0"/>
                    </a:cubicBezTo>
                    <a:close/>
                    <a:moveTo>
                      <a:pt x="0" y="0"/>
                    </a:moveTo>
                    <a:lnTo>
                      <a:pt x="0" y="0"/>
                    </a:lnTo>
                    <a:cubicBezTo>
                      <a:pt x="517" y="149"/>
                      <a:pt x="534" y="534"/>
                      <a:pt x="534" y="534"/>
                    </a:cubicBezTo>
                    <a:cubicBezTo>
                      <a:pt x="577" y="83"/>
                      <a:pt x="3" y="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38"/>
              <p:cNvSpPr/>
              <p:nvPr/>
            </p:nvSpPr>
            <p:spPr>
              <a:xfrm>
                <a:off x="4516950" y="2906550"/>
                <a:ext cx="14400" cy="13375"/>
              </a:xfrm>
              <a:custGeom>
                <a:rect b="b" l="l" r="r" t="t"/>
                <a:pathLst>
                  <a:path extrusionOk="0" h="535" w="576">
                    <a:moveTo>
                      <a:pt x="0" y="1"/>
                    </a:moveTo>
                    <a:cubicBezTo>
                      <a:pt x="0" y="1"/>
                      <a:pt x="0" y="1"/>
                      <a:pt x="0" y="1"/>
                    </a:cubicBezTo>
                    <a:cubicBezTo>
                      <a:pt x="517" y="150"/>
                      <a:pt x="534" y="534"/>
                      <a:pt x="534" y="534"/>
                    </a:cubicBezTo>
                    <a:cubicBezTo>
                      <a:pt x="576" y="84"/>
                      <a:pt x="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38"/>
              <p:cNvSpPr/>
              <p:nvPr/>
            </p:nvSpPr>
            <p:spPr>
              <a:xfrm>
                <a:off x="4529500" y="2926550"/>
                <a:ext cx="7675" cy="9425"/>
              </a:xfrm>
              <a:custGeom>
                <a:rect b="b" l="l" r="r" t="t"/>
                <a:pathLst>
                  <a:path extrusionOk="0" h="377" w="307">
                    <a:moveTo>
                      <a:pt x="1" y="1"/>
                    </a:moveTo>
                    <a:cubicBezTo>
                      <a:pt x="261" y="162"/>
                      <a:pt x="212" y="377"/>
                      <a:pt x="212" y="377"/>
                    </a:cubicBezTo>
                    <a:cubicBezTo>
                      <a:pt x="306" y="133"/>
                      <a:pt x="1" y="1"/>
                      <a:pt x="1" y="1"/>
                    </a:cubicBezTo>
                    <a:close/>
                  </a:path>
                </a:pathLst>
              </a:custGeom>
              <a:solidFill>
                <a:srgbClr val="D8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38"/>
              <p:cNvSpPr/>
              <p:nvPr/>
            </p:nvSpPr>
            <p:spPr>
              <a:xfrm>
                <a:off x="4531525" y="2923525"/>
                <a:ext cx="7575" cy="9400"/>
              </a:xfrm>
              <a:custGeom>
                <a:rect b="b" l="l" r="r" t="t"/>
                <a:pathLst>
                  <a:path extrusionOk="0" h="376" w="303">
                    <a:moveTo>
                      <a:pt x="0" y="1"/>
                    </a:moveTo>
                    <a:cubicBezTo>
                      <a:pt x="0" y="1"/>
                      <a:pt x="0" y="1"/>
                      <a:pt x="1" y="1"/>
                    </a:cubicBezTo>
                    <a:lnTo>
                      <a:pt x="1" y="1"/>
                    </a:lnTo>
                    <a:cubicBezTo>
                      <a:pt x="1" y="1"/>
                      <a:pt x="1" y="1"/>
                      <a:pt x="0" y="1"/>
                    </a:cubicBezTo>
                    <a:close/>
                    <a:moveTo>
                      <a:pt x="1" y="1"/>
                    </a:moveTo>
                    <a:cubicBezTo>
                      <a:pt x="261" y="162"/>
                      <a:pt x="212" y="376"/>
                      <a:pt x="212" y="376"/>
                    </a:cubicBezTo>
                    <a:cubicBezTo>
                      <a:pt x="303" y="137"/>
                      <a:pt x="7" y="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38"/>
              <p:cNvSpPr/>
              <p:nvPr/>
            </p:nvSpPr>
            <p:spPr>
              <a:xfrm>
                <a:off x="4459025" y="2936050"/>
                <a:ext cx="40150" cy="44825"/>
              </a:xfrm>
              <a:custGeom>
                <a:rect b="b" l="l" r="r" t="t"/>
                <a:pathLst>
                  <a:path extrusionOk="0" h="1793" w="1606">
                    <a:moveTo>
                      <a:pt x="506" y="1"/>
                    </a:moveTo>
                    <a:cubicBezTo>
                      <a:pt x="480" y="1"/>
                      <a:pt x="455" y="9"/>
                      <a:pt x="435" y="26"/>
                    </a:cubicBezTo>
                    <a:lnTo>
                      <a:pt x="56" y="335"/>
                    </a:lnTo>
                    <a:cubicBezTo>
                      <a:pt x="1" y="380"/>
                      <a:pt x="0" y="463"/>
                      <a:pt x="53" y="508"/>
                    </a:cubicBezTo>
                    <a:cubicBezTo>
                      <a:pt x="290" y="709"/>
                      <a:pt x="849" y="1227"/>
                      <a:pt x="974" y="1709"/>
                    </a:cubicBezTo>
                    <a:cubicBezTo>
                      <a:pt x="989" y="1762"/>
                      <a:pt x="1036" y="1792"/>
                      <a:pt x="1084" y="1792"/>
                    </a:cubicBezTo>
                    <a:cubicBezTo>
                      <a:pt x="1114" y="1792"/>
                      <a:pt x="1146" y="1780"/>
                      <a:pt x="1169" y="1753"/>
                    </a:cubicBezTo>
                    <a:cubicBezTo>
                      <a:pt x="1354" y="1541"/>
                      <a:pt x="1605" y="1186"/>
                      <a:pt x="1467" y="955"/>
                    </a:cubicBezTo>
                    <a:cubicBezTo>
                      <a:pt x="1297" y="671"/>
                      <a:pt x="773" y="199"/>
                      <a:pt x="581" y="29"/>
                    </a:cubicBezTo>
                    <a:cubicBezTo>
                      <a:pt x="559" y="10"/>
                      <a:pt x="533" y="1"/>
                      <a:pt x="506" y="1"/>
                    </a:cubicBezTo>
                    <a:close/>
                  </a:path>
                </a:pathLst>
              </a:custGeom>
              <a:solidFill>
                <a:srgbClr val="FFFFFF">
                  <a:alpha val="2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38"/>
              <p:cNvSpPr/>
              <p:nvPr/>
            </p:nvSpPr>
            <p:spPr>
              <a:xfrm>
                <a:off x="4333275" y="3023425"/>
                <a:ext cx="105025" cy="111075"/>
              </a:xfrm>
              <a:custGeom>
                <a:rect b="b" l="l" r="r" t="t"/>
                <a:pathLst>
                  <a:path extrusionOk="0" h="4443" w="4201">
                    <a:moveTo>
                      <a:pt x="1497" y="0"/>
                    </a:moveTo>
                    <a:cubicBezTo>
                      <a:pt x="557" y="0"/>
                      <a:pt x="0" y="707"/>
                      <a:pt x="0" y="707"/>
                    </a:cubicBezTo>
                    <a:cubicBezTo>
                      <a:pt x="440" y="1294"/>
                      <a:pt x="1049" y="1390"/>
                      <a:pt x="1400" y="1390"/>
                    </a:cubicBezTo>
                    <a:cubicBezTo>
                      <a:pt x="1572" y="1390"/>
                      <a:pt x="1682" y="1367"/>
                      <a:pt x="1682" y="1367"/>
                    </a:cubicBezTo>
                    <a:cubicBezTo>
                      <a:pt x="3101" y="2594"/>
                      <a:pt x="2516" y="4205"/>
                      <a:pt x="2516" y="4205"/>
                    </a:cubicBezTo>
                    <a:cubicBezTo>
                      <a:pt x="2860" y="4388"/>
                      <a:pt x="3152" y="4443"/>
                      <a:pt x="3378" y="4443"/>
                    </a:cubicBezTo>
                    <a:cubicBezTo>
                      <a:pt x="3715" y="4443"/>
                      <a:pt x="3906" y="4321"/>
                      <a:pt x="3906" y="4321"/>
                    </a:cubicBezTo>
                    <a:cubicBezTo>
                      <a:pt x="4201" y="3750"/>
                      <a:pt x="3775" y="793"/>
                      <a:pt x="2336" y="181"/>
                    </a:cubicBezTo>
                    <a:cubicBezTo>
                      <a:pt x="2031" y="51"/>
                      <a:pt x="1750" y="0"/>
                      <a:pt x="14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38"/>
              <p:cNvSpPr/>
              <p:nvPr/>
            </p:nvSpPr>
            <p:spPr>
              <a:xfrm>
                <a:off x="4064225" y="2911775"/>
                <a:ext cx="216475" cy="237250"/>
              </a:xfrm>
              <a:custGeom>
                <a:rect b="b" l="l" r="r" t="t"/>
                <a:pathLst>
                  <a:path extrusionOk="0" h="9490" w="8659">
                    <a:moveTo>
                      <a:pt x="8011" y="0"/>
                    </a:moveTo>
                    <a:cubicBezTo>
                      <a:pt x="4495" y="0"/>
                      <a:pt x="0" y="3665"/>
                      <a:pt x="115" y="6601"/>
                    </a:cubicBezTo>
                    <a:cubicBezTo>
                      <a:pt x="153" y="7553"/>
                      <a:pt x="640" y="8553"/>
                      <a:pt x="1387" y="9490"/>
                    </a:cubicBezTo>
                    <a:cubicBezTo>
                      <a:pt x="1820" y="5227"/>
                      <a:pt x="4855" y="1740"/>
                      <a:pt x="8659" y="45"/>
                    </a:cubicBezTo>
                    <a:cubicBezTo>
                      <a:pt x="8448" y="15"/>
                      <a:pt x="8231" y="0"/>
                      <a:pt x="80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38"/>
              <p:cNvSpPr/>
              <p:nvPr/>
            </p:nvSpPr>
            <p:spPr>
              <a:xfrm>
                <a:off x="4259125" y="3052000"/>
                <a:ext cx="153975" cy="200075"/>
              </a:xfrm>
              <a:custGeom>
                <a:rect b="b" l="l" r="r" t="t"/>
                <a:pathLst>
                  <a:path extrusionOk="0" h="8003" w="6159">
                    <a:moveTo>
                      <a:pt x="5523" y="1"/>
                    </a:moveTo>
                    <a:cubicBezTo>
                      <a:pt x="4437" y="421"/>
                      <a:pt x="3421" y="1083"/>
                      <a:pt x="2560" y="1898"/>
                    </a:cubicBezTo>
                    <a:cubicBezTo>
                      <a:pt x="1097" y="3285"/>
                      <a:pt x="1" y="5172"/>
                      <a:pt x="112" y="7238"/>
                    </a:cubicBezTo>
                    <a:cubicBezTo>
                      <a:pt x="125" y="7503"/>
                      <a:pt x="199" y="7746"/>
                      <a:pt x="317" y="7968"/>
                    </a:cubicBezTo>
                    <a:cubicBezTo>
                      <a:pt x="501" y="7991"/>
                      <a:pt x="681" y="8003"/>
                      <a:pt x="853" y="8003"/>
                    </a:cubicBezTo>
                    <a:cubicBezTo>
                      <a:pt x="1099" y="8003"/>
                      <a:pt x="1332" y="7979"/>
                      <a:pt x="1547" y="7929"/>
                    </a:cubicBezTo>
                    <a:cubicBezTo>
                      <a:pt x="1547" y="7929"/>
                      <a:pt x="2645" y="4151"/>
                      <a:pt x="6158" y="3168"/>
                    </a:cubicBezTo>
                    <a:cubicBezTo>
                      <a:pt x="6158" y="3168"/>
                      <a:pt x="6027" y="1722"/>
                      <a:pt x="55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38"/>
              <p:cNvSpPr/>
              <p:nvPr/>
            </p:nvSpPr>
            <p:spPr>
              <a:xfrm>
                <a:off x="4098875" y="2912900"/>
                <a:ext cx="298300" cy="338350"/>
              </a:xfrm>
              <a:custGeom>
                <a:rect b="b" l="l" r="r" t="t"/>
                <a:pathLst>
                  <a:path extrusionOk="0" h="13534" w="11932">
                    <a:moveTo>
                      <a:pt x="7273" y="1"/>
                    </a:moveTo>
                    <a:cubicBezTo>
                      <a:pt x="3470" y="1696"/>
                      <a:pt x="435" y="5183"/>
                      <a:pt x="1" y="9445"/>
                    </a:cubicBezTo>
                    <a:cubicBezTo>
                      <a:pt x="1650" y="11510"/>
                      <a:pt x="4567" y="13268"/>
                      <a:pt x="6727" y="13533"/>
                    </a:cubicBezTo>
                    <a:cubicBezTo>
                      <a:pt x="6609" y="13312"/>
                      <a:pt x="6533" y="13067"/>
                      <a:pt x="6522" y="12803"/>
                    </a:cubicBezTo>
                    <a:cubicBezTo>
                      <a:pt x="6411" y="10736"/>
                      <a:pt x="7507" y="8850"/>
                      <a:pt x="8970" y="7463"/>
                    </a:cubicBezTo>
                    <a:cubicBezTo>
                      <a:pt x="9831" y="6648"/>
                      <a:pt x="10847" y="5986"/>
                      <a:pt x="11931" y="5566"/>
                    </a:cubicBezTo>
                    <a:cubicBezTo>
                      <a:pt x="11364" y="3628"/>
                      <a:pt x="10324" y="1341"/>
                      <a:pt x="8469" y="375"/>
                    </a:cubicBezTo>
                    <a:cubicBezTo>
                      <a:pt x="8098" y="182"/>
                      <a:pt x="7696" y="60"/>
                      <a:pt x="7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38"/>
              <p:cNvSpPr/>
              <p:nvPr/>
            </p:nvSpPr>
            <p:spPr>
              <a:xfrm>
                <a:off x="4182750" y="2966025"/>
                <a:ext cx="204025" cy="176025"/>
              </a:xfrm>
              <a:custGeom>
                <a:rect b="b" l="l" r="r" t="t"/>
                <a:pathLst>
                  <a:path extrusionOk="0" h="7041" w="8161">
                    <a:moveTo>
                      <a:pt x="4709" y="1"/>
                    </a:moveTo>
                    <a:cubicBezTo>
                      <a:pt x="4567" y="1"/>
                      <a:pt x="4421" y="22"/>
                      <a:pt x="4269" y="66"/>
                    </a:cubicBezTo>
                    <a:cubicBezTo>
                      <a:pt x="2947" y="453"/>
                      <a:pt x="79" y="2243"/>
                      <a:pt x="37" y="3151"/>
                    </a:cubicBezTo>
                    <a:cubicBezTo>
                      <a:pt x="0" y="3892"/>
                      <a:pt x="1358" y="6039"/>
                      <a:pt x="2731" y="6827"/>
                    </a:cubicBezTo>
                    <a:cubicBezTo>
                      <a:pt x="2979" y="6970"/>
                      <a:pt x="3257" y="7041"/>
                      <a:pt x="3537" y="7041"/>
                    </a:cubicBezTo>
                    <a:cubicBezTo>
                      <a:pt x="3756" y="7041"/>
                      <a:pt x="3975" y="6997"/>
                      <a:pt x="4182" y="6911"/>
                    </a:cubicBezTo>
                    <a:cubicBezTo>
                      <a:pt x="5071" y="6533"/>
                      <a:pt x="6830" y="5671"/>
                      <a:pt x="7648" y="4450"/>
                    </a:cubicBezTo>
                    <a:cubicBezTo>
                      <a:pt x="7648" y="4450"/>
                      <a:pt x="8161" y="3770"/>
                      <a:pt x="7351" y="2429"/>
                    </a:cubicBezTo>
                    <a:cubicBezTo>
                      <a:pt x="6632" y="1242"/>
                      <a:pt x="5807" y="1"/>
                      <a:pt x="47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38"/>
              <p:cNvSpPr/>
              <p:nvPr/>
            </p:nvSpPr>
            <p:spPr>
              <a:xfrm>
                <a:off x="4189200" y="2954950"/>
                <a:ext cx="204000" cy="176025"/>
              </a:xfrm>
              <a:custGeom>
                <a:rect b="b" l="l" r="r" t="t"/>
                <a:pathLst>
                  <a:path extrusionOk="0" h="7041" w="8160">
                    <a:moveTo>
                      <a:pt x="4707" y="0"/>
                    </a:moveTo>
                    <a:cubicBezTo>
                      <a:pt x="4565" y="0"/>
                      <a:pt x="4419" y="21"/>
                      <a:pt x="4267" y="66"/>
                    </a:cubicBezTo>
                    <a:cubicBezTo>
                      <a:pt x="2945" y="453"/>
                      <a:pt x="78" y="2242"/>
                      <a:pt x="35" y="3151"/>
                    </a:cubicBezTo>
                    <a:cubicBezTo>
                      <a:pt x="0" y="3893"/>
                      <a:pt x="1357" y="6039"/>
                      <a:pt x="2728" y="6826"/>
                    </a:cubicBezTo>
                    <a:cubicBezTo>
                      <a:pt x="2977" y="6969"/>
                      <a:pt x="3256" y="7040"/>
                      <a:pt x="3536" y="7040"/>
                    </a:cubicBezTo>
                    <a:cubicBezTo>
                      <a:pt x="3755" y="7040"/>
                      <a:pt x="3974" y="6997"/>
                      <a:pt x="4181" y="6910"/>
                    </a:cubicBezTo>
                    <a:cubicBezTo>
                      <a:pt x="5069" y="6534"/>
                      <a:pt x="6829" y="5671"/>
                      <a:pt x="7647" y="4449"/>
                    </a:cubicBezTo>
                    <a:cubicBezTo>
                      <a:pt x="7647" y="4449"/>
                      <a:pt x="8160" y="3770"/>
                      <a:pt x="7348" y="2429"/>
                    </a:cubicBezTo>
                    <a:cubicBezTo>
                      <a:pt x="6631" y="1243"/>
                      <a:pt x="5806" y="0"/>
                      <a:pt x="4707" y="0"/>
                    </a:cubicBezTo>
                    <a:close/>
                  </a:path>
                </a:pathLst>
              </a:custGeom>
              <a:gradFill>
                <a:gsLst>
                  <a:gs pos="0">
                    <a:schemeClr val="accent4">
                      <a:alpha val="65120"/>
                    </a:schemeClr>
                  </a:gs>
                  <a:gs pos="100000">
                    <a:schemeClr val="lt1">
                      <a:alpha val="65120"/>
                    </a:scheme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38"/>
              <p:cNvSpPr/>
              <p:nvPr/>
            </p:nvSpPr>
            <p:spPr>
              <a:xfrm>
                <a:off x="4393475" y="3068075"/>
                <a:ext cx="36775" cy="75550"/>
              </a:xfrm>
              <a:custGeom>
                <a:rect b="b" l="l" r="r" t="t"/>
                <a:pathLst>
                  <a:path extrusionOk="0" h="3022" w="1471">
                    <a:moveTo>
                      <a:pt x="566" y="0"/>
                    </a:moveTo>
                    <a:cubicBezTo>
                      <a:pt x="471" y="0"/>
                      <a:pt x="375" y="27"/>
                      <a:pt x="288" y="84"/>
                    </a:cubicBezTo>
                    <a:cubicBezTo>
                      <a:pt x="78" y="223"/>
                      <a:pt x="0" y="495"/>
                      <a:pt x="107" y="725"/>
                    </a:cubicBezTo>
                    <a:cubicBezTo>
                      <a:pt x="290" y="1117"/>
                      <a:pt x="513" y="1761"/>
                      <a:pt x="408" y="2435"/>
                    </a:cubicBezTo>
                    <a:cubicBezTo>
                      <a:pt x="363" y="2730"/>
                      <a:pt x="577" y="3002"/>
                      <a:pt x="876" y="3020"/>
                    </a:cubicBezTo>
                    <a:cubicBezTo>
                      <a:pt x="886" y="3021"/>
                      <a:pt x="896" y="3021"/>
                      <a:pt x="907" y="3021"/>
                    </a:cubicBezTo>
                    <a:cubicBezTo>
                      <a:pt x="914" y="3022"/>
                      <a:pt x="921" y="3022"/>
                      <a:pt x="928" y="3022"/>
                    </a:cubicBezTo>
                    <a:cubicBezTo>
                      <a:pt x="1190" y="3022"/>
                      <a:pt x="1409" y="2820"/>
                      <a:pt x="1430" y="2557"/>
                    </a:cubicBezTo>
                    <a:cubicBezTo>
                      <a:pt x="1470" y="2084"/>
                      <a:pt x="1462" y="1191"/>
                      <a:pt x="1027" y="290"/>
                    </a:cubicBezTo>
                    <a:cubicBezTo>
                      <a:pt x="938" y="105"/>
                      <a:pt x="755" y="0"/>
                      <a:pt x="5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38"/>
              <p:cNvSpPr/>
              <p:nvPr/>
            </p:nvSpPr>
            <p:spPr>
              <a:xfrm>
                <a:off x="4345975" y="2950575"/>
                <a:ext cx="42925" cy="76300"/>
              </a:xfrm>
              <a:custGeom>
                <a:rect b="b" l="l" r="r" t="t"/>
                <a:pathLst>
                  <a:path extrusionOk="0" h="3052" w="1717">
                    <a:moveTo>
                      <a:pt x="1" y="0"/>
                    </a:moveTo>
                    <a:cubicBezTo>
                      <a:pt x="1" y="1"/>
                      <a:pt x="1130" y="1481"/>
                      <a:pt x="1717" y="3052"/>
                    </a:cubicBezTo>
                    <a:cubicBezTo>
                      <a:pt x="1717" y="3052"/>
                      <a:pt x="1130" y="121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38"/>
              <p:cNvSpPr/>
              <p:nvPr/>
            </p:nvSpPr>
            <p:spPr>
              <a:xfrm>
                <a:off x="4033975" y="3186050"/>
                <a:ext cx="42500" cy="79725"/>
              </a:xfrm>
              <a:custGeom>
                <a:rect b="b" l="l" r="r" t="t"/>
                <a:pathLst>
                  <a:path extrusionOk="0" h="3189" w="1700">
                    <a:moveTo>
                      <a:pt x="1491" y="0"/>
                    </a:moveTo>
                    <a:cubicBezTo>
                      <a:pt x="1143" y="0"/>
                      <a:pt x="826" y="106"/>
                      <a:pt x="557" y="380"/>
                    </a:cubicBezTo>
                    <a:cubicBezTo>
                      <a:pt x="4" y="945"/>
                      <a:pt x="0" y="1637"/>
                      <a:pt x="176" y="2241"/>
                    </a:cubicBezTo>
                    <a:cubicBezTo>
                      <a:pt x="277" y="2589"/>
                      <a:pt x="439" y="2908"/>
                      <a:pt x="649" y="3188"/>
                    </a:cubicBezTo>
                    <a:cubicBezTo>
                      <a:pt x="584" y="2854"/>
                      <a:pt x="597" y="2510"/>
                      <a:pt x="704" y="2190"/>
                    </a:cubicBezTo>
                    <a:cubicBezTo>
                      <a:pt x="942" y="1447"/>
                      <a:pt x="1269" y="695"/>
                      <a:pt x="1699" y="12"/>
                    </a:cubicBezTo>
                    <a:cubicBezTo>
                      <a:pt x="1629" y="4"/>
                      <a:pt x="1559" y="0"/>
                      <a:pt x="14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38"/>
              <p:cNvSpPr/>
              <p:nvPr/>
            </p:nvSpPr>
            <p:spPr>
              <a:xfrm>
                <a:off x="4048625" y="3186325"/>
                <a:ext cx="217950" cy="96725"/>
              </a:xfrm>
              <a:custGeom>
                <a:rect b="b" l="l" r="r" t="t"/>
                <a:pathLst>
                  <a:path extrusionOk="0" h="3869" w="8718">
                    <a:moveTo>
                      <a:pt x="1114" y="1"/>
                    </a:moveTo>
                    <a:cubicBezTo>
                      <a:pt x="683" y="684"/>
                      <a:pt x="356" y="1436"/>
                      <a:pt x="119" y="2180"/>
                    </a:cubicBezTo>
                    <a:cubicBezTo>
                      <a:pt x="12" y="2499"/>
                      <a:pt x="1" y="2843"/>
                      <a:pt x="64" y="3177"/>
                    </a:cubicBezTo>
                    <a:cubicBezTo>
                      <a:pt x="264" y="3446"/>
                      <a:pt x="507" y="3679"/>
                      <a:pt x="783" y="3869"/>
                    </a:cubicBezTo>
                    <a:cubicBezTo>
                      <a:pt x="1857" y="2684"/>
                      <a:pt x="3212" y="1845"/>
                      <a:pt x="4929" y="1761"/>
                    </a:cubicBezTo>
                    <a:cubicBezTo>
                      <a:pt x="5075" y="1751"/>
                      <a:pt x="5221" y="1746"/>
                      <a:pt x="5368" y="1746"/>
                    </a:cubicBezTo>
                    <a:cubicBezTo>
                      <a:pt x="6369" y="1746"/>
                      <a:pt x="7394" y="1976"/>
                      <a:pt x="8235" y="2507"/>
                    </a:cubicBezTo>
                    <a:cubicBezTo>
                      <a:pt x="8542" y="2292"/>
                      <a:pt x="8717" y="2150"/>
                      <a:pt x="8717" y="2150"/>
                    </a:cubicBezTo>
                    <a:cubicBezTo>
                      <a:pt x="8468" y="727"/>
                      <a:pt x="7475" y="470"/>
                      <a:pt x="6788" y="470"/>
                    </a:cubicBezTo>
                    <a:cubicBezTo>
                      <a:pt x="6398" y="470"/>
                      <a:pt x="6106" y="553"/>
                      <a:pt x="6106" y="553"/>
                    </a:cubicBezTo>
                    <a:cubicBezTo>
                      <a:pt x="5740" y="993"/>
                      <a:pt x="5307" y="1153"/>
                      <a:pt x="4840" y="1153"/>
                    </a:cubicBezTo>
                    <a:cubicBezTo>
                      <a:pt x="3654" y="1153"/>
                      <a:pt x="2243" y="122"/>
                      <a:pt x="11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8"/>
              <p:cNvSpPr/>
              <p:nvPr/>
            </p:nvSpPr>
            <p:spPr>
              <a:xfrm>
                <a:off x="4068175" y="3229950"/>
                <a:ext cx="186350" cy="68075"/>
              </a:xfrm>
              <a:custGeom>
                <a:rect b="b" l="l" r="r" t="t"/>
                <a:pathLst>
                  <a:path extrusionOk="0" h="2723" w="7454">
                    <a:moveTo>
                      <a:pt x="4586" y="0"/>
                    </a:moveTo>
                    <a:cubicBezTo>
                      <a:pt x="4439" y="0"/>
                      <a:pt x="4293" y="5"/>
                      <a:pt x="4147" y="15"/>
                    </a:cubicBezTo>
                    <a:cubicBezTo>
                      <a:pt x="2430" y="100"/>
                      <a:pt x="1075" y="939"/>
                      <a:pt x="1" y="2124"/>
                    </a:cubicBezTo>
                    <a:cubicBezTo>
                      <a:pt x="325" y="2346"/>
                      <a:pt x="694" y="2510"/>
                      <a:pt x="1089" y="2601"/>
                    </a:cubicBezTo>
                    <a:cubicBezTo>
                      <a:pt x="1453" y="2685"/>
                      <a:pt x="1822" y="2722"/>
                      <a:pt x="2190" y="2722"/>
                    </a:cubicBezTo>
                    <a:cubicBezTo>
                      <a:pt x="4376" y="2722"/>
                      <a:pt x="6523" y="1411"/>
                      <a:pt x="7453" y="761"/>
                    </a:cubicBezTo>
                    <a:cubicBezTo>
                      <a:pt x="6612" y="230"/>
                      <a:pt x="5586" y="0"/>
                      <a:pt x="45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38"/>
              <p:cNvSpPr/>
              <p:nvPr/>
            </p:nvSpPr>
            <p:spPr>
              <a:xfrm>
                <a:off x="4039400" y="3177025"/>
                <a:ext cx="161900" cy="43500"/>
              </a:xfrm>
              <a:custGeom>
                <a:rect b="b" l="l" r="r" t="t"/>
                <a:pathLst>
                  <a:path extrusionOk="0" h="1740" w="6476">
                    <a:moveTo>
                      <a:pt x="1610" y="1"/>
                    </a:moveTo>
                    <a:cubicBezTo>
                      <a:pt x="1535" y="1"/>
                      <a:pt x="1463" y="10"/>
                      <a:pt x="1394" y="29"/>
                    </a:cubicBezTo>
                    <a:cubicBezTo>
                      <a:pt x="157" y="368"/>
                      <a:pt x="1" y="1211"/>
                      <a:pt x="1" y="1211"/>
                    </a:cubicBezTo>
                    <a:cubicBezTo>
                      <a:pt x="338" y="606"/>
                      <a:pt x="755" y="371"/>
                      <a:pt x="1246" y="371"/>
                    </a:cubicBezTo>
                    <a:cubicBezTo>
                      <a:pt x="1952" y="371"/>
                      <a:pt x="2814" y="855"/>
                      <a:pt x="3819" y="1415"/>
                    </a:cubicBezTo>
                    <a:cubicBezTo>
                      <a:pt x="4242" y="1651"/>
                      <a:pt x="4618" y="1740"/>
                      <a:pt x="4945" y="1740"/>
                    </a:cubicBezTo>
                    <a:cubicBezTo>
                      <a:pt x="5937" y="1740"/>
                      <a:pt x="6475" y="925"/>
                      <a:pt x="6475" y="925"/>
                    </a:cubicBezTo>
                    <a:lnTo>
                      <a:pt x="6475" y="925"/>
                    </a:lnTo>
                    <a:cubicBezTo>
                      <a:pt x="6088" y="1309"/>
                      <a:pt x="5678" y="1455"/>
                      <a:pt x="5262" y="1455"/>
                    </a:cubicBezTo>
                    <a:cubicBezTo>
                      <a:pt x="3947" y="1455"/>
                      <a:pt x="2565" y="1"/>
                      <a:pt x="16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38"/>
              <p:cNvSpPr/>
              <p:nvPr/>
            </p:nvSpPr>
            <p:spPr>
              <a:xfrm>
                <a:off x="4157600" y="3165550"/>
                <a:ext cx="132175" cy="82275"/>
              </a:xfrm>
              <a:custGeom>
                <a:rect b="b" l="l" r="r" t="t"/>
                <a:pathLst>
                  <a:path extrusionOk="0" h="3291" w="5287">
                    <a:moveTo>
                      <a:pt x="1930" y="1"/>
                    </a:moveTo>
                    <a:cubicBezTo>
                      <a:pt x="1809" y="1"/>
                      <a:pt x="1691" y="13"/>
                      <a:pt x="1575" y="40"/>
                    </a:cubicBezTo>
                    <a:cubicBezTo>
                      <a:pt x="52" y="396"/>
                      <a:pt x="0" y="1843"/>
                      <a:pt x="0" y="1843"/>
                    </a:cubicBezTo>
                    <a:cubicBezTo>
                      <a:pt x="178" y="1897"/>
                      <a:pt x="346" y="1920"/>
                      <a:pt x="502" y="1920"/>
                    </a:cubicBezTo>
                    <a:cubicBezTo>
                      <a:pt x="1262" y="1920"/>
                      <a:pt x="1747" y="1385"/>
                      <a:pt x="1747" y="1385"/>
                    </a:cubicBezTo>
                    <a:cubicBezTo>
                      <a:pt x="3230" y="1505"/>
                      <a:pt x="3871" y="2666"/>
                      <a:pt x="4073" y="3141"/>
                    </a:cubicBezTo>
                    <a:cubicBezTo>
                      <a:pt x="4112" y="3234"/>
                      <a:pt x="4204" y="3291"/>
                      <a:pt x="4300" y="3291"/>
                    </a:cubicBezTo>
                    <a:cubicBezTo>
                      <a:pt x="4327" y="3291"/>
                      <a:pt x="4353" y="3287"/>
                      <a:pt x="4379" y="3278"/>
                    </a:cubicBezTo>
                    <a:cubicBezTo>
                      <a:pt x="5206" y="3006"/>
                      <a:pt x="5285" y="2455"/>
                      <a:pt x="5287" y="2455"/>
                    </a:cubicBezTo>
                    <a:cubicBezTo>
                      <a:pt x="5287" y="2455"/>
                      <a:pt x="5287" y="2455"/>
                      <a:pt x="5287" y="2455"/>
                    </a:cubicBezTo>
                    <a:cubicBezTo>
                      <a:pt x="5195" y="1869"/>
                      <a:pt x="3403" y="1"/>
                      <a:pt x="19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8"/>
              <p:cNvSpPr/>
              <p:nvPr/>
            </p:nvSpPr>
            <p:spPr>
              <a:xfrm>
                <a:off x="4220600" y="3178875"/>
                <a:ext cx="65300" cy="60850"/>
              </a:xfrm>
              <a:custGeom>
                <a:rect b="b" l="l" r="r" t="t"/>
                <a:pathLst>
                  <a:path extrusionOk="0" h="2434" w="2612">
                    <a:moveTo>
                      <a:pt x="566" y="1"/>
                    </a:moveTo>
                    <a:cubicBezTo>
                      <a:pt x="362" y="1"/>
                      <a:pt x="167" y="124"/>
                      <a:pt x="89" y="331"/>
                    </a:cubicBezTo>
                    <a:cubicBezTo>
                      <a:pt x="0" y="568"/>
                      <a:pt x="100" y="833"/>
                      <a:pt x="321" y="956"/>
                    </a:cubicBezTo>
                    <a:cubicBezTo>
                      <a:pt x="701" y="1164"/>
                      <a:pt x="1260" y="1552"/>
                      <a:pt x="1574" y="2158"/>
                    </a:cubicBezTo>
                    <a:cubicBezTo>
                      <a:pt x="1665" y="2334"/>
                      <a:pt x="1843" y="2434"/>
                      <a:pt x="2027" y="2434"/>
                    </a:cubicBezTo>
                    <a:cubicBezTo>
                      <a:pt x="2119" y="2434"/>
                      <a:pt x="2213" y="2408"/>
                      <a:pt x="2298" y="2354"/>
                    </a:cubicBezTo>
                    <a:cubicBezTo>
                      <a:pt x="2307" y="2349"/>
                      <a:pt x="2315" y="2343"/>
                      <a:pt x="2324" y="2338"/>
                    </a:cubicBezTo>
                    <a:cubicBezTo>
                      <a:pt x="2548" y="2188"/>
                      <a:pt x="2611" y="1884"/>
                      <a:pt x="2470" y="1655"/>
                    </a:cubicBezTo>
                    <a:cubicBezTo>
                      <a:pt x="2222" y="1248"/>
                      <a:pt x="1690" y="532"/>
                      <a:pt x="807" y="62"/>
                    </a:cubicBezTo>
                    <a:cubicBezTo>
                      <a:pt x="730" y="20"/>
                      <a:pt x="647" y="1"/>
                      <a:pt x="5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38"/>
              <p:cNvSpPr/>
              <p:nvPr/>
            </p:nvSpPr>
            <p:spPr>
              <a:xfrm>
                <a:off x="3955475" y="3129100"/>
                <a:ext cx="90550" cy="106050"/>
              </a:xfrm>
              <a:custGeom>
                <a:rect b="b" l="l" r="r" t="t"/>
                <a:pathLst>
                  <a:path extrusionOk="0" h="4242" w="3622">
                    <a:moveTo>
                      <a:pt x="1150" y="0"/>
                    </a:moveTo>
                    <a:cubicBezTo>
                      <a:pt x="964" y="0"/>
                      <a:pt x="767" y="108"/>
                      <a:pt x="617" y="395"/>
                    </a:cubicBezTo>
                    <a:cubicBezTo>
                      <a:pt x="617" y="395"/>
                      <a:pt x="484" y="761"/>
                      <a:pt x="538" y="969"/>
                    </a:cubicBezTo>
                    <a:cubicBezTo>
                      <a:pt x="538" y="969"/>
                      <a:pt x="301" y="1038"/>
                      <a:pt x="151" y="1410"/>
                    </a:cubicBezTo>
                    <a:cubicBezTo>
                      <a:pt x="1" y="1782"/>
                      <a:pt x="302" y="2259"/>
                      <a:pt x="302" y="2259"/>
                    </a:cubicBezTo>
                    <a:cubicBezTo>
                      <a:pt x="302" y="2259"/>
                      <a:pt x="143" y="2503"/>
                      <a:pt x="419" y="3118"/>
                    </a:cubicBezTo>
                    <a:cubicBezTo>
                      <a:pt x="654" y="3639"/>
                      <a:pt x="1668" y="4242"/>
                      <a:pt x="2186" y="4242"/>
                    </a:cubicBezTo>
                    <a:cubicBezTo>
                      <a:pt x="2277" y="4242"/>
                      <a:pt x="2353" y="4223"/>
                      <a:pt x="2407" y="4182"/>
                    </a:cubicBezTo>
                    <a:cubicBezTo>
                      <a:pt x="2763" y="3906"/>
                      <a:pt x="2472" y="3160"/>
                      <a:pt x="3622" y="2151"/>
                    </a:cubicBezTo>
                    <a:cubicBezTo>
                      <a:pt x="3622" y="2151"/>
                      <a:pt x="3402" y="280"/>
                      <a:pt x="2698" y="280"/>
                    </a:cubicBezTo>
                    <a:cubicBezTo>
                      <a:pt x="2684" y="280"/>
                      <a:pt x="2669" y="281"/>
                      <a:pt x="2654" y="283"/>
                    </a:cubicBezTo>
                    <a:cubicBezTo>
                      <a:pt x="1918" y="362"/>
                      <a:pt x="2160" y="1291"/>
                      <a:pt x="2160" y="1291"/>
                    </a:cubicBezTo>
                    <a:cubicBezTo>
                      <a:pt x="2160" y="1291"/>
                      <a:pt x="1758" y="921"/>
                      <a:pt x="1720" y="507"/>
                    </a:cubicBezTo>
                    <a:cubicBezTo>
                      <a:pt x="1696" y="255"/>
                      <a:pt x="1436" y="0"/>
                      <a:pt x="11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38"/>
              <p:cNvSpPr/>
              <p:nvPr/>
            </p:nvSpPr>
            <p:spPr>
              <a:xfrm>
                <a:off x="4014800" y="3178250"/>
                <a:ext cx="53750" cy="74900"/>
              </a:xfrm>
              <a:custGeom>
                <a:rect b="b" l="l" r="r" t="t"/>
                <a:pathLst>
                  <a:path extrusionOk="0" h="2996" w="2150">
                    <a:moveTo>
                      <a:pt x="1335" y="0"/>
                    </a:moveTo>
                    <a:cubicBezTo>
                      <a:pt x="1113" y="0"/>
                      <a:pt x="898" y="114"/>
                      <a:pt x="776" y="314"/>
                    </a:cubicBezTo>
                    <a:cubicBezTo>
                      <a:pt x="317" y="1073"/>
                      <a:pt x="123" y="1618"/>
                      <a:pt x="43" y="1902"/>
                    </a:cubicBezTo>
                    <a:cubicBezTo>
                      <a:pt x="0" y="2051"/>
                      <a:pt x="41" y="2216"/>
                      <a:pt x="154" y="2326"/>
                    </a:cubicBezTo>
                    <a:cubicBezTo>
                      <a:pt x="503" y="2668"/>
                      <a:pt x="1112" y="2996"/>
                      <a:pt x="1112" y="2996"/>
                    </a:cubicBezTo>
                    <a:cubicBezTo>
                      <a:pt x="673" y="2173"/>
                      <a:pt x="1606" y="943"/>
                      <a:pt x="2051" y="495"/>
                    </a:cubicBezTo>
                    <a:cubicBezTo>
                      <a:pt x="2149" y="396"/>
                      <a:pt x="2109" y="230"/>
                      <a:pt x="1977" y="185"/>
                    </a:cubicBezTo>
                    <a:cubicBezTo>
                      <a:pt x="1834" y="138"/>
                      <a:pt x="1695" y="101"/>
                      <a:pt x="1616" y="64"/>
                    </a:cubicBezTo>
                    <a:cubicBezTo>
                      <a:pt x="1525" y="21"/>
                      <a:pt x="1429" y="0"/>
                      <a:pt x="1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8"/>
              <p:cNvSpPr/>
              <p:nvPr/>
            </p:nvSpPr>
            <p:spPr>
              <a:xfrm>
                <a:off x="3968450" y="3153325"/>
                <a:ext cx="18500" cy="28325"/>
              </a:xfrm>
              <a:custGeom>
                <a:rect b="b" l="l" r="r" t="t"/>
                <a:pathLst>
                  <a:path extrusionOk="0" h="1133" w="740">
                    <a:moveTo>
                      <a:pt x="19" y="1"/>
                    </a:moveTo>
                    <a:lnTo>
                      <a:pt x="19" y="1"/>
                    </a:lnTo>
                    <a:cubicBezTo>
                      <a:pt x="0" y="759"/>
                      <a:pt x="725" y="1123"/>
                      <a:pt x="739" y="1132"/>
                    </a:cubicBezTo>
                    <a:lnTo>
                      <a:pt x="739" y="1132"/>
                    </a:lnTo>
                    <a:cubicBezTo>
                      <a:pt x="182" y="703"/>
                      <a:pt x="20" y="1"/>
                      <a:pt x="19" y="1"/>
                    </a:cubicBezTo>
                    <a:close/>
                    <a:moveTo>
                      <a:pt x="739" y="1132"/>
                    </a:moveTo>
                    <a:lnTo>
                      <a:pt x="739" y="1132"/>
                    </a:lnTo>
                    <a:cubicBezTo>
                      <a:pt x="739" y="1132"/>
                      <a:pt x="739" y="1132"/>
                      <a:pt x="740" y="1132"/>
                    </a:cubicBezTo>
                    <a:cubicBezTo>
                      <a:pt x="740" y="1132"/>
                      <a:pt x="739" y="1132"/>
                      <a:pt x="739" y="1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38"/>
              <p:cNvSpPr/>
              <p:nvPr/>
            </p:nvSpPr>
            <p:spPr>
              <a:xfrm>
                <a:off x="3963286" y="3185006"/>
                <a:ext cx="16950" cy="20075"/>
              </a:xfrm>
              <a:custGeom>
                <a:rect b="b" l="l" r="r" t="t"/>
                <a:pathLst>
                  <a:path extrusionOk="0" h="803" w="678">
                    <a:moveTo>
                      <a:pt x="0" y="1"/>
                    </a:moveTo>
                    <a:lnTo>
                      <a:pt x="0" y="1"/>
                    </a:lnTo>
                    <a:cubicBezTo>
                      <a:pt x="190" y="534"/>
                      <a:pt x="678" y="803"/>
                      <a:pt x="678" y="803"/>
                    </a:cubicBezTo>
                    <a:cubicBezTo>
                      <a:pt x="354" y="554"/>
                      <a:pt x="0"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38"/>
              <p:cNvSpPr/>
              <p:nvPr/>
            </p:nvSpPr>
            <p:spPr>
              <a:xfrm>
                <a:off x="4007125" y="3158975"/>
                <a:ext cx="10625" cy="7700"/>
              </a:xfrm>
              <a:custGeom>
                <a:rect b="b" l="l" r="r" t="t"/>
                <a:pathLst>
                  <a:path extrusionOk="0" h="308" w="425">
                    <a:moveTo>
                      <a:pt x="1" y="1"/>
                    </a:moveTo>
                    <a:lnTo>
                      <a:pt x="1" y="1"/>
                    </a:lnTo>
                    <a:cubicBezTo>
                      <a:pt x="59" y="244"/>
                      <a:pt x="424" y="307"/>
                      <a:pt x="424" y="307"/>
                    </a:cubicBezTo>
                    <a:cubicBezTo>
                      <a:pt x="86" y="158"/>
                      <a:pt x="1"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8"/>
              <p:cNvSpPr/>
              <p:nvPr/>
            </p:nvSpPr>
            <p:spPr>
              <a:xfrm>
                <a:off x="3972400" y="3154075"/>
                <a:ext cx="22975" cy="12900"/>
              </a:xfrm>
              <a:custGeom>
                <a:rect b="b" l="l" r="r" t="t"/>
                <a:pathLst>
                  <a:path extrusionOk="0" h="516" w="919">
                    <a:moveTo>
                      <a:pt x="918" y="1"/>
                    </a:moveTo>
                    <a:lnTo>
                      <a:pt x="918" y="1"/>
                    </a:lnTo>
                    <a:cubicBezTo>
                      <a:pt x="639" y="397"/>
                      <a:pt x="344" y="469"/>
                      <a:pt x="166" y="469"/>
                    </a:cubicBezTo>
                    <a:cubicBezTo>
                      <a:pt x="64" y="469"/>
                      <a:pt x="0" y="445"/>
                      <a:pt x="0" y="445"/>
                    </a:cubicBezTo>
                    <a:lnTo>
                      <a:pt x="0" y="445"/>
                    </a:lnTo>
                    <a:cubicBezTo>
                      <a:pt x="89" y="495"/>
                      <a:pt x="174" y="516"/>
                      <a:pt x="253" y="516"/>
                    </a:cubicBezTo>
                    <a:cubicBezTo>
                      <a:pt x="650" y="516"/>
                      <a:pt x="918" y="1"/>
                      <a:pt x="9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8"/>
              <p:cNvSpPr/>
              <p:nvPr/>
            </p:nvSpPr>
            <p:spPr>
              <a:xfrm>
                <a:off x="3976225" y="3160825"/>
                <a:ext cx="23000" cy="12900"/>
              </a:xfrm>
              <a:custGeom>
                <a:rect b="b" l="l" r="r" t="t"/>
                <a:pathLst>
                  <a:path extrusionOk="0" h="516" w="920">
                    <a:moveTo>
                      <a:pt x="919" y="0"/>
                    </a:moveTo>
                    <a:cubicBezTo>
                      <a:pt x="641" y="396"/>
                      <a:pt x="346" y="469"/>
                      <a:pt x="168" y="469"/>
                    </a:cubicBezTo>
                    <a:cubicBezTo>
                      <a:pt x="65" y="469"/>
                      <a:pt x="1" y="445"/>
                      <a:pt x="1" y="445"/>
                    </a:cubicBezTo>
                    <a:lnTo>
                      <a:pt x="1" y="445"/>
                    </a:lnTo>
                    <a:cubicBezTo>
                      <a:pt x="90" y="494"/>
                      <a:pt x="175" y="515"/>
                      <a:pt x="254" y="515"/>
                    </a:cubicBezTo>
                    <a:cubicBezTo>
                      <a:pt x="652" y="515"/>
                      <a:pt x="920"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38"/>
              <p:cNvSpPr/>
              <p:nvPr/>
            </p:nvSpPr>
            <p:spPr>
              <a:xfrm>
                <a:off x="3968625" y="3178925"/>
                <a:ext cx="10275" cy="15175"/>
              </a:xfrm>
              <a:custGeom>
                <a:rect b="b" l="l" r="r" t="t"/>
                <a:pathLst>
                  <a:path extrusionOk="0" h="607" w="411">
                    <a:moveTo>
                      <a:pt x="345" y="0"/>
                    </a:moveTo>
                    <a:cubicBezTo>
                      <a:pt x="345" y="0"/>
                      <a:pt x="345" y="1"/>
                      <a:pt x="345" y="1"/>
                    </a:cubicBezTo>
                    <a:lnTo>
                      <a:pt x="345" y="1"/>
                    </a:lnTo>
                    <a:cubicBezTo>
                      <a:pt x="345" y="1"/>
                      <a:pt x="345" y="1"/>
                      <a:pt x="345" y="0"/>
                    </a:cubicBezTo>
                    <a:close/>
                    <a:moveTo>
                      <a:pt x="345" y="1"/>
                    </a:moveTo>
                    <a:cubicBezTo>
                      <a:pt x="340" y="523"/>
                      <a:pt x="0" y="607"/>
                      <a:pt x="0" y="607"/>
                    </a:cubicBezTo>
                    <a:cubicBezTo>
                      <a:pt x="411" y="568"/>
                      <a:pt x="346" y="16"/>
                      <a:pt x="3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8"/>
              <p:cNvSpPr/>
              <p:nvPr/>
            </p:nvSpPr>
            <p:spPr>
              <a:xfrm>
                <a:off x="3965850" y="3199025"/>
                <a:ext cx="5550" cy="8100"/>
              </a:xfrm>
              <a:custGeom>
                <a:rect b="b" l="l" r="r" t="t"/>
                <a:pathLst>
                  <a:path extrusionOk="0" h="324" w="222">
                    <a:moveTo>
                      <a:pt x="185" y="0"/>
                    </a:moveTo>
                    <a:cubicBezTo>
                      <a:pt x="182" y="279"/>
                      <a:pt x="0" y="324"/>
                      <a:pt x="0" y="324"/>
                    </a:cubicBezTo>
                    <a:cubicBezTo>
                      <a:pt x="222" y="304"/>
                      <a:pt x="185" y="1"/>
                      <a:pt x="185" y="0"/>
                    </a:cubicBezTo>
                    <a:close/>
                  </a:path>
                </a:pathLst>
              </a:custGeom>
              <a:solidFill>
                <a:srgbClr val="D8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8"/>
              <p:cNvSpPr/>
              <p:nvPr/>
            </p:nvSpPr>
            <p:spPr>
              <a:xfrm>
                <a:off x="3964400" y="3196725"/>
                <a:ext cx="5575" cy="8125"/>
              </a:xfrm>
              <a:custGeom>
                <a:rect b="b" l="l" r="r" t="t"/>
                <a:pathLst>
                  <a:path extrusionOk="0" h="325" w="223">
                    <a:moveTo>
                      <a:pt x="184" y="0"/>
                    </a:moveTo>
                    <a:lnTo>
                      <a:pt x="184" y="0"/>
                    </a:lnTo>
                    <a:cubicBezTo>
                      <a:pt x="181" y="279"/>
                      <a:pt x="0" y="325"/>
                      <a:pt x="0" y="325"/>
                    </a:cubicBezTo>
                    <a:cubicBezTo>
                      <a:pt x="223" y="304"/>
                      <a:pt x="184" y="0"/>
                      <a:pt x="1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8"/>
              <p:cNvSpPr/>
              <p:nvPr/>
            </p:nvSpPr>
            <p:spPr>
              <a:xfrm>
                <a:off x="3965925" y="3175825"/>
                <a:ext cx="10400" cy="15175"/>
              </a:xfrm>
              <a:custGeom>
                <a:rect b="b" l="l" r="r" t="t"/>
                <a:pathLst>
                  <a:path extrusionOk="0" h="607" w="416">
                    <a:moveTo>
                      <a:pt x="344" y="0"/>
                    </a:moveTo>
                    <a:lnTo>
                      <a:pt x="344" y="0"/>
                    </a:lnTo>
                    <a:cubicBezTo>
                      <a:pt x="339" y="522"/>
                      <a:pt x="0" y="606"/>
                      <a:pt x="0" y="606"/>
                    </a:cubicBezTo>
                    <a:cubicBezTo>
                      <a:pt x="416" y="567"/>
                      <a:pt x="344" y="0"/>
                      <a:pt x="3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38"/>
              <p:cNvSpPr/>
              <p:nvPr/>
            </p:nvSpPr>
            <p:spPr>
              <a:xfrm>
                <a:off x="4016500" y="3199675"/>
                <a:ext cx="30775" cy="47425"/>
              </a:xfrm>
              <a:custGeom>
                <a:rect b="b" l="l" r="r" t="t"/>
                <a:pathLst>
                  <a:path extrusionOk="0" h="1897" w="1231">
                    <a:moveTo>
                      <a:pt x="642" y="0"/>
                    </a:moveTo>
                    <a:cubicBezTo>
                      <a:pt x="642" y="0"/>
                      <a:pt x="1" y="1015"/>
                      <a:pt x="84" y="1326"/>
                    </a:cubicBezTo>
                    <a:cubicBezTo>
                      <a:pt x="167" y="1636"/>
                      <a:pt x="824" y="1896"/>
                      <a:pt x="824" y="1896"/>
                    </a:cubicBezTo>
                    <a:cubicBezTo>
                      <a:pt x="824" y="1896"/>
                      <a:pt x="709" y="1369"/>
                      <a:pt x="1231" y="423"/>
                    </a:cubicBezTo>
                    <a:lnTo>
                      <a:pt x="6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38"/>
              <p:cNvSpPr/>
              <p:nvPr/>
            </p:nvSpPr>
            <p:spPr>
              <a:xfrm>
                <a:off x="4350675" y="3118950"/>
                <a:ext cx="68000" cy="61525"/>
              </a:xfrm>
              <a:custGeom>
                <a:rect b="b" l="l" r="r" t="t"/>
                <a:pathLst>
                  <a:path extrusionOk="0" h="2461" w="2720">
                    <a:moveTo>
                      <a:pt x="2037" y="1"/>
                    </a:moveTo>
                    <a:cubicBezTo>
                      <a:pt x="1998" y="1"/>
                      <a:pt x="1957" y="3"/>
                      <a:pt x="1913" y="7"/>
                    </a:cubicBezTo>
                    <a:cubicBezTo>
                      <a:pt x="1599" y="38"/>
                      <a:pt x="884" y="436"/>
                      <a:pt x="135" y="1044"/>
                    </a:cubicBezTo>
                    <a:cubicBezTo>
                      <a:pt x="15" y="1499"/>
                      <a:pt x="0" y="1977"/>
                      <a:pt x="129" y="2461"/>
                    </a:cubicBezTo>
                    <a:cubicBezTo>
                      <a:pt x="716" y="1803"/>
                      <a:pt x="1533" y="1148"/>
                      <a:pt x="2670" y="634"/>
                    </a:cubicBezTo>
                    <a:cubicBezTo>
                      <a:pt x="2670" y="634"/>
                      <a:pt x="2720" y="1"/>
                      <a:pt x="20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8"/>
              <p:cNvSpPr/>
              <p:nvPr/>
            </p:nvSpPr>
            <p:spPr>
              <a:xfrm>
                <a:off x="4311975" y="3145050"/>
                <a:ext cx="42125" cy="82475"/>
              </a:xfrm>
              <a:custGeom>
                <a:rect b="b" l="l" r="r" t="t"/>
                <a:pathLst>
                  <a:path extrusionOk="0" h="3299" w="1685">
                    <a:moveTo>
                      <a:pt x="1684" y="0"/>
                    </a:moveTo>
                    <a:cubicBezTo>
                      <a:pt x="1080" y="490"/>
                      <a:pt x="456" y="1117"/>
                      <a:pt x="1" y="1798"/>
                    </a:cubicBezTo>
                    <a:cubicBezTo>
                      <a:pt x="34" y="2329"/>
                      <a:pt x="215" y="2862"/>
                      <a:pt x="504" y="3298"/>
                    </a:cubicBezTo>
                    <a:cubicBezTo>
                      <a:pt x="718" y="2764"/>
                      <a:pt x="1076" y="2088"/>
                      <a:pt x="1677" y="1417"/>
                    </a:cubicBezTo>
                    <a:cubicBezTo>
                      <a:pt x="1551" y="933"/>
                      <a:pt x="1565" y="455"/>
                      <a:pt x="16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8"/>
              <p:cNvSpPr/>
              <p:nvPr/>
            </p:nvSpPr>
            <p:spPr>
              <a:xfrm>
                <a:off x="4293625" y="3190025"/>
                <a:ext cx="30975" cy="66325"/>
              </a:xfrm>
              <a:custGeom>
                <a:rect b="b" l="l" r="r" t="t"/>
                <a:pathLst>
                  <a:path extrusionOk="0" h="2653" w="1239">
                    <a:moveTo>
                      <a:pt x="735" y="1"/>
                    </a:moveTo>
                    <a:cubicBezTo>
                      <a:pt x="286" y="669"/>
                      <a:pt x="1" y="1391"/>
                      <a:pt x="58" y="2090"/>
                    </a:cubicBezTo>
                    <a:cubicBezTo>
                      <a:pt x="58" y="2090"/>
                      <a:pt x="118" y="2652"/>
                      <a:pt x="578" y="2652"/>
                    </a:cubicBezTo>
                    <a:cubicBezTo>
                      <a:pt x="678" y="2652"/>
                      <a:pt x="797" y="2626"/>
                      <a:pt x="938" y="2561"/>
                    </a:cubicBezTo>
                    <a:cubicBezTo>
                      <a:pt x="938" y="2561"/>
                      <a:pt x="986" y="2128"/>
                      <a:pt x="1238" y="1499"/>
                    </a:cubicBezTo>
                    <a:cubicBezTo>
                      <a:pt x="950" y="1063"/>
                      <a:pt x="769" y="530"/>
                      <a:pt x="7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8"/>
              <p:cNvSpPr/>
              <p:nvPr/>
            </p:nvSpPr>
            <p:spPr>
              <a:xfrm>
                <a:off x="4380950" y="3119100"/>
                <a:ext cx="32400" cy="23050"/>
              </a:xfrm>
              <a:custGeom>
                <a:rect b="b" l="l" r="r" t="t"/>
                <a:pathLst>
                  <a:path extrusionOk="0" h="922" w="1296">
                    <a:moveTo>
                      <a:pt x="3" y="0"/>
                    </a:moveTo>
                    <a:cubicBezTo>
                      <a:pt x="1" y="0"/>
                      <a:pt x="790" y="167"/>
                      <a:pt x="1296" y="921"/>
                    </a:cubicBezTo>
                    <a:cubicBezTo>
                      <a:pt x="1296" y="921"/>
                      <a:pt x="1005" y="32"/>
                      <a:pt x="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8"/>
              <p:cNvSpPr/>
              <p:nvPr/>
            </p:nvSpPr>
            <p:spPr>
              <a:xfrm>
                <a:off x="4367675" y="3129725"/>
                <a:ext cx="32400" cy="23075"/>
              </a:xfrm>
              <a:custGeom>
                <a:rect b="b" l="l" r="r" t="t"/>
                <a:pathLst>
                  <a:path extrusionOk="0" h="923" w="1296">
                    <a:moveTo>
                      <a:pt x="1" y="1"/>
                    </a:moveTo>
                    <a:cubicBezTo>
                      <a:pt x="0" y="2"/>
                      <a:pt x="790" y="168"/>
                      <a:pt x="1295" y="922"/>
                    </a:cubicBezTo>
                    <a:cubicBezTo>
                      <a:pt x="1295" y="922"/>
                      <a:pt x="1003" y="33"/>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8"/>
              <p:cNvSpPr/>
              <p:nvPr/>
            </p:nvSpPr>
            <p:spPr>
              <a:xfrm>
                <a:off x="4349825" y="3141475"/>
                <a:ext cx="32400" cy="23025"/>
              </a:xfrm>
              <a:custGeom>
                <a:rect b="b" l="l" r="r" t="t"/>
                <a:pathLst>
                  <a:path extrusionOk="0" h="921" w="1296">
                    <a:moveTo>
                      <a:pt x="1" y="0"/>
                    </a:moveTo>
                    <a:cubicBezTo>
                      <a:pt x="0" y="0"/>
                      <a:pt x="789" y="167"/>
                      <a:pt x="1295" y="920"/>
                    </a:cubicBezTo>
                    <a:cubicBezTo>
                      <a:pt x="1295" y="920"/>
                      <a:pt x="1004" y="3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8"/>
              <p:cNvSpPr/>
              <p:nvPr/>
            </p:nvSpPr>
            <p:spPr>
              <a:xfrm>
                <a:off x="4336425" y="3152275"/>
                <a:ext cx="27125" cy="29050"/>
              </a:xfrm>
              <a:custGeom>
                <a:rect b="b" l="l" r="r" t="t"/>
                <a:pathLst>
                  <a:path extrusionOk="0" h="1162" w="1085">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1" y="4"/>
                      <a:pt x="743" y="327"/>
                      <a:pt x="1084" y="1162"/>
                    </a:cubicBezTo>
                    <a:cubicBezTo>
                      <a:pt x="1084" y="1162"/>
                      <a:pt x="978" y="234"/>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38"/>
              <p:cNvSpPr/>
              <p:nvPr/>
            </p:nvSpPr>
            <p:spPr>
              <a:xfrm>
                <a:off x="4322025" y="3167875"/>
                <a:ext cx="27100" cy="29075"/>
              </a:xfrm>
              <a:custGeom>
                <a:rect b="b" l="l" r="r" t="t"/>
                <a:pathLst>
                  <a:path extrusionOk="0" h="1163" w="1084">
                    <a:moveTo>
                      <a:pt x="1" y="0"/>
                    </a:moveTo>
                    <a:cubicBezTo>
                      <a:pt x="1" y="0"/>
                      <a:pt x="1" y="0"/>
                      <a:pt x="1" y="0"/>
                    </a:cubicBezTo>
                    <a:cubicBezTo>
                      <a:pt x="1" y="0"/>
                      <a:pt x="1" y="0"/>
                      <a:pt x="1" y="0"/>
                    </a:cubicBezTo>
                    <a:lnTo>
                      <a:pt x="1" y="0"/>
                    </a:lnTo>
                    <a:cubicBezTo>
                      <a:pt x="1" y="0"/>
                      <a:pt x="1" y="0"/>
                      <a:pt x="1" y="0"/>
                    </a:cubicBezTo>
                    <a:close/>
                    <a:moveTo>
                      <a:pt x="1" y="0"/>
                    </a:moveTo>
                    <a:cubicBezTo>
                      <a:pt x="11" y="4"/>
                      <a:pt x="743" y="328"/>
                      <a:pt x="1083" y="1163"/>
                    </a:cubicBezTo>
                    <a:cubicBezTo>
                      <a:pt x="1083" y="1163"/>
                      <a:pt x="978" y="23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38"/>
              <p:cNvSpPr/>
              <p:nvPr/>
            </p:nvSpPr>
            <p:spPr>
              <a:xfrm>
                <a:off x="4308150" y="3187725"/>
                <a:ext cx="27075" cy="29075"/>
              </a:xfrm>
              <a:custGeom>
                <a:rect b="b" l="l" r="r" t="t"/>
                <a:pathLst>
                  <a:path extrusionOk="0" h="1163" w="1083">
                    <a:moveTo>
                      <a:pt x="0" y="1"/>
                    </a:moveTo>
                    <a:cubicBezTo>
                      <a:pt x="0" y="1"/>
                      <a:pt x="0" y="1"/>
                      <a:pt x="0" y="1"/>
                    </a:cubicBezTo>
                    <a:cubicBezTo>
                      <a:pt x="0" y="1"/>
                      <a:pt x="0" y="1"/>
                      <a:pt x="1" y="1"/>
                    </a:cubicBezTo>
                    <a:lnTo>
                      <a:pt x="1" y="1"/>
                    </a:lnTo>
                    <a:cubicBezTo>
                      <a:pt x="0" y="1"/>
                      <a:pt x="0" y="1"/>
                      <a:pt x="0" y="1"/>
                    </a:cubicBezTo>
                    <a:close/>
                    <a:moveTo>
                      <a:pt x="1" y="1"/>
                    </a:moveTo>
                    <a:cubicBezTo>
                      <a:pt x="21" y="8"/>
                      <a:pt x="745" y="334"/>
                      <a:pt x="1083" y="1162"/>
                    </a:cubicBezTo>
                    <a:cubicBezTo>
                      <a:pt x="1083" y="1162"/>
                      <a:pt x="976" y="23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8"/>
              <p:cNvSpPr/>
              <p:nvPr/>
            </p:nvSpPr>
            <p:spPr>
              <a:xfrm>
                <a:off x="4296900" y="3208700"/>
                <a:ext cx="31575" cy="24175"/>
              </a:xfrm>
              <a:custGeom>
                <a:rect b="b" l="l" r="r" t="t"/>
                <a:pathLst>
                  <a:path extrusionOk="0" h="967" w="1263">
                    <a:moveTo>
                      <a:pt x="1" y="1"/>
                    </a:moveTo>
                    <a:cubicBezTo>
                      <a:pt x="2" y="2"/>
                      <a:pt x="785" y="196"/>
                      <a:pt x="1262" y="967"/>
                    </a:cubicBezTo>
                    <a:cubicBezTo>
                      <a:pt x="1262" y="967"/>
                      <a:pt x="1003" y="6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8"/>
              <p:cNvSpPr/>
              <p:nvPr/>
            </p:nvSpPr>
            <p:spPr>
              <a:xfrm>
                <a:off x="4288725" y="3228175"/>
                <a:ext cx="31550" cy="24175"/>
              </a:xfrm>
              <a:custGeom>
                <a:rect b="b" l="l" r="r" t="t"/>
                <a:pathLst>
                  <a:path extrusionOk="0" h="967" w="1262">
                    <a:moveTo>
                      <a:pt x="0" y="0"/>
                    </a:moveTo>
                    <a:lnTo>
                      <a:pt x="0" y="0"/>
                    </a:lnTo>
                    <a:cubicBezTo>
                      <a:pt x="0" y="0"/>
                      <a:pt x="0" y="0"/>
                      <a:pt x="0" y="0"/>
                    </a:cubicBezTo>
                    <a:lnTo>
                      <a:pt x="0" y="0"/>
                    </a:lnTo>
                    <a:cubicBezTo>
                      <a:pt x="0" y="0"/>
                      <a:pt x="0" y="0"/>
                      <a:pt x="0" y="0"/>
                    </a:cubicBezTo>
                    <a:close/>
                    <a:moveTo>
                      <a:pt x="0" y="0"/>
                    </a:moveTo>
                    <a:lnTo>
                      <a:pt x="0" y="0"/>
                    </a:lnTo>
                    <a:cubicBezTo>
                      <a:pt x="2" y="0"/>
                      <a:pt x="784" y="196"/>
                      <a:pt x="1261" y="967"/>
                    </a:cubicBezTo>
                    <a:cubicBezTo>
                      <a:pt x="1261" y="967"/>
                      <a:pt x="1002" y="67"/>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8"/>
              <p:cNvSpPr/>
              <p:nvPr/>
            </p:nvSpPr>
            <p:spPr>
              <a:xfrm>
                <a:off x="4311875" y="3122775"/>
                <a:ext cx="319525" cy="295850"/>
              </a:xfrm>
              <a:custGeom>
                <a:rect b="b" l="l" r="r" t="t"/>
                <a:pathLst>
                  <a:path extrusionOk="0" h="11834" w="12781">
                    <a:moveTo>
                      <a:pt x="6048" y="0"/>
                    </a:moveTo>
                    <a:cubicBezTo>
                      <a:pt x="6042" y="0"/>
                      <a:pt x="6036" y="0"/>
                      <a:pt x="6030" y="0"/>
                    </a:cubicBezTo>
                    <a:cubicBezTo>
                      <a:pt x="4638" y="662"/>
                      <a:pt x="3352" y="1509"/>
                      <a:pt x="2233" y="2648"/>
                    </a:cubicBezTo>
                    <a:cubicBezTo>
                      <a:pt x="959" y="3943"/>
                      <a:pt x="0" y="5799"/>
                      <a:pt x="156" y="7738"/>
                    </a:cubicBezTo>
                    <a:cubicBezTo>
                      <a:pt x="255" y="8065"/>
                      <a:pt x="387" y="8387"/>
                      <a:pt x="550" y="8701"/>
                    </a:cubicBezTo>
                    <a:cubicBezTo>
                      <a:pt x="1585" y="10697"/>
                      <a:pt x="3636" y="11834"/>
                      <a:pt x="5784" y="11834"/>
                    </a:cubicBezTo>
                    <a:cubicBezTo>
                      <a:pt x="6738" y="11834"/>
                      <a:pt x="7712" y="11610"/>
                      <a:pt x="8624" y="11136"/>
                    </a:cubicBezTo>
                    <a:cubicBezTo>
                      <a:pt x="11589" y="9599"/>
                      <a:pt x="12781" y="6015"/>
                      <a:pt x="11284" y="3132"/>
                    </a:cubicBezTo>
                    <a:cubicBezTo>
                      <a:pt x="10248" y="1135"/>
                      <a:pt x="8197" y="0"/>
                      <a:pt x="60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38"/>
              <p:cNvSpPr/>
              <p:nvPr/>
            </p:nvSpPr>
            <p:spPr>
              <a:xfrm>
                <a:off x="4295250" y="3122775"/>
                <a:ext cx="167425" cy="193450"/>
              </a:xfrm>
              <a:custGeom>
                <a:rect b="b" l="l" r="r" t="t"/>
                <a:pathLst>
                  <a:path extrusionOk="0" h="7738" w="6697">
                    <a:moveTo>
                      <a:pt x="6696" y="0"/>
                    </a:moveTo>
                    <a:lnTo>
                      <a:pt x="6696" y="0"/>
                    </a:lnTo>
                    <a:cubicBezTo>
                      <a:pt x="5748" y="3"/>
                      <a:pt x="4781" y="227"/>
                      <a:pt x="3875" y="698"/>
                    </a:cubicBezTo>
                    <a:cubicBezTo>
                      <a:pt x="1233" y="2067"/>
                      <a:pt x="0" y="5062"/>
                      <a:pt x="821" y="7738"/>
                    </a:cubicBezTo>
                    <a:cubicBezTo>
                      <a:pt x="666" y="5799"/>
                      <a:pt x="1624" y="3943"/>
                      <a:pt x="2898" y="2648"/>
                    </a:cubicBezTo>
                    <a:cubicBezTo>
                      <a:pt x="4017" y="1509"/>
                      <a:pt x="5303" y="662"/>
                      <a:pt x="66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8"/>
              <p:cNvSpPr/>
              <p:nvPr/>
            </p:nvSpPr>
            <p:spPr>
              <a:xfrm>
                <a:off x="4350975" y="3346375"/>
                <a:ext cx="220175" cy="69125"/>
              </a:xfrm>
              <a:custGeom>
                <a:rect b="b" l="l" r="r" t="t"/>
                <a:pathLst>
                  <a:path extrusionOk="0" h="2765" w="8807">
                    <a:moveTo>
                      <a:pt x="549" y="1"/>
                    </a:moveTo>
                    <a:lnTo>
                      <a:pt x="1" y="863"/>
                    </a:lnTo>
                    <a:cubicBezTo>
                      <a:pt x="1" y="863"/>
                      <a:pt x="1483" y="2765"/>
                      <a:pt x="4120" y="2765"/>
                    </a:cubicBezTo>
                    <a:cubicBezTo>
                      <a:pt x="4842" y="2765"/>
                      <a:pt x="5652" y="2622"/>
                      <a:pt x="6541" y="2259"/>
                    </a:cubicBezTo>
                    <a:cubicBezTo>
                      <a:pt x="6541" y="2256"/>
                      <a:pt x="8092" y="1638"/>
                      <a:pt x="8807" y="463"/>
                    </a:cubicBezTo>
                    <a:lnTo>
                      <a:pt x="8807" y="463"/>
                    </a:lnTo>
                    <a:cubicBezTo>
                      <a:pt x="8806" y="463"/>
                      <a:pt x="7194" y="1961"/>
                      <a:pt x="4829" y="1961"/>
                    </a:cubicBezTo>
                    <a:cubicBezTo>
                      <a:pt x="3925" y="1961"/>
                      <a:pt x="2910" y="1742"/>
                      <a:pt x="1834" y="1136"/>
                    </a:cubicBezTo>
                    <a:cubicBezTo>
                      <a:pt x="1834" y="1136"/>
                      <a:pt x="984" y="580"/>
                      <a:pt x="5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8"/>
              <p:cNvSpPr/>
              <p:nvPr/>
            </p:nvSpPr>
            <p:spPr>
              <a:xfrm>
                <a:off x="4362175" y="3127300"/>
                <a:ext cx="250425" cy="248625"/>
              </a:xfrm>
              <a:custGeom>
                <a:rect b="b" l="l" r="r" t="t"/>
                <a:pathLst>
                  <a:path extrusionOk="0" h="9945" w="10017">
                    <a:moveTo>
                      <a:pt x="6573" y="1"/>
                    </a:moveTo>
                    <a:cubicBezTo>
                      <a:pt x="5106" y="648"/>
                      <a:pt x="3776" y="1509"/>
                      <a:pt x="2558" y="2619"/>
                    </a:cubicBezTo>
                    <a:cubicBezTo>
                      <a:pt x="959" y="4065"/>
                      <a:pt x="0" y="6290"/>
                      <a:pt x="216" y="8529"/>
                    </a:cubicBezTo>
                    <a:cubicBezTo>
                      <a:pt x="692" y="9132"/>
                      <a:pt x="1289" y="9608"/>
                      <a:pt x="1961" y="9945"/>
                    </a:cubicBezTo>
                    <a:cubicBezTo>
                      <a:pt x="2332" y="9210"/>
                      <a:pt x="2824" y="8544"/>
                      <a:pt x="3381" y="7968"/>
                    </a:cubicBezTo>
                    <a:cubicBezTo>
                      <a:pt x="5329" y="6019"/>
                      <a:pt x="7592" y="4583"/>
                      <a:pt x="10016" y="3490"/>
                    </a:cubicBezTo>
                    <a:cubicBezTo>
                      <a:pt x="9924" y="3171"/>
                      <a:pt x="9801" y="2858"/>
                      <a:pt x="9643" y="2553"/>
                    </a:cubicBezTo>
                    <a:cubicBezTo>
                      <a:pt x="8987" y="1287"/>
                      <a:pt x="7867" y="409"/>
                      <a:pt x="65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38"/>
              <p:cNvSpPr/>
              <p:nvPr/>
            </p:nvSpPr>
            <p:spPr>
              <a:xfrm>
                <a:off x="4320550" y="3120900"/>
                <a:ext cx="205975" cy="219675"/>
              </a:xfrm>
              <a:custGeom>
                <a:rect b="b" l="l" r="r" t="t"/>
                <a:pathLst>
                  <a:path extrusionOk="0" h="8787" w="8239">
                    <a:moveTo>
                      <a:pt x="6554" y="1"/>
                    </a:moveTo>
                    <a:cubicBezTo>
                      <a:pt x="5657" y="1"/>
                      <a:pt x="4739" y="213"/>
                      <a:pt x="3878" y="660"/>
                    </a:cubicBezTo>
                    <a:cubicBezTo>
                      <a:pt x="1130" y="2085"/>
                      <a:pt x="0" y="5359"/>
                      <a:pt x="1357" y="7973"/>
                    </a:cubicBezTo>
                    <a:cubicBezTo>
                      <a:pt x="1508" y="8266"/>
                      <a:pt x="1684" y="8537"/>
                      <a:pt x="1882" y="8787"/>
                    </a:cubicBezTo>
                    <a:cubicBezTo>
                      <a:pt x="1665" y="6546"/>
                      <a:pt x="2624" y="4321"/>
                      <a:pt x="4223" y="2875"/>
                    </a:cubicBezTo>
                    <a:cubicBezTo>
                      <a:pt x="5441" y="1765"/>
                      <a:pt x="6771" y="904"/>
                      <a:pt x="8238" y="259"/>
                    </a:cubicBezTo>
                    <a:cubicBezTo>
                      <a:pt x="7700" y="89"/>
                      <a:pt x="7132" y="1"/>
                      <a:pt x="65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38"/>
              <p:cNvSpPr/>
              <p:nvPr/>
            </p:nvSpPr>
            <p:spPr>
              <a:xfrm>
                <a:off x="4411150" y="3214550"/>
                <a:ext cx="218850" cy="175925"/>
              </a:xfrm>
              <a:custGeom>
                <a:rect b="b" l="l" r="r" t="t"/>
                <a:pathLst>
                  <a:path extrusionOk="0" h="7037" w="8754">
                    <a:moveTo>
                      <a:pt x="8056" y="0"/>
                    </a:moveTo>
                    <a:cubicBezTo>
                      <a:pt x="5633" y="1093"/>
                      <a:pt x="3370" y="2530"/>
                      <a:pt x="1422" y="4478"/>
                    </a:cubicBezTo>
                    <a:cubicBezTo>
                      <a:pt x="865" y="5055"/>
                      <a:pt x="373" y="5719"/>
                      <a:pt x="1" y="6455"/>
                    </a:cubicBezTo>
                    <a:cubicBezTo>
                      <a:pt x="760" y="6836"/>
                      <a:pt x="1612" y="7036"/>
                      <a:pt x="2485" y="7036"/>
                    </a:cubicBezTo>
                    <a:cubicBezTo>
                      <a:pt x="3382" y="7036"/>
                      <a:pt x="4300" y="6824"/>
                      <a:pt x="5163" y="6377"/>
                    </a:cubicBezTo>
                    <a:cubicBezTo>
                      <a:pt x="7590" y="5117"/>
                      <a:pt x="8754" y="2415"/>
                      <a:pt x="80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8"/>
              <p:cNvSpPr/>
              <p:nvPr/>
            </p:nvSpPr>
            <p:spPr>
              <a:xfrm>
                <a:off x="4352375" y="3106450"/>
                <a:ext cx="282750" cy="284025"/>
              </a:xfrm>
              <a:custGeom>
                <a:rect b="b" l="l" r="r" t="t"/>
                <a:pathLst>
                  <a:path extrusionOk="0" h="11361" w="11310">
                    <a:moveTo>
                      <a:pt x="1267" y="7957"/>
                    </a:moveTo>
                    <a:cubicBezTo>
                      <a:pt x="1" y="5515"/>
                      <a:pt x="936" y="2515"/>
                      <a:pt x="3361" y="1258"/>
                    </a:cubicBezTo>
                    <a:cubicBezTo>
                      <a:pt x="5784" y="0"/>
                      <a:pt x="8777" y="962"/>
                      <a:pt x="10043" y="3404"/>
                    </a:cubicBezTo>
                    <a:cubicBezTo>
                      <a:pt x="11310" y="5847"/>
                      <a:pt x="10373" y="8847"/>
                      <a:pt x="7949" y="10102"/>
                    </a:cubicBezTo>
                    <a:cubicBezTo>
                      <a:pt x="5526" y="11360"/>
                      <a:pt x="2535" y="10399"/>
                      <a:pt x="1267" y="79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38"/>
              <p:cNvSpPr/>
              <p:nvPr/>
            </p:nvSpPr>
            <p:spPr>
              <a:xfrm>
                <a:off x="4419300" y="3164800"/>
                <a:ext cx="202425" cy="201525"/>
              </a:xfrm>
              <a:custGeom>
                <a:rect b="b" l="l" r="r" t="t"/>
                <a:pathLst>
                  <a:path extrusionOk="0" h="8061" w="8097">
                    <a:moveTo>
                      <a:pt x="896" y="5665"/>
                    </a:moveTo>
                    <a:cubicBezTo>
                      <a:pt x="0" y="3938"/>
                      <a:pt x="686" y="1806"/>
                      <a:pt x="2427" y="903"/>
                    </a:cubicBezTo>
                    <a:cubicBezTo>
                      <a:pt x="4167" y="1"/>
                      <a:pt x="6304" y="669"/>
                      <a:pt x="7200" y="2395"/>
                    </a:cubicBezTo>
                    <a:cubicBezTo>
                      <a:pt x="8096" y="4123"/>
                      <a:pt x="7411" y="6255"/>
                      <a:pt x="5671" y="7157"/>
                    </a:cubicBezTo>
                    <a:cubicBezTo>
                      <a:pt x="3930" y="8061"/>
                      <a:pt x="1791" y="7391"/>
                      <a:pt x="896" y="56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8"/>
              <p:cNvSpPr/>
              <p:nvPr/>
            </p:nvSpPr>
            <p:spPr>
              <a:xfrm>
                <a:off x="4492625" y="3189900"/>
                <a:ext cx="101225" cy="100750"/>
              </a:xfrm>
              <a:custGeom>
                <a:rect b="b" l="l" r="r" t="t"/>
                <a:pathLst>
                  <a:path extrusionOk="0" h="4030" w="4049">
                    <a:moveTo>
                      <a:pt x="449" y="2831"/>
                    </a:moveTo>
                    <a:cubicBezTo>
                      <a:pt x="0" y="1967"/>
                      <a:pt x="342" y="902"/>
                      <a:pt x="1212" y="451"/>
                    </a:cubicBezTo>
                    <a:cubicBezTo>
                      <a:pt x="2084" y="1"/>
                      <a:pt x="3152" y="333"/>
                      <a:pt x="3600" y="1197"/>
                    </a:cubicBezTo>
                    <a:cubicBezTo>
                      <a:pt x="4048" y="2061"/>
                      <a:pt x="3706" y="3127"/>
                      <a:pt x="2836" y="3577"/>
                    </a:cubicBezTo>
                    <a:cubicBezTo>
                      <a:pt x="1966" y="4029"/>
                      <a:pt x="898" y="3696"/>
                      <a:pt x="449" y="2831"/>
                    </a:cubicBezTo>
                    <a:close/>
                  </a:path>
                </a:pathLst>
              </a:custGeom>
              <a:gradFill>
                <a:gsLst>
                  <a:gs pos="0">
                    <a:schemeClr val="dk2"/>
                  </a:gs>
                  <a:gs pos="100000">
                    <a:schemeClr val="lt2"/>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8"/>
              <p:cNvSpPr/>
              <p:nvPr/>
            </p:nvSpPr>
            <p:spPr>
              <a:xfrm>
                <a:off x="4541300" y="3207025"/>
                <a:ext cx="90850" cy="144750"/>
              </a:xfrm>
              <a:custGeom>
                <a:rect b="b" l="l" r="r" t="t"/>
                <a:pathLst>
                  <a:path extrusionOk="0" h="5790" w="3634">
                    <a:moveTo>
                      <a:pt x="2305" y="0"/>
                    </a:moveTo>
                    <a:cubicBezTo>
                      <a:pt x="2282" y="0"/>
                      <a:pt x="2258" y="5"/>
                      <a:pt x="2235" y="14"/>
                    </a:cubicBezTo>
                    <a:lnTo>
                      <a:pt x="1474" y="332"/>
                    </a:lnTo>
                    <a:cubicBezTo>
                      <a:pt x="1396" y="364"/>
                      <a:pt x="1350" y="449"/>
                      <a:pt x="1363" y="540"/>
                    </a:cubicBezTo>
                    <a:cubicBezTo>
                      <a:pt x="1459" y="1219"/>
                      <a:pt x="1741" y="4007"/>
                      <a:pt x="138" y="5426"/>
                    </a:cubicBezTo>
                    <a:cubicBezTo>
                      <a:pt x="0" y="5547"/>
                      <a:pt x="97" y="5789"/>
                      <a:pt x="283" y="5789"/>
                    </a:cubicBezTo>
                    <a:cubicBezTo>
                      <a:pt x="308" y="5788"/>
                      <a:pt x="331" y="5784"/>
                      <a:pt x="352" y="5776"/>
                    </a:cubicBezTo>
                    <a:cubicBezTo>
                      <a:pt x="707" y="5627"/>
                      <a:pt x="3634" y="4252"/>
                      <a:pt x="2505" y="158"/>
                    </a:cubicBezTo>
                    <a:cubicBezTo>
                      <a:pt x="2478" y="62"/>
                      <a:pt x="2393" y="0"/>
                      <a:pt x="23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8"/>
              <p:cNvSpPr/>
              <p:nvPr/>
            </p:nvSpPr>
            <p:spPr>
              <a:xfrm>
                <a:off x="4551100" y="3167725"/>
                <a:ext cx="36900" cy="33725"/>
              </a:xfrm>
              <a:custGeom>
                <a:rect b="b" l="l" r="r" t="t"/>
                <a:pathLst>
                  <a:path extrusionOk="0" h="1349" w="1476">
                    <a:moveTo>
                      <a:pt x="699" y="0"/>
                    </a:moveTo>
                    <a:cubicBezTo>
                      <a:pt x="605" y="0"/>
                      <a:pt x="511" y="22"/>
                      <a:pt x="423" y="67"/>
                    </a:cubicBezTo>
                    <a:cubicBezTo>
                      <a:pt x="111" y="228"/>
                      <a:pt x="1" y="631"/>
                      <a:pt x="175" y="967"/>
                    </a:cubicBezTo>
                    <a:cubicBezTo>
                      <a:pt x="300" y="1208"/>
                      <a:pt x="538" y="1348"/>
                      <a:pt x="777" y="1348"/>
                    </a:cubicBezTo>
                    <a:cubicBezTo>
                      <a:pt x="871" y="1348"/>
                      <a:pt x="965" y="1327"/>
                      <a:pt x="1052" y="1281"/>
                    </a:cubicBezTo>
                    <a:cubicBezTo>
                      <a:pt x="1364" y="1121"/>
                      <a:pt x="1475" y="718"/>
                      <a:pt x="1301" y="382"/>
                    </a:cubicBezTo>
                    <a:cubicBezTo>
                      <a:pt x="1177" y="141"/>
                      <a:pt x="938" y="0"/>
                      <a:pt x="6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8"/>
              <p:cNvSpPr/>
              <p:nvPr/>
            </p:nvSpPr>
            <p:spPr>
              <a:xfrm>
                <a:off x="4359525" y="3200300"/>
                <a:ext cx="118250" cy="154725"/>
              </a:xfrm>
              <a:custGeom>
                <a:rect b="b" l="l" r="r" t="t"/>
                <a:pathLst>
                  <a:path extrusionOk="0" h="6189" w="4730">
                    <a:moveTo>
                      <a:pt x="1365" y="0"/>
                    </a:moveTo>
                    <a:lnTo>
                      <a:pt x="1365" y="0"/>
                    </a:lnTo>
                    <a:cubicBezTo>
                      <a:pt x="981" y="602"/>
                      <a:pt x="896" y="1294"/>
                      <a:pt x="932" y="1911"/>
                    </a:cubicBezTo>
                    <a:cubicBezTo>
                      <a:pt x="998" y="3046"/>
                      <a:pt x="1500" y="4131"/>
                      <a:pt x="2293" y="4959"/>
                    </a:cubicBezTo>
                    <a:cubicBezTo>
                      <a:pt x="3431" y="6146"/>
                      <a:pt x="4558" y="6188"/>
                      <a:pt x="4712" y="6188"/>
                    </a:cubicBezTo>
                    <a:cubicBezTo>
                      <a:pt x="4723" y="6188"/>
                      <a:pt x="4730" y="6188"/>
                      <a:pt x="4730" y="6188"/>
                    </a:cubicBezTo>
                    <a:cubicBezTo>
                      <a:pt x="0" y="4497"/>
                      <a:pt x="1365" y="1"/>
                      <a:pt x="1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8"/>
              <p:cNvSpPr/>
              <p:nvPr/>
            </p:nvSpPr>
            <p:spPr>
              <a:xfrm>
                <a:off x="4340250" y="3108000"/>
                <a:ext cx="201175" cy="242525"/>
              </a:xfrm>
              <a:custGeom>
                <a:rect b="b" l="l" r="r" t="t"/>
                <a:pathLst>
                  <a:path extrusionOk="0" h="9701" w="8047">
                    <a:moveTo>
                      <a:pt x="8046" y="1294"/>
                    </a:moveTo>
                    <a:cubicBezTo>
                      <a:pt x="8046" y="1294"/>
                      <a:pt x="4831" y="1"/>
                      <a:pt x="2416" y="2976"/>
                    </a:cubicBezTo>
                    <a:cubicBezTo>
                      <a:pt x="1" y="5951"/>
                      <a:pt x="3416" y="9701"/>
                      <a:pt x="4886" y="8401"/>
                    </a:cubicBezTo>
                    <a:cubicBezTo>
                      <a:pt x="6356" y="7103"/>
                      <a:pt x="2627" y="2990"/>
                      <a:pt x="8046" y="1294"/>
                    </a:cubicBezTo>
                    <a:close/>
                  </a:path>
                </a:pathLst>
              </a:custGeom>
              <a:gradFill>
                <a:gsLst>
                  <a:gs pos="0">
                    <a:schemeClr val="dk2">
                      <a:alpha val="33950"/>
                    </a:schemeClr>
                  </a:gs>
                  <a:gs pos="100000">
                    <a:schemeClr val="lt2">
                      <a:alpha val="33950"/>
                    </a:scheme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8"/>
              <p:cNvSpPr/>
              <p:nvPr/>
            </p:nvSpPr>
            <p:spPr>
              <a:xfrm>
                <a:off x="4354925" y="3141625"/>
                <a:ext cx="150875" cy="157375"/>
              </a:xfrm>
              <a:custGeom>
                <a:rect b="b" l="l" r="r" t="t"/>
                <a:pathLst>
                  <a:path extrusionOk="0" h="6295" w="6035">
                    <a:moveTo>
                      <a:pt x="6035" y="171"/>
                    </a:moveTo>
                    <a:cubicBezTo>
                      <a:pt x="6035" y="171"/>
                      <a:pt x="3346" y="811"/>
                      <a:pt x="3560" y="3553"/>
                    </a:cubicBezTo>
                    <a:cubicBezTo>
                      <a:pt x="3776" y="6295"/>
                      <a:pt x="2201" y="5970"/>
                      <a:pt x="1758" y="5594"/>
                    </a:cubicBezTo>
                    <a:cubicBezTo>
                      <a:pt x="952" y="4907"/>
                      <a:pt x="0" y="0"/>
                      <a:pt x="6035" y="171"/>
                    </a:cubicBezTo>
                    <a:close/>
                  </a:path>
                </a:pathLst>
              </a:custGeom>
              <a:gradFill>
                <a:gsLst>
                  <a:gs pos="0">
                    <a:schemeClr val="dk2">
                      <a:alpha val="55810"/>
                    </a:schemeClr>
                  </a:gs>
                  <a:gs pos="100000">
                    <a:schemeClr val="lt2">
                      <a:alpha val="55810"/>
                    </a:scheme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8"/>
              <p:cNvSpPr/>
              <p:nvPr/>
            </p:nvSpPr>
            <p:spPr>
              <a:xfrm>
                <a:off x="4386625" y="3170600"/>
                <a:ext cx="96400" cy="160150"/>
              </a:xfrm>
              <a:custGeom>
                <a:rect b="b" l="l" r="r" t="t"/>
                <a:pathLst>
                  <a:path extrusionOk="0" h="6406" w="3856">
                    <a:moveTo>
                      <a:pt x="2192" y="1"/>
                    </a:moveTo>
                    <a:cubicBezTo>
                      <a:pt x="2192" y="1"/>
                      <a:pt x="2192" y="1"/>
                      <a:pt x="2192" y="1"/>
                    </a:cubicBezTo>
                    <a:lnTo>
                      <a:pt x="2192" y="1"/>
                    </a:lnTo>
                    <a:cubicBezTo>
                      <a:pt x="2192" y="1"/>
                      <a:pt x="2192" y="1"/>
                      <a:pt x="2192" y="1"/>
                    </a:cubicBezTo>
                    <a:close/>
                    <a:moveTo>
                      <a:pt x="2192" y="1"/>
                    </a:moveTo>
                    <a:cubicBezTo>
                      <a:pt x="2188" y="8"/>
                      <a:pt x="0" y="3364"/>
                      <a:pt x="3757" y="6328"/>
                    </a:cubicBezTo>
                    <a:lnTo>
                      <a:pt x="3757" y="6328"/>
                    </a:lnTo>
                    <a:cubicBezTo>
                      <a:pt x="3201" y="5878"/>
                      <a:pt x="534" y="3478"/>
                      <a:pt x="2192" y="1"/>
                    </a:cubicBezTo>
                    <a:close/>
                    <a:moveTo>
                      <a:pt x="3757" y="6328"/>
                    </a:moveTo>
                    <a:lnTo>
                      <a:pt x="3757" y="6328"/>
                    </a:lnTo>
                    <a:cubicBezTo>
                      <a:pt x="3820" y="6379"/>
                      <a:pt x="3856" y="6405"/>
                      <a:pt x="3856" y="6405"/>
                    </a:cubicBezTo>
                    <a:cubicBezTo>
                      <a:pt x="3823" y="6379"/>
                      <a:pt x="3790" y="6354"/>
                      <a:pt x="3757" y="632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8"/>
              <p:cNvSpPr/>
              <p:nvPr/>
            </p:nvSpPr>
            <p:spPr>
              <a:xfrm>
                <a:off x="4555925" y="3288400"/>
                <a:ext cx="6700" cy="6150"/>
              </a:xfrm>
              <a:custGeom>
                <a:rect b="b" l="l" r="r" t="t"/>
                <a:pathLst>
                  <a:path extrusionOk="0" h="246" w="268">
                    <a:moveTo>
                      <a:pt x="126" y="1"/>
                    </a:moveTo>
                    <a:cubicBezTo>
                      <a:pt x="110" y="1"/>
                      <a:pt x="93" y="4"/>
                      <a:pt x="77" y="12"/>
                    </a:cubicBezTo>
                    <a:cubicBezTo>
                      <a:pt x="20" y="43"/>
                      <a:pt x="0" y="115"/>
                      <a:pt x="32" y="176"/>
                    </a:cubicBezTo>
                    <a:cubicBezTo>
                      <a:pt x="54" y="220"/>
                      <a:pt x="97" y="245"/>
                      <a:pt x="141" y="245"/>
                    </a:cubicBezTo>
                    <a:cubicBezTo>
                      <a:pt x="158" y="245"/>
                      <a:pt x="175" y="241"/>
                      <a:pt x="191" y="233"/>
                    </a:cubicBezTo>
                    <a:cubicBezTo>
                      <a:pt x="248" y="203"/>
                      <a:pt x="268" y="131"/>
                      <a:pt x="237" y="69"/>
                    </a:cubicBezTo>
                    <a:cubicBezTo>
                      <a:pt x="214" y="26"/>
                      <a:pt x="170" y="1"/>
                      <a:pt x="1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8"/>
              <p:cNvSpPr/>
              <p:nvPr/>
            </p:nvSpPr>
            <p:spPr>
              <a:xfrm>
                <a:off x="4587500" y="3300925"/>
                <a:ext cx="5850" cy="5350"/>
              </a:xfrm>
              <a:custGeom>
                <a:rect b="b" l="l" r="r" t="t"/>
                <a:pathLst>
                  <a:path extrusionOk="0" h="214" w="234">
                    <a:moveTo>
                      <a:pt x="111" y="1"/>
                    </a:moveTo>
                    <a:cubicBezTo>
                      <a:pt x="97" y="1"/>
                      <a:pt x="82" y="4"/>
                      <a:pt x="68" y="11"/>
                    </a:cubicBezTo>
                    <a:cubicBezTo>
                      <a:pt x="18" y="36"/>
                      <a:pt x="0" y="100"/>
                      <a:pt x="29" y="153"/>
                    </a:cubicBezTo>
                    <a:cubicBezTo>
                      <a:pt x="49" y="192"/>
                      <a:pt x="87" y="214"/>
                      <a:pt x="124" y="214"/>
                    </a:cubicBezTo>
                    <a:cubicBezTo>
                      <a:pt x="139" y="214"/>
                      <a:pt x="154" y="211"/>
                      <a:pt x="167" y="204"/>
                    </a:cubicBezTo>
                    <a:cubicBezTo>
                      <a:pt x="216" y="178"/>
                      <a:pt x="234" y="114"/>
                      <a:pt x="207" y="62"/>
                    </a:cubicBezTo>
                    <a:cubicBezTo>
                      <a:pt x="187" y="23"/>
                      <a:pt x="149" y="1"/>
                      <a:pt x="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38"/>
              <p:cNvSpPr/>
              <p:nvPr/>
            </p:nvSpPr>
            <p:spPr>
              <a:xfrm>
                <a:off x="4565575" y="3241350"/>
                <a:ext cx="3975" cy="3625"/>
              </a:xfrm>
              <a:custGeom>
                <a:rect b="b" l="l" r="r" t="t"/>
                <a:pathLst>
                  <a:path extrusionOk="0" h="145" w="159">
                    <a:moveTo>
                      <a:pt x="76" y="1"/>
                    </a:moveTo>
                    <a:cubicBezTo>
                      <a:pt x="66" y="1"/>
                      <a:pt x="56" y="3"/>
                      <a:pt x="47" y="8"/>
                    </a:cubicBezTo>
                    <a:cubicBezTo>
                      <a:pt x="12" y="25"/>
                      <a:pt x="1" y="69"/>
                      <a:pt x="19" y="104"/>
                    </a:cubicBezTo>
                    <a:cubicBezTo>
                      <a:pt x="32" y="129"/>
                      <a:pt x="58" y="144"/>
                      <a:pt x="84" y="144"/>
                    </a:cubicBezTo>
                    <a:cubicBezTo>
                      <a:pt x="94" y="144"/>
                      <a:pt x="104" y="142"/>
                      <a:pt x="113" y="137"/>
                    </a:cubicBezTo>
                    <a:cubicBezTo>
                      <a:pt x="147" y="122"/>
                      <a:pt x="158" y="78"/>
                      <a:pt x="141" y="42"/>
                    </a:cubicBezTo>
                    <a:cubicBezTo>
                      <a:pt x="127" y="16"/>
                      <a:pt x="101" y="1"/>
                      <a:pt x="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8"/>
              <p:cNvSpPr/>
              <p:nvPr/>
            </p:nvSpPr>
            <p:spPr>
              <a:xfrm>
                <a:off x="4544450" y="3150325"/>
                <a:ext cx="2900" cy="2650"/>
              </a:xfrm>
              <a:custGeom>
                <a:rect b="b" l="l" r="r" t="t"/>
                <a:pathLst>
                  <a:path extrusionOk="0" h="106" w="116">
                    <a:moveTo>
                      <a:pt x="54" y="1"/>
                    </a:moveTo>
                    <a:cubicBezTo>
                      <a:pt x="47" y="1"/>
                      <a:pt x="39" y="2"/>
                      <a:pt x="33" y="6"/>
                    </a:cubicBezTo>
                    <a:cubicBezTo>
                      <a:pt x="8" y="19"/>
                      <a:pt x="0" y="50"/>
                      <a:pt x="13" y="76"/>
                    </a:cubicBezTo>
                    <a:cubicBezTo>
                      <a:pt x="23" y="95"/>
                      <a:pt x="41" y="106"/>
                      <a:pt x="59" y="106"/>
                    </a:cubicBezTo>
                    <a:cubicBezTo>
                      <a:pt x="67" y="106"/>
                      <a:pt x="74" y="104"/>
                      <a:pt x="81" y="100"/>
                    </a:cubicBezTo>
                    <a:cubicBezTo>
                      <a:pt x="106" y="88"/>
                      <a:pt x="115" y="57"/>
                      <a:pt x="101" y="31"/>
                    </a:cubicBezTo>
                    <a:cubicBezTo>
                      <a:pt x="92" y="12"/>
                      <a:pt x="73" y="1"/>
                      <a:pt x="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8"/>
              <p:cNvSpPr/>
              <p:nvPr/>
            </p:nvSpPr>
            <p:spPr>
              <a:xfrm>
                <a:off x="4481000" y="3351800"/>
                <a:ext cx="6900" cy="6350"/>
              </a:xfrm>
              <a:custGeom>
                <a:rect b="b" l="l" r="r" t="t"/>
                <a:pathLst>
                  <a:path extrusionOk="0" h="254" w="276">
                    <a:moveTo>
                      <a:pt x="130" y="0"/>
                    </a:moveTo>
                    <a:cubicBezTo>
                      <a:pt x="113" y="0"/>
                      <a:pt x="95" y="4"/>
                      <a:pt x="79" y="13"/>
                    </a:cubicBezTo>
                    <a:cubicBezTo>
                      <a:pt x="21" y="43"/>
                      <a:pt x="0" y="117"/>
                      <a:pt x="32" y="182"/>
                    </a:cubicBezTo>
                    <a:cubicBezTo>
                      <a:pt x="55" y="227"/>
                      <a:pt x="100" y="253"/>
                      <a:pt x="145" y="253"/>
                    </a:cubicBezTo>
                    <a:cubicBezTo>
                      <a:pt x="162" y="253"/>
                      <a:pt x="180" y="249"/>
                      <a:pt x="197" y="241"/>
                    </a:cubicBezTo>
                    <a:cubicBezTo>
                      <a:pt x="255" y="211"/>
                      <a:pt x="276" y="136"/>
                      <a:pt x="244" y="73"/>
                    </a:cubicBezTo>
                    <a:cubicBezTo>
                      <a:pt x="220" y="27"/>
                      <a:pt x="175" y="0"/>
                      <a:pt x="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 name="Google Shape;2029;p38"/>
            <p:cNvGrpSpPr/>
            <p:nvPr/>
          </p:nvGrpSpPr>
          <p:grpSpPr>
            <a:xfrm>
              <a:off x="5768440" y="175147"/>
              <a:ext cx="3060462" cy="2490636"/>
              <a:chOff x="1636525" y="3384625"/>
              <a:chExt cx="2152375" cy="1751625"/>
            </a:xfrm>
          </p:grpSpPr>
          <p:sp>
            <p:nvSpPr>
              <p:cNvPr id="2030" name="Google Shape;2030;p38"/>
              <p:cNvSpPr/>
              <p:nvPr/>
            </p:nvSpPr>
            <p:spPr>
              <a:xfrm>
                <a:off x="2392125" y="4157825"/>
                <a:ext cx="351400" cy="218100"/>
              </a:xfrm>
              <a:custGeom>
                <a:rect b="b" l="l" r="r" t="t"/>
                <a:pathLst>
                  <a:path extrusionOk="0" h="8724" w="14056">
                    <a:moveTo>
                      <a:pt x="400" y="1"/>
                    </a:moveTo>
                    <a:lnTo>
                      <a:pt x="36" y="327"/>
                    </a:lnTo>
                    <a:lnTo>
                      <a:pt x="0" y="865"/>
                    </a:lnTo>
                    <a:lnTo>
                      <a:pt x="13645" y="8724"/>
                    </a:lnTo>
                    <a:lnTo>
                      <a:pt x="14056" y="7891"/>
                    </a:lnTo>
                    <a:lnTo>
                      <a:pt x="4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8"/>
              <p:cNvSpPr/>
              <p:nvPr/>
            </p:nvSpPr>
            <p:spPr>
              <a:xfrm>
                <a:off x="2389550" y="4157400"/>
                <a:ext cx="15475" cy="22475"/>
              </a:xfrm>
              <a:custGeom>
                <a:rect b="b" l="l" r="r" t="t"/>
                <a:pathLst>
                  <a:path extrusionOk="0" h="899" w="619">
                    <a:moveTo>
                      <a:pt x="433" y="0"/>
                    </a:moveTo>
                    <a:cubicBezTo>
                      <a:pt x="395" y="0"/>
                      <a:pt x="354" y="12"/>
                      <a:pt x="310" y="37"/>
                    </a:cubicBezTo>
                    <a:cubicBezTo>
                      <a:pt x="138" y="137"/>
                      <a:pt x="1" y="401"/>
                      <a:pt x="1" y="628"/>
                    </a:cubicBezTo>
                    <a:cubicBezTo>
                      <a:pt x="1" y="798"/>
                      <a:pt x="77" y="898"/>
                      <a:pt x="187" y="898"/>
                    </a:cubicBezTo>
                    <a:cubicBezTo>
                      <a:pt x="225" y="898"/>
                      <a:pt x="267" y="886"/>
                      <a:pt x="310" y="861"/>
                    </a:cubicBezTo>
                    <a:cubicBezTo>
                      <a:pt x="481" y="763"/>
                      <a:pt x="618" y="498"/>
                      <a:pt x="618" y="271"/>
                    </a:cubicBezTo>
                    <a:cubicBezTo>
                      <a:pt x="618" y="101"/>
                      <a:pt x="542" y="0"/>
                      <a:pt x="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38"/>
              <p:cNvSpPr/>
              <p:nvPr/>
            </p:nvSpPr>
            <p:spPr>
              <a:xfrm>
                <a:off x="2392125" y="4008500"/>
                <a:ext cx="351400" cy="218100"/>
              </a:xfrm>
              <a:custGeom>
                <a:rect b="b" l="l" r="r" t="t"/>
                <a:pathLst>
                  <a:path extrusionOk="0" h="8724" w="14056">
                    <a:moveTo>
                      <a:pt x="400" y="1"/>
                    </a:moveTo>
                    <a:lnTo>
                      <a:pt x="36" y="327"/>
                    </a:lnTo>
                    <a:lnTo>
                      <a:pt x="0" y="865"/>
                    </a:lnTo>
                    <a:lnTo>
                      <a:pt x="13645" y="8724"/>
                    </a:lnTo>
                    <a:lnTo>
                      <a:pt x="14056" y="7891"/>
                    </a:lnTo>
                    <a:lnTo>
                      <a:pt x="40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8"/>
              <p:cNvSpPr/>
              <p:nvPr/>
            </p:nvSpPr>
            <p:spPr>
              <a:xfrm>
                <a:off x="2389550" y="4008075"/>
                <a:ext cx="15475" cy="22475"/>
              </a:xfrm>
              <a:custGeom>
                <a:rect b="b" l="l" r="r" t="t"/>
                <a:pathLst>
                  <a:path extrusionOk="0" h="899" w="619">
                    <a:moveTo>
                      <a:pt x="433" y="0"/>
                    </a:moveTo>
                    <a:cubicBezTo>
                      <a:pt x="395" y="0"/>
                      <a:pt x="354" y="12"/>
                      <a:pt x="310" y="37"/>
                    </a:cubicBezTo>
                    <a:cubicBezTo>
                      <a:pt x="138" y="137"/>
                      <a:pt x="1" y="401"/>
                      <a:pt x="1" y="628"/>
                    </a:cubicBezTo>
                    <a:cubicBezTo>
                      <a:pt x="1" y="797"/>
                      <a:pt x="77" y="898"/>
                      <a:pt x="187" y="898"/>
                    </a:cubicBezTo>
                    <a:cubicBezTo>
                      <a:pt x="225" y="898"/>
                      <a:pt x="267" y="886"/>
                      <a:pt x="310" y="861"/>
                    </a:cubicBezTo>
                    <a:cubicBezTo>
                      <a:pt x="481" y="763"/>
                      <a:pt x="618" y="498"/>
                      <a:pt x="618" y="270"/>
                    </a:cubicBezTo>
                    <a:cubicBezTo>
                      <a:pt x="618" y="101"/>
                      <a:pt x="542" y="0"/>
                      <a:pt x="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8"/>
              <p:cNvSpPr/>
              <p:nvPr/>
            </p:nvSpPr>
            <p:spPr>
              <a:xfrm>
                <a:off x="1636525" y="3401275"/>
                <a:ext cx="753050" cy="942750"/>
              </a:xfrm>
              <a:custGeom>
                <a:rect b="b" l="l" r="r" t="t"/>
                <a:pathLst>
                  <a:path extrusionOk="0" h="37710" w="30122">
                    <a:moveTo>
                      <a:pt x="0" y="0"/>
                    </a:moveTo>
                    <a:lnTo>
                      <a:pt x="0" y="20340"/>
                    </a:lnTo>
                    <a:lnTo>
                      <a:pt x="30122" y="37709"/>
                    </a:lnTo>
                    <a:lnTo>
                      <a:pt x="30122" y="17368"/>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8"/>
              <p:cNvSpPr/>
              <p:nvPr/>
            </p:nvSpPr>
            <p:spPr>
              <a:xfrm>
                <a:off x="2389550" y="3818850"/>
                <a:ext cx="29975" cy="525175"/>
              </a:xfrm>
              <a:custGeom>
                <a:rect b="b" l="l" r="r" t="t"/>
                <a:pathLst>
                  <a:path extrusionOk="0" h="21007" w="1199">
                    <a:moveTo>
                      <a:pt x="1198" y="0"/>
                    </a:moveTo>
                    <a:lnTo>
                      <a:pt x="1" y="665"/>
                    </a:lnTo>
                    <a:lnTo>
                      <a:pt x="1" y="21006"/>
                    </a:lnTo>
                    <a:lnTo>
                      <a:pt x="1198" y="20340"/>
                    </a:lnTo>
                    <a:lnTo>
                      <a:pt x="1198" y="0"/>
                    </a:lnTo>
                    <a:close/>
                  </a:path>
                </a:pathLst>
              </a:custGeom>
              <a:gradFill>
                <a:gsLst>
                  <a:gs pos="0">
                    <a:schemeClr val="lt1"/>
                  </a:gs>
                  <a:gs pos="100000">
                    <a:schemeClr val="accent6"/>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8"/>
              <p:cNvSpPr/>
              <p:nvPr/>
            </p:nvSpPr>
            <p:spPr>
              <a:xfrm>
                <a:off x="1661725" y="3447525"/>
                <a:ext cx="703875" cy="854025"/>
              </a:xfrm>
              <a:custGeom>
                <a:rect b="b" l="l" r="r" t="t"/>
                <a:pathLst>
                  <a:path extrusionOk="0" h="34161" w="28155">
                    <a:moveTo>
                      <a:pt x="0" y="1"/>
                    </a:moveTo>
                    <a:lnTo>
                      <a:pt x="0" y="17927"/>
                    </a:lnTo>
                    <a:lnTo>
                      <a:pt x="28154" y="34161"/>
                    </a:lnTo>
                    <a:lnTo>
                      <a:pt x="28154" y="16232"/>
                    </a:lnTo>
                    <a:lnTo>
                      <a:pt x="0" y="1"/>
                    </a:lnTo>
                    <a:close/>
                  </a:path>
                </a:pathLst>
              </a:custGeom>
              <a:gradFill>
                <a:gsLst>
                  <a:gs pos="0">
                    <a:schemeClr val="dk2"/>
                  </a:gs>
                  <a:gs pos="100000">
                    <a:schemeClr val="l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8"/>
              <p:cNvSpPr/>
              <p:nvPr/>
            </p:nvSpPr>
            <p:spPr>
              <a:xfrm>
                <a:off x="1636525" y="3384625"/>
                <a:ext cx="783000" cy="450875"/>
              </a:xfrm>
              <a:custGeom>
                <a:rect b="b" l="l" r="r" t="t"/>
                <a:pathLst>
                  <a:path extrusionOk="0" h="18035" w="31320">
                    <a:moveTo>
                      <a:pt x="1198" y="0"/>
                    </a:moveTo>
                    <a:lnTo>
                      <a:pt x="0" y="666"/>
                    </a:lnTo>
                    <a:lnTo>
                      <a:pt x="30122" y="18034"/>
                    </a:lnTo>
                    <a:lnTo>
                      <a:pt x="31319" y="17369"/>
                    </a:lnTo>
                    <a:lnTo>
                      <a:pt x="1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8"/>
              <p:cNvSpPr/>
              <p:nvPr/>
            </p:nvSpPr>
            <p:spPr>
              <a:xfrm>
                <a:off x="1790450" y="3501075"/>
                <a:ext cx="12025" cy="488250"/>
              </a:xfrm>
              <a:custGeom>
                <a:rect b="b" l="l" r="r" t="t"/>
                <a:pathLst>
                  <a:path extrusionOk="0" h="19530" w="481">
                    <a:moveTo>
                      <a:pt x="1" y="0"/>
                    </a:moveTo>
                    <a:lnTo>
                      <a:pt x="1" y="19530"/>
                    </a:lnTo>
                    <a:lnTo>
                      <a:pt x="480" y="19530"/>
                    </a:lnTo>
                    <a:lnTo>
                      <a:pt x="4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8"/>
              <p:cNvSpPr/>
              <p:nvPr/>
            </p:nvSpPr>
            <p:spPr>
              <a:xfrm>
                <a:off x="1937250" y="3593200"/>
                <a:ext cx="11975" cy="488250"/>
              </a:xfrm>
              <a:custGeom>
                <a:rect b="b" l="l" r="r" t="t"/>
                <a:pathLst>
                  <a:path extrusionOk="0" h="19530" w="479">
                    <a:moveTo>
                      <a:pt x="0" y="1"/>
                    </a:moveTo>
                    <a:lnTo>
                      <a:pt x="0" y="19529"/>
                    </a:lnTo>
                    <a:lnTo>
                      <a:pt x="479" y="19529"/>
                    </a:lnTo>
                    <a:lnTo>
                      <a:pt x="47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8"/>
              <p:cNvSpPr/>
              <p:nvPr/>
            </p:nvSpPr>
            <p:spPr>
              <a:xfrm>
                <a:off x="2084000" y="3671850"/>
                <a:ext cx="12000" cy="488225"/>
              </a:xfrm>
              <a:custGeom>
                <a:rect b="b" l="l" r="r" t="t"/>
                <a:pathLst>
                  <a:path extrusionOk="0" h="19529" w="480">
                    <a:moveTo>
                      <a:pt x="1" y="0"/>
                    </a:moveTo>
                    <a:lnTo>
                      <a:pt x="1" y="19529"/>
                    </a:lnTo>
                    <a:lnTo>
                      <a:pt x="480" y="19529"/>
                    </a:lnTo>
                    <a:lnTo>
                      <a:pt x="4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8"/>
              <p:cNvSpPr/>
              <p:nvPr/>
            </p:nvSpPr>
            <p:spPr>
              <a:xfrm>
                <a:off x="2230775" y="3763975"/>
                <a:ext cx="12000" cy="488275"/>
              </a:xfrm>
              <a:custGeom>
                <a:rect b="b" l="l" r="r" t="t"/>
                <a:pathLst>
                  <a:path extrusionOk="0" h="19531" w="480">
                    <a:moveTo>
                      <a:pt x="0" y="1"/>
                    </a:moveTo>
                    <a:lnTo>
                      <a:pt x="0" y="19530"/>
                    </a:lnTo>
                    <a:lnTo>
                      <a:pt x="479" y="19530"/>
                    </a:lnTo>
                    <a:lnTo>
                      <a:pt x="47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8"/>
              <p:cNvSpPr/>
              <p:nvPr/>
            </p:nvSpPr>
            <p:spPr>
              <a:xfrm>
                <a:off x="1642375" y="3571100"/>
                <a:ext cx="737200" cy="441675"/>
              </a:xfrm>
              <a:custGeom>
                <a:rect b="b" l="l" r="r" t="t"/>
                <a:pathLst>
                  <a:path extrusionOk="0" h="17667" w="29488">
                    <a:moveTo>
                      <a:pt x="0" y="0"/>
                    </a:moveTo>
                    <a:lnTo>
                      <a:pt x="0" y="663"/>
                    </a:lnTo>
                    <a:lnTo>
                      <a:pt x="29488" y="17667"/>
                    </a:lnTo>
                    <a:lnTo>
                      <a:pt x="29488" y="17002"/>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8"/>
              <p:cNvSpPr/>
              <p:nvPr/>
            </p:nvSpPr>
            <p:spPr>
              <a:xfrm>
                <a:off x="1642375" y="3730675"/>
                <a:ext cx="737200" cy="441675"/>
              </a:xfrm>
              <a:custGeom>
                <a:rect b="b" l="l" r="r" t="t"/>
                <a:pathLst>
                  <a:path extrusionOk="0" h="17667" w="29488">
                    <a:moveTo>
                      <a:pt x="0" y="0"/>
                    </a:moveTo>
                    <a:lnTo>
                      <a:pt x="0" y="664"/>
                    </a:lnTo>
                    <a:lnTo>
                      <a:pt x="29488" y="17667"/>
                    </a:lnTo>
                    <a:lnTo>
                      <a:pt x="29488" y="17003"/>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8"/>
              <p:cNvSpPr/>
              <p:nvPr/>
            </p:nvSpPr>
            <p:spPr>
              <a:xfrm>
                <a:off x="2676625" y="3928450"/>
                <a:ext cx="352425" cy="512175"/>
              </a:xfrm>
              <a:custGeom>
                <a:rect b="b" l="l" r="r" t="t"/>
                <a:pathLst>
                  <a:path extrusionOk="0" h="20487" w="14097">
                    <a:moveTo>
                      <a:pt x="4251" y="0"/>
                    </a:moveTo>
                    <a:cubicBezTo>
                      <a:pt x="1750" y="0"/>
                      <a:pt x="1" y="2310"/>
                      <a:pt x="1" y="6174"/>
                    </a:cubicBezTo>
                    <a:cubicBezTo>
                      <a:pt x="1" y="11365"/>
                      <a:pt x="3157" y="17394"/>
                      <a:pt x="7048" y="19640"/>
                    </a:cubicBezTo>
                    <a:cubicBezTo>
                      <a:pt x="8043" y="20214"/>
                      <a:pt x="8989" y="20486"/>
                      <a:pt x="9847" y="20486"/>
                    </a:cubicBezTo>
                    <a:cubicBezTo>
                      <a:pt x="12348" y="20486"/>
                      <a:pt x="14097" y="18177"/>
                      <a:pt x="14097" y="14313"/>
                    </a:cubicBezTo>
                    <a:cubicBezTo>
                      <a:pt x="14097" y="9123"/>
                      <a:pt x="10942" y="3094"/>
                      <a:pt x="7048" y="845"/>
                    </a:cubicBezTo>
                    <a:cubicBezTo>
                      <a:pt x="6054" y="272"/>
                      <a:pt x="5108" y="0"/>
                      <a:pt x="4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8"/>
              <p:cNvSpPr/>
              <p:nvPr/>
            </p:nvSpPr>
            <p:spPr>
              <a:xfrm>
                <a:off x="2179450" y="3940325"/>
                <a:ext cx="790175" cy="813925"/>
              </a:xfrm>
              <a:custGeom>
                <a:rect b="b" l="l" r="r" t="t"/>
                <a:pathLst>
                  <a:path extrusionOk="0" h="32557" w="31607">
                    <a:moveTo>
                      <a:pt x="22329" y="1"/>
                    </a:moveTo>
                    <a:lnTo>
                      <a:pt x="1" y="12954"/>
                    </a:lnTo>
                    <a:lnTo>
                      <a:pt x="9098" y="32557"/>
                    </a:lnTo>
                    <a:lnTo>
                      <a:pt x="31607" y="19500"/>
                    </a:lnTo>
                    <a:lnTo>
                      <a:pt x="223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8"/>
              <p:cNvSpPr/>
              <p:nvPr/>
            </p:nvSpPr>
            <p:spPr>
              <a:xfrm>
                <a:off x="2423650" y="3956575"/>
                <a:ext cx="545950" cy="664075"/>
              </a:xfrm>
              <a:custGeom>
                <a:rect b="b" l="l" r="r" t="t"/>
                <a:pathLst>
                  <a:path extrusionOk="0" h="26563" w="21838">
                    <a:moveTo>
                      <a:pt x="11606" y="1"/>
                    </a:moveTo>
                    <a:cubicBezTo>
                      <a:pt x="11003" y="1"/>
                      <a:pt x="10443" y="129"/>
                      <a:pt x="9936" y="376"/>
                    </a:cubicBezTo>
                    <a:lnTo>
                      <a:pt x="0" y="6183"/>
                    </a:lnTo>
                    <a:cubicBezTo>
                      <a:pt x="571" y="5889"/>
                      <a:pt x="1260" y="5724"/>
                      <a:pt x="2006" y="5724"/>
                    </a:cubicBezTo>
                    <a:cubicBezTo>
                      <a:pt x="2913" y="5724"/>
                      <a:pt x="3903" y="5968"/>
                      <a:pt x="4869" y="6526"/>
                    </a:cubicBezTo>
                    <a:cubicBezTo>
                      <a:pt x="8918" y="8863"/>
                      <a:pt x="12199" y="15135"/>
                      <a:pt x="12199" y="20533"/>
                    </a:cubicBezTo>
                    <a:cubicBezTo>
                      <a:pt x="12199" y="23405"/>
                      <a:pt x="11122" y="25487"/>
                      <a:pt x="9628" y="26426"/>
                    </a:cubicBezTo>
                    <a:lnTo>
                      <a:pt x="9628" y="26426"/>
                    </a:lnTo>
                    <a:lnTo>
                      <a:pt x="19196" y="20872"/>
                    </a:lnTo>
                    <a:lnTo>
                      <a:pt x="19194" y="20870"/>
                    </a:lnTo>
                    <a:cubicBezTo>
                      <a:pt x="20809" y="20010"/>
                      <a:pt x="21838" y="17904"/>
                      <a:pt x="21838" y="14883"/>
                    </a:cubicBezTo>
                    <a:cubicBezTo>
                      <a:pt x="21838" y="9485"/>
                      <a:pt x="18556" y="3214"/>
                      <a:pt x="14508" y="876"/>
                    </a:cubicBezTo>
                    <a:cubicBezTo>
                      <a:pt x="13476" y="281"/>
                      <a:pt x="12495" y="1"/>
                      <a:pt x="11606" y="1"/>
                    </a:cubicBezTo>
                    <a:close/>
                    <a:moveTo>
                      <a:pt x="9628" y="26426"/>
                    </a:moveTo>
                    <a:lnTo>
                      <a:pt x="9392" y="26563"/>
                    </a:lnTo>
                    <a:cubicBezTo>
                      <a:pt x="9472" y="26520"/>
                      <a:pt x="9551" y="26475"/>
                      <a:pt x="9628" y="264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38"/>
              <p:cNvSpPr/>
              <p:nvPr/>
            </p:nvSpPr>
            <p:spPr>
              <a:xfrm>
                <a:off x="2366925" y="4094625"/>
                <a:ext cx="366525" cy="532750"/>
              </a:xfrm>
              <a:custGeom>
                <a:rect b="b" l="l" r="r" t="t"/>
                <a:pathLst>
                  <a:path extrusionOk="0" h="21310" w="14661">
                    <a:moveTo>
                      <a:pt x="4421" y="1"/>
                    </a:moveTo>
                    <a:cubicBezTo>
                      <a:pt x="1820" y="1"/>
                      <a:pt x="0" y="2403"/>
                      <a:pt x="0" y="6422"/>
                    </a:cubicBezTo>
                    <a:cubicBezTo>
                      <a:pt x="0" y="11820"/>
                      <a:pt x="3282" y="18091"/>
                      <a:pt x="7330" y="20429"/>
                    </a:cubicBezTo>
                    <a:cubicBezTo>
                      <a:pt x="8365" y="21026"/>
                      <a:pt x="9349" y="21309"/>
                      <a:pt x="10241" y="21309"/>
                    </a:cubicBezTo>
                    <a:cubicBezTo>
                      <a:pt x="12842" y="21309"/>
                      <a:pt x="14661" y="18907"/>
                      <a:pt x="14661" y="14887"/>
                    </a:cubicBezTo>
                    <a:cubicBezTo>
                      <a:pt x="14661" y="9489"/>
                      <a:pt x="11380" y="3218"/>
                      <a:pt x="7330" y="880"/>
                    </a:cubicBezTo>
                    <a:cubicBezTo>
                      <a:pt x="6297" y="283"/>
                      <a:pt x="5313" y="1"/>
                      <a:pt x="44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38"/>
              <p:cNvSpPr/>
              <p:nvPr/>
            </p:nvSpPr>
            <p:spPr>
              <a:xfrm>
                <a:off x="2365650" y="4108525"/>
                <a:ext cx="352375" cy="512100"/>
              </a:xfrm>
              <a:custGeom>
                <a:rect b="b" l="l" r="r" t="t"/>
                <a:pathLst>
                  <a:path extrusionOk="0" h="20484" w="14095">
                    <a:moveTo>
                      <a:pt x="4249" y="1"/>
                    </a:moveTo>
                    <a:cubicBezTo>
                      <a:pt x="1749" y="1"/>
                      <a:pt x="0" y="2309"/>
                      <a:pt x="0" y="6173"/>
                    </a:cubicBezTo>
                    <a:cubicBezTo>
                      <a:pt x="0" y="11362"/>
                      <a:pt x="3155" y="17390"/>
                      <a:pt x="7048" y="19637"/>
                    </a:cubicBezTo>
                    <a:cubicBezTo>
                      <a:pt x="8042" y="20211"/>
                      <a:pt x="8988" y="20483"/>
                      <a:pt x="9846" y="20483"/>
                    </a:cubicBezTo>
                    <a:cubicBezTo>
                      <a:pt x="12346" y="20483"/>
                      <a:pt x="14094" y="18175"/>
                      <a:pt x="14094" y="14311"/>
                    </a:cubicBezTo>
                    <a:cubicBezTo>
                      <a:pt x="14094" y="9121"/>
                      <a:pt x="10938" y="3094"/>
                      <a:pt x="7048" y="846"/>
                    </a:cubicBezTo>
                    <a:cubicBezTo>
                      <a:pt x="6053" y="272"/>
                      <a:pt x="5107" y="1"/>
                      <a:pt x="4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8"/>
              <p:cNvSpPr/>
              <p:nvPr/>
            </p:nvSpPr>
            <p:spPr>
              <a:xfrm>
                <a:off x="2114525" y="4252150"/>
                <a:ext cx="362025" cy="512050"/>
              </a:xfrm>
              <a:custGeom>
                <a:rect b="b" l="l" r="r" t="t"/>
                <a:pathLst>
                  <a:path extrusionOk="0" h="20482" w="14481">
                    <a:moveTo>
                      <a:pt x="4439" y="1"/>
                    </a:moveTo>
                    <a:cubicBezTo>
                      <a:pt x="3933" y="1"/>
                      <a:pt x="3451" y="95"/>
                      <a:pt x="3004" y="285"/>
                    </a:cubicBezTo>
                    <a:cubicBezTo>
                      <a:pt x="1510" y="921"/>
                      <a:pt x="524" y="2580"/>
                      <a:pt x="261" y="4897"/>
                    </a:cubicBezTo>
                    <a:cubicBezTo>
                      <a:pt x="0" y="7213"/>
                      <a:pt x="484" y="9997"/>
                      <a:pt x="1608" y="12639"/>
                    </a:cubicBezTo>
                    <a:cubicBezTo>
                      <a:pt x="2732" y="15278"/>
                      <a:pt x="4403" y="17559"/>
                      <a:pt x="6254" y="18976"/>
                    </a:cubicBezTo>
                    <a:cubicBezTo>
                      <a:pt x="7550" y="19969"/>
                      <a:pt x="8860" y="20482"/>
                      <a:pt x="10042" y="20482"/>
                    </a:cubicBezTo>
                    <a:cubicBezTo>
                      <a:pt x="10547" y="20482"/>
                      <a:pt x="11030" y="20388"/>
                      <a:pt x="11477" y="20198"/>
                    </a:cubicBezTo>
                    <a:cubicBezTo>
                      <a:pt x="12971" y="19562"/>
                      <a:pt x="13958" y="17903"/>
                      <a:pt x="14219" y="15586"/>
                    </a:cubicBezTo>
                    <a:cubicBezTo>
                      <a:pt x="14481" y="13271"/>
                      <a:pt x="13997" y="10485"/>
                      <a:pt x="12873" y="7844"/>
                    </a:cubicBezTo>
                    <a:cubicBezTo>
                      <a:pt x="11749" y="5204"/>
                      <a:pt x="10078" y="2924"/>
                      <a:pt x="8227" y="1507"/>
                    </a:cubicBezTo>
                    <a:cubicBezTo>
                      <a:pt x="6931" y="514"/>
                      <a:pt x="5621" y="1"/>
                      <a:pt x="44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8"/>
              <p:cNvSpPr/>
              <p:nvPr/>
            </p:nvSpPr>
            <p:spPr>
              <a:xfrm>
                <a:off x="2069300" y="4304350"/>
                <a:ext cx="388350" cy="458650"/>
              </a:xfrm>
              <a:custGeom>
                <a:rect b="b" l="l" r="r" t="t"/>
                <a:pathLst>
                  <a:path extrusionOk="0" h="18346" w="15534">
                    <a:moveTo>
                      <a:pt x="2893" y="1"/>
                    </a:moveTo>
                    <a:lnTo>
                      <a:pt x="0" y="5256"/>
                    </a:lnTo>
                    <a:lnTo>
                      <a:pt x="5053" y="17340"/>
                    </a:lnTo>
                    <a:lnTo>
                      <a:pt x="11235" y="18345"/>
                    </a:lnTo>
                    <a:cubicBezTo>
                      <a:pt x="11235" y="18345"/>
                      <a:pt x="15533" y="15281"/>
                      <a:pt x="13376" y="8684"/>
                    </a:cubicBezTo>
                    <a:cubicBezTo>
                      <a:pt x="11219" y="2089"/>
                      <a:pt x="2893" y="1"/>
                      <a:pt x="28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38"/>
              <p:cNvSpPr/>
              <p:nvPr/>
            </p:nvSpPr>
            <p:spPr>
              <a:xfrm>
                <a:off x="2047800" y="4413275"/>
                <a:ext cx="223350" cy="324575"/>
              </a:xfrm>
              <a:custGeom>
                <a:rect b="b" l="l" r="r" t="t"/>
                <a:pathLst>
                  <a:path extrusionOk="0" h="12983" w="8934">
                    <a:moveTo>
                      <a:pt x="2694" y="0"/>
                    </a:moveTo>
                    <a:cubicBezTo>
                      <a:pt x="1109" y="0"/>
                      <a:pt x="0" y="1464"/>
                      <a:pt x="0" y="3913"/>
                    </a:cubicBezTo>
                    <a:cubicBezTo>
                      <a:pt x="0" y="7202"/>
                      <a:pt x="2000" y="11022"/>
                      <a:pt x="4468" y="12446"/>
                    </a:cubicBezTo>
                    <a:cubicBezTo>
                      <a:pt x="5098" y="12810"/>
                      <a:pt x="5697" y="12982"/>
                      <a:pt x="6241" y="12982"/>
                    </a:cubicBezTo>
                    <a:cubicBezTo>
                      <a:pt x="7825" y="12982"/>
                      <a:pt x="8934" y="11518"/>
                      <a:pt x="8934" y="9070"/>
                    </a:cubicBezTo>
                    <a:cubicBezTo>
                      <a:pt x="8934" y="5782"/>
                      <a:pt x="6934" y="1961"/>
                      <a:pt x="4468" y="536"/>
                    </a:cubicBezTo>
                    <a:cubicBezTo>
                      <a:pt x="3838" y="173"/>
                      <a:pt x="3238" y="0"/>
                      <a:pt x="2694" y="0"/>
                    </a:cubicBezTo>
                    <a:close/>
                  </a:path>
                </a:pathLst>
              </a:custGeom>
              <a:solidFill>
                <a:srgbClr val="D8E1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38"/>
              <p:cNvSpPr/>
              <p:nvPr/>
            </p:nvSpPr>
            <p:spPr>
              <a:xfrm>
                <a:off x="2328950" y="4120100"/>
                <a:ext cx="335650" cy="557075"/>
              </a:xfrm>
              <a:custGeom>
                <a:rect b="b" l="l" r="r" t="t"/>
                <a:pathLst>
                  <a:path extrusionOk="0" h="22283" w="13426">
                    <a:moveTo>
                      <a:pt x="3925" y="0"/>
                    </a:moveTo>
                    <a:lnTo>
                      <a:pt x="0" y="2294"/>
                    </a:lnTo>
                    <a:lnTo>
                      <a:pt x="8456" y="22282"/>
                    </a:lnTo>
                    <a:lnTo>
                      <a:pt x="13426" y="19351"/>
                    </a:lnTo>
                    <a:lnTo>
                      <a:pt x="392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38"/>
              <p:cNvSpPr/>
              <p:nvPr/>
            </p:nvSpPr>
            <p:spPr>
              <a:xfrm>
                <a:off x="1729500" y="4310675"/>
                <a:ext cx="510025" cy="721300"/>
              </a:xfrm>
              <a:custGeom>
                <a:rect b="b" l="l" r="r" t="t"/>
                <a:pathLst>
                  <a:path extrusionOk="0" h="28852" w="20401">
                    <a:moveTo>
                      <a:pt x="6256" y="0"/>
                    </a:moveTo>
                    <a:cubicBezTo>
                      <a:pt x="5543" y="0"/>
                      <a:pt x="4863" y="133"/>
                      <a:pt x="4232" y="402"/>
                    </a:cubicBezTo>
                    <a:cubicBezTo>
                      <a:pt x="2128" y="1297"/>
                      <a:pt x="739" y="3633"/>
                      <a:pt x="370" y="6897"/>
                    </a:cubicBezTo>
                    <a:cubicBezTo>
                      <a:pt x="1" y="10160"/>
                      <a:pt x="683" y="14083"/>
                      <a:pt x="2266" y="17803"/>
                    </a:cubicBezTo>
                    <a:cubicBezTo>
                      <a:pt x="3849" y="21523"/>
                      <a:pt x="6203" y="24733"/>
                      <a:pt x="8810" y="26731"/>
                    </a:cubicBezTo>
                    <a:cubicBezTo>
                      <a:pt x="10636" y="28129"/>
                      <a:pt x="12482" y="28852"/>
                      <a:pt x="14146" y="28852"/>
                    </a:cubicBezTo>
                    <a:cubicBezTo>
                      <a:pt x="14859" y="28852"/>
                      <a:pt x="15538" y="28719"/>
                      <a:pt x="16169" y="28451"/>
                    </a:cubicBezTo>
                    <a:cubicBezTo>
                      <a:pt x="18273" y="27555"/>
                      <a:pt x="19663" y="25218"/>
                      <a:pt x="20032" y="21956"/>
                    </a:cubicBezTo>
                    <a:cubicBezTo>
                      <a:pt x="20401" y="18692"/>
                      <a:pt x="19718" y="14769"/>
                      <a:pt x="18136" y="11050"/>
                    </a:cubicBezTo>
                    <a:cubicBezTo>
                      <a:pt x="16552" y="7330"/>
                      <a:pt x="14198" y="4118"/>
                      <a:pt x="11591" y="2122"/>
                    </a:cubicBezTo>
                    <a:cubicBezTo>
                      <a:pt x="9765" y="723"/>
                      <a:pt x="7921" y="0"/>
                      <a:pt x="62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8"/>
              <p:cNvSpPr/>
              <p:nvPr/>
            </p:nvSpPr>
            <p:spPr>
              <a:xfrm>
                <a:off x="1756950" y="4293250"/>
                <a:ext cx="570200" cy="724500"/>
              </a:xfrm>
              <a:custGeom>
                <a:rect b="b" l="l" r="r" t="t"/>
                <a:pathLst>
                  <a:path extrusionOk="0" h="28980" w="22808">
                    <a:moveTo>
                      <a:pt x="8056" y="1"/>
                    </a:moveTo>
                    <a:cubicBezTo>
                      <a:pt x="6006" y="1"/>
                      <a:pt x="3981" y="559"/>
                      <a:pt x="2565" y="1375"/>
                    </a:cubicBezTo>
                    <a:cubicBezTo>
                      <a:pt x="1" y="2855"/>
                      <a:pt x="12457" y="28980"/>
                      <a:pt x="15298" y="28980"/>
                    </a:cubicBezTo>
                    <a:cubicBezTo>
                      <a:pt x="15361" y="28980"/>
                      <a:pt x="15419" y="28967"/>
                      <a:pt x="15472" y="28941"/>
                    </a:cubicBezTo>
                    <a:cubicBezTo>
                      <a:pt x="18734" y="27343"/>
                      <a:pt x="21698" y="23423"/>
                      <a:pt x="22076" y="19479"/>
                    </a:cubicBezTo>
                    <a:cubicBezTo>
                      <a:pt x="22808" y="11858"/>
                      <a:pt x="18167" y="3448"/>
                      <a:pt x="11712" y="695"/>
                    </a:cubicBezTo>
                    <a:cubicBezTo>
                      <a:pt x="10573" y="209"/>
                      <a:pt x="9310" y="1"/>
                      <a:pt x="8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38"/>
              <p:cNvSpPr/>
              <p:nvPr/>
            </p:nvSpPr>
            <p:spPr>
              <a:xfrm>
                <a:off x="1746150" y="4334425"/>
                <a:ext cx="476375" cy="673800"/>
              </a:xfrm>
              <a:custGeom>
                <a:rect b="b" l="l" r="r" t="t"/>
                <a:pathLst>
                  <a:path extrusionOk="0" h="26952" w="19055">
                    <a:moveTo>
                      <a:pt x="5841" y="1"/>
                    </a:moveTo>
                    <a:cubicBezTo>
                      <a:pt x="5176" y="1"/>
                      <a:pt x="4541" y="124"/>
                      <a:pt x="3952" y="375"/>
                    </a:cubicBezTo>
                    <a:cubicBezTo>
                      <a:pt x="1986" y="1212"/>
                      <a:pt x="689" y="3394"/>
                      <a:pt x="344" y="6442"/>
                    </a:cubicBezTo>
                    <a:cubicBezTo>
                      <a:pt x="0" y="9492"/>
                      <a:pt x="637" y="13155"/>
                      <a:pt x="2116" y="16630"/>
                    </a:cubicBezTo>
                    <a:cubicBezTo>
                      <a:pt x="3594" y="20105"/>
                      <a:pt x="5794" y="23105"/>
                      <a:pt x="8229" y="24971"/>
                    </a:cubicBezTo>
                    <a:cubicBezTo>
                      <a:pt x="9935" y="26277"/>
                      <a:pt x="11658" y="26952"/>
                      <a:pt x="13214" y="26952"/>
                    </a:cubicBezTo>
                    <a:cubicBezTo>
                      <a:pt x="13879" y="26952"/>
                      <a:pt x="14514" y="26828"/>
                      <a:pt x="15103" y="26578"/>
                    </a:cubicBezTo>
                    <a:cubicBezTo>
                      <a:pt x="17069" y="25741"/>
                      <a:pt x="18366" y="23559"/>
                      <a:pt x="18711" y="20509"/>
                    </a:cubicBezTo>
                    <a:cubicBezTo>
                      <a:pt x="19055" y="17461"/>
                      <a:pt x="18418" y="13797"/>
                      <a:pt x="16939" y="10322"/>
                    </a:cubicBezTo>
                    <a:cubicBezTo>
                      <a:pt x="15461" y="6847"/>
                      <a:pt x="13261" y="3848"/>
                      <a:pt x="10826" y="1982"/>
                    </a:cubicBezTo>
                    <a:cubicBezTo>
                      <a:pt x="9120" y="676"/>
                      <a:pt x="7396" y="1"/>
                      <a:pt x="58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8"/>
              <p:cNvSpPr/>
              <p:nvPr/>
            </p:nvSpPr>
            <p:spPr>
              <a:xfrm>
                <a:off x="1927700" y="4423575"/>
                <a:ext cx="276700" cy="402200"/>
              </a:xfrm>
              <a:custGeom>
                <a:rect b="b" l="l" r="r" t="t"/>
                <a:pathLst>
                  <a:path extrusionOk="0" h="16088" w="11068">
                    <a:moveTo>
                      <a:pt x="3338" y="1"/>
                    </a:moveTo>
                    <a:cubicBezTo>
                      <a:pt x="1374" y="1"/>
                      <a:pt x="0" y="1814"/>
                      <a:pt x="0" y="4849"/>
                    </a:cubicBezTo>
                    <a:cubicBezTo>
                      <a:pt x="0" y="8925"/>
                      <a:pt x="2477" y="13659"/>
                      <a:pt x="5534" y="15423"/>
                    </a:cubicBezTo>
                    <a:cubicBezTo>
                      <a:pt x="6314" y="15874"/>
                      <a:pt x="7057" y="16088"/>
                      <a:pt x="7731" y="16088"/>
                    </a:cubicBezTo>
                    <a:cubicBezTo>
                      <a:pt x="9694" y="16088"/>
                      <a:pt x="11068" y="14274"/>
                      <a:pt x="11068" y="11240"/>
                    </a:cubicBezTo>
                    <a:cubicBezTo>
                      <a:pt x="11068" y="11209"/>
                      <a:pt x="11064" y="11175"/>
                      <a:pt x="11064" y="11144"/>
                    </a:cubicBezTo>
                    <a:cubicBezTo>
                      <a:pt x="10295" y="7568"/>
                      <a:pt x="8612" y="4020"/>
                      <a:pt x="6436" y="1293"/>
                    </a:cubicBezTo>
                    <a:cubicBezTo>
                      <a:pt x="6143" y="1058"/>
                      <a:pt x="5843" y="842"/>
                      <a:pt x="5534" y="664"/>
                    </a:cubicBezTo>
                    <a:cubicBezTo>
                      <a:pt x="4754" y="214"/>
                      <a:pt x="4011" y="1"/>
                      <a:pt x="33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38"/>
              <p:cNvSpPr/>
              <p:nvPr/>
            </p:nvSpPr>
            <p:spPr>
              <a:xfrm>
                <a:off x="2035700" y="4588700"/>
                <a:ext cx="48200" cy="78475"/>
              </a:xfrm>
              <a:custGeom>
                <a:rect b="b" l="l" r="r" t="t"/>
                <a:pathLst>
                  <a:path extrusionOk="0" h="3139" w="1928">
                    <a:moveTo>
                      <a:pt x="612" y="0"/>
                    </a:moveTo>
                    <a:lnTo>
                      <a:pt x="1" y="331"/>
                    </a:lnTo>
                    <a:lnTo>
                      <a:pt x="1357" y="3139"/>
                    </a:lnTo>
                    <a:lnTo>
                      <a:pt x="1928" y="2847"/>
                    </a:lnTo>
                    <a:lnTo>
                      <a:pt x="1811" y="1076"/>
                    </a:lnTo>
                    <a:lnTo>
                      <a:pt x="612" y="0"/>
                    </a:lnTo>
                    <a:close/>
                  </a:path>
                </a:pathLst>
              </a:custGeom>
              <a:solidFill>
                <a:srgbClr val="A0B7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38"/>
              <p:cNvSpPr/>
              <p:nvPr/>
            </p:nvSpPr>
            <p:spPr>
              <a:xfrm>
                <a:off x="2041500" y="4587275"/>
                <a:ext cx="50925" cy="74050"/>
              </a:xfrm>
              <a:custGeom>
                <a:rect b="b" l="l" r="r" t="t"/>
                <a:pathLst>
                  <a:path extrusionOk="0" h="2962" w="2037">
                    <a:moveTo>
                      <a:pt x="614" y="1"/>
                    </a:moveTo>
                    <a:cubicBezTo>
                      <a:pt x="253" y="1"/>
                      <a:pt x="1" y="335"/>
                      <a:pt x="1" y="892"/>
                    </a:cubicBezTo>
                    <a:cubicBezTo>
                      <a:pt x="1" y="1643"/>
                      <a:pt x="456" y="2514"/>
                      <a:pt x="1018" y="2839"/>
                    </a:cubicBezTo>
                    <a:cubicBezTo>
                      <a:pt x="1162" y="2922"/>
                      <a:pt x="1299" y="2962"/>
                      <a:pt x="1423" y="2962"/>
                    </a:cubicBezTo>
                    <a:cubicBezTo>
                      <a:pt x="1784" y="2962"/>
                      <a:pt x="2037" y="2628"/>
                      <a:pt x="2037" y="2070"/>
                    </a:cubicBezTo>
                    <a:cubicBezTo>
                      <a:pt x="2037" y="1320"/>
                      <a:pt x="1581" y="449"/>
                      <a:pt x="1018" y="124"/>
                    </a:cubicBezTo>
                    <a:cubicBezTo>
                      <a:pt x="874" y="40"/>
                      <a:pt x="738" y="1"/>
                      <a:pt x="6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38"/>
              <p:cNvSpPr/>
              <p:nvPr/>
            </p:nvSpPr>
            <p:spPr>
              <a:xfrm>
                <a:off x="2026950" y="4595175"/>
                <a:ext cx="50925" cy="74050"/>
              </a:xfrm>
              <a:custGeom>
                <a:rect b="b" l="l" r="r" t="t"/>
                <a:pathLst>
                  <a:path extrusionOk="0" h="2962" w="2037">
                    <a:moveTo>
                      <a:pt x="614" y="1"/>
                    </a:moveTo>
                    <a:cubicBezTo>
                      <a:pt x="253" y="1"/>
                      <a:pt x="0" y="335"/>
                      <a:pt x="0" y="892"/>
                    </a:cubicBezTo>
                    <a:cubicBezTo>
                      <a:pt x="0" y="1643"/>
                      <a:pt x="456" y="2514"/>
                      <a:pt x="1019" y="2839"/>
                    </a:cubicBezTo>
                    <a:cubicBezTo>
                      <a:pt x="1162" y="2922"/>
                      <a:pt x="1299" y="2962"/>
                      <a:pt x="1423" y="2962"/>
                    </a:cubicBezTo>
                    <a:cubicBezTo>
                      <a:pt x="1784" y="2962"/>
                      <a:pt x="2036" y="2628"/>
                      <a:pt x="2036" y="2070"/>
                    </a:cubicBezTo>
                    <a:cubicBezTo>
                      <a:pt x="2036" y="1320"/>
                      <a:pt x="1580" y="449"/>
                      <a:pt x="1019" y="124"/>
                    </a:cubicBezTo>
                    <a:cubicBezTo>
                      <a:pt x="875" y="40"/>
                      <a:pt x="738"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38"/>
              <p:cNvSpPr/>
              <p:nvPr/>
            </p:nvSpPr>
            <p:spPr>
              <a:xfrm>
                <a:off x="1993325" y="4616800"/>
                <a:ext cx="65325" cy="60375"/>
              </a:xfrm>
              <a:custGeom>
                <a:rect b="b" l="l" r="r" t="t"/>
                <a:pathLst>
                  <a:path extrusionOk="0" h="2415" w="2613">
                    <a:moveTo>
                      <a:pt x="2038" y="0"/>
                    </a:moveTo>
                    <a:lnTo>
                      <a:pt x="0" y="1218"/>
                    </a:lnTo>
                    <a:lnTo>
                      <a:pt x="592" y="2414"/>
                    </a:lnTo>
                    <a:lnTo>
                      <a:pt x="2612" y="1242"/>
                    </a:lnTo>
                    <a:lnTo>
                      <a:pt x="2562" y="470"/>
                    </a:lnTo>
                    <a:lnTo>
                      <a:pt x="20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38"/>
              <p:cNvSpPr/>
              <p:nvPr/>
            </p:nvSpPr>
            <p:spPr>
              <a:xfrm>
                <a:off x="2040125" y="4616175"/>
                <a:ext cx="22250" cy="32275"/>
              </a:xfrm>
              <a:custGeom>
                <a:rect b="b" l="l" r="r" t="t"/>
                <a:pathLst>
                  <a:path extrusionOk="0" h="1291" w="890">
                    <a:moveTo>
                      <a:pt x="268" y="1"/>
                    </a:moveTo>
                    <a:cubicBezTo>
                      <a:pt x="110" y="1"/>
                      <a:pt x="1" y="146"/>
                      <a:pt x="1" y="389"/>
                    </a:cubicBezTo>
                    <a:cubicBezTo>
                      <a:pt x="1" y="716"/>
                      <a:pt x="200" y="1097"/>
                      <a:pt x="445" y="1238"/>
                    </a:cubicBezTo>
                    <a:cubicBezTo>
                      <a:pt x="508" y="1274"/>
                      <a:pt x="567" y="1291"/>
                      <a:pt x="621" y="1291"/>
                    </a:cubicBezTo>
                    <a:cubicBezTo>
                      <a:pt x="779" y="1291"/>
                      <a:pt x="890" y="1145"/>
                      <a:pt x="890" y="902"/>
                    </a:cubicBezTo>
                    <a:cubicBezTo>
                      <a:pt x="890" y="576"/>
                      <a:pt x="691" y="196"/>
                      <a:pt x="445" y="54"/>
                    </a:cubicBezTo>
                    <a:cubicBezTo>
                      <a:pt x="382" y="18"/>
                      <a:pt x="322" y="1"/>
                      <a:pt x="2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38"/>
              <p:cNvSpPr/>
              <p:nvPr/>
            </p:nvSpPr>
            <p:spPr>
              <a:xfrm>
                <a:off x="1990025" y="4646100"/>
                <a:ext cx="22250" cy="32275"/>
              </a:xfrm>
              <a:custGeom>
                <a:rect b="b" l="l" r="r" t="t"/>
                <a:pathLst>
                  <a:path extrusionOk="0" h="1291" w="890">
                    <a:moveTo>
                      <a:pt x="269" y="1"/>
                    </a:moveTo>
                    <a:cubicBezTo>
                      <a:pt x="112" y="1"/>
                      <a:pt x="1" y="146"/>
                      <a:pt x="1" y="389"/>
                    </a:cubicBezTo>
                    <a:cubicBezTo>
                      <a:pt x="1" y="717"/>
                      <a:pt x="201" y="1096"/>
                      <a:pt x="445" y="1237"/>
                    </a:cubicBezTo>
                    <a:cubicBezTo>
                      <a:pt x="508" y="1273"/>
                      <a:pt x="567" y="1290"/>
                      <a:pt x="621" y="1290"/>
                    </a:cubicBezTo>
                    <a:cubicBezTo>
                      <a:pt x="779" y="1290"/>
                      <a:pt x="890" y="1145"/>
                      <a:pt x="890" y="902"/>
                    </a:cubicBezTo>
                    <a:cubicBezTo>
                      <a:pt x="890" y="575"/>
                      <a:pt x="691" y="196"/>
                      <a:pt x="445" y="54"/>
                    </a:cubicBezTo>
                    <a:cubicBezTo>
                      <a:pt x="383" y="18"/>
                      <a:pt x="323"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38"/>
              <p:cNvSpPr/>
              <p:nvPr/>
            </p:nvSpPr>
            <p:spPr>
              <a:xfrm>
                <a:off x="1727450" y="4654475"/>
                <a:ext cx="276350" cy="171475"/>
              </a:xfrm>
              <a:custGeom>
                <a:rect b="b" l="l" r="r" t="t"/>
                <a:pathLst>
                  <a:path extrusionOk="0" h="6859" w="11054">
                    <a:moveTo>
                      <a:pt x="10739" y="1"/>
                    </a:moveTo>
                    <a:lnTo>
                      <a:pt x="1" y="6205"/>
                    </a:lnTo>
                    <a:lnTo>
                      <a:pt x="324" y="6859"/>
                    </a:lnTo>
                    <a:lnTo>
                      <a:pt x="11053" y="680"/>
                    </a:lnTo>
                    <a:lnTo>
                      <a:pt x="11025" y="258"/>
                    </a:lnTo>
                    <a:lnTo>
                      <a:pt x="107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38"/>
              <p:cNvSpPr/>
              <p:nvPr/>
            </p:nvSpPr>
            <p:spPr>
              <a:xfrm>
                <a:off x="1993600" y="4654150"/>
                <a:ext cx="12200" cy="17675"/>
              </a:xfrm>
              <a:custGeom>
                <a:rect b="b" l="l" r="r" t="t"/>
                <a:pathLst>
                  <a:path extrusionOk="0" h="707" w="488">
                    <a:moveTo>
                      <a:pt x="148" y="0"/>
                    </a:moveTo>
                    <a:cubicBezTo>
                      <a:pt x="61" y="0"/>
                      <a:pt x="1" y="80"/>
                      <a:pt x="1" y="214"/>
                    </a:cubicBezTo>
                    <a:cubicBezTo>
                      <a:pt x="1" y="392"/>
                      <a:pt x="110" y="599"/>
                      <a:pt x="244" y="677"/>
                    </a:cubicBezTo>
                    <a:cubicBezTo>
                      <a:pt x="279" y="697"/>
                      <a:pt x="311" y="706"/>
                      <a:pt x="341" y="706"/>
                    </a:cubicBezTo>
                    <a:cubicBezTo>
                      <a:pt x="427" y="706"/>
                      <a:pt x="488" y="626"/>
                      <a:pt x="488" y="494"/>
                    </a:cubicBezTo>
                    <a:cubicBezTo>
                      <a:pt x="488" y="314"/>
                      <a:pt x="379" y="107"/>
                      <a:pt x="244" y="29"/>
                    </a:cubicBezTo>
                    <a:cubicBezTo>
                      <a:pt x="210" y="10"/>
                      <a:pt x="177"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8"/>
              <p:cNvSpPr/>
              <p:nvPr/>
            </p:nvSpPr>
            <p:spPr>
              <a:xfrm>
                <a:off x="1701575" y="4774475"/>
                <a:ext cx="63700" cy="92575"/>
              </a:xfrm>
              <a:custGeom>
                <a:rect b="b" l="l" r="r" t="t"/>
                <a:pathLst>
                  <a:path extrusionOk="0" h="3703" w="2548">
                    <a:moveTo>
                      <a:pt x="768" y="0"/>
                    </a:moveTo>
                    <a:cubicBezTo>
                      <a:pt x="317" y="0"/>
                      <a:pt x="1" y="418"/>
                      <a:pt x="1" y="1116"/>
                    </a:cubicBezTo>
                    <a:cubicBezTo>
                      <a:pt x="1" y="2054"/>
                      <a:pt x="571" y="3143"/>
                      <a:pt x="1274" y="3549"/>
                    </a:cubicBezTo>
                    <a:cubicBezTo>
                      <a:pt x="1454" y="3653"/>
                      <a:pt x="1626" y="3702"/>
                      <a:pt x="1781" y="3702"/>
                    </a:cubicBezTo>
                    <a:cubicBezTo>
                      <a:pt x="2232" y="3702"/>
                      <a:pt x="2548" y="3285"/>
                      <a:pt x="2548" y="2587"/>
                    </a:cubicBezTo>
                    <a:cubicBezTo>
                      <a:pt x="2548" y="1650"/>
                      <a:pt x="1978" y="559"/>
                      <a:pt x="1274" y="153"/>
                    </a:cubicBezTo>
                    <a:cubicBezTo>
                      <a:pt x="1094" y="49"/>
                      <a:pt x="923" y="0"/>
                      <a:pt x="7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8"/>
              <p:cNvSpPr/>
              <p:nvPr/>
            </p:nvSpPr>
            <p:spPr>
              <a:xfrm>
                <a:off x="1700000" y="4776175"/>
                <a:ext cx="56600" cy="93925"/>
              </a:xfrm>
              <a:custGeom>
                <a:rect b="b" l="l" r="r" t="t"/>
                <a:pathLst>
                  <a:path extrusionOk="0" h="3757" w="2264">
                    <a:moveTo>
                      <a:pt x="538" y="0"/>
                    </a:moveTo>
                    <a:lnTo>
                      <a:pt x="1" y="282"/>
                    </a:lnTo>
                    <a:lnTo>
                      <a:pt x="1751" y="3756"/>
                    </a:lnTo>
                    <a:lnTo>
                      <a:pt x="2264" y="3483"/>
                    </a:lnTo>
                    <a:lnTo>
                      <a:pt x="538" y="0"/>
                    </a:lnTo>
                    <a:close/>
                  </a:path>
                </a:pathLst>
              </a:custGeom>
              <a:solidFill>
                <a:srgbClr val="BF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38"/>
              <p:cNvSpPr/>
              <p:nvPr/>
            </p:nvSpPr>
            <p:spPr>
              <a:xfrm>
                <a:off x="1690525" y="4780075"/>
                <a:ext cx="63675" cy="92575"/>
              </a:xfrm>
              <a:custGeom>
                <a:rect b="b" l="l" r="r" t="t"/>
                <a:pathLst>
                  <a:path extrusionOk="0" h="3703" w="2547">
                    <a:moveTo>
                      <a:pt x="768" y="0"/>
                    </a:moveTo>
                    <a:cubicBezTo>
                      <a:pt x="316" y="0"/>
                      <a:pt x="1" y="418"/>
                      <a:pt x="1" y="1116"/>
                    </a:cubicBezTo>
                    <a:cubicBezTo>
                      <a:pt x="1" y="2053"/>
                      <a:pt x="570" y="3142"/>
                      <a:pt x="1273" y="3550"/>
                    </a:cubicBezTo>
                    <a:cubicBezTo>
                      <a:pt x="1453" y="3653"/>
                      <a:pt x="1624" y="3702"/>
                      <a:pt x="1779" y="3702"/>
                    </a:cubicBezTo>
                    <a:cubicBezTo>
                      <a:pt x="2230" y="3702"/>
                      <a:pt x="2546" y="3285"/>
                      <a:pt x="2546" y="2587"/>
                    </a:cubicBezTo>
                    <a:cubicBezTo>
                      <a:pt x="2546" y="1648"/>
                      <a:pt x="1976" y="559"/>
                      <a:pt x="1273" y="153"/>
                    </a:cubicBezTo>
                    <a:cubicBezTo>
                      <a:pt x="1093" y="49"/>
                      <a:pt x="923" y="0"/>
                      <a:pt x="7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38"/>
              <p:cNvSpPr/>
              <p:nvPr/>
            </p:nvSpPr>
            <p:spPr>
              <a:xfrm>
                <a:off x="2855400" y="4436775"/>
                <a:ext cx="351425" cy="218100"/>
              </a:xfrm>
              <a:custGeom>
                <a:rect b="b" l="l" r="r" t="t"/>
                <a:pathLst>
                  <a:path extrusionOk="0" h="8724" w="14057">
                    <a:moveTo>
                      <a:pt x="401" y="0"/>
                    </a:moveTo>
                    <a:lnTo>
                      <a:pt x="37" y="327"/>
                    </a:lnTo>
                    <a:lnTo>
                      <a:pt x="1" y="865"/>
                    </a:lnTo>
                    <a:lnTo>
                      <a:pt x="13645" y="8723"/>
                    </a:lnTo>
                    <a:lnTo>
                      <a:pt x="14056" y="7890"/>
                    </a:lnTo>
                    <a:lnTo>
                      <a:pt x="4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38"/>
              <p:cNvSpPr/>
              <p:nvPr/>
            </p:nvSpPr>
            <p:spPr>
              <a:xfrm>
                <a:off x="2852825" y="4436375"/>
                <a:ext cx="15450" cy="22475"/>
              </a:xfrm>
              <a:custGeom>
                <a:rect b="b" l="l" r="r" t="t"/>
                <a:pathLst>
                  <a:path extrusionOk="0" h="899" w="618">
                    <a:moveTo>
                      <a:pt x="432" y="0"/>
                    </a:moveTo>
                    <a:cubicBezTo>
                      <a:pt x="395" y="0"/>
                      <a:pt x="354" y="12"/>
                      <a:pt x="310" y="37"/>
                    </a:cubicBezTo>
                    <a:cubicBezTo>
                      <a:pt x="139" y="136"/>
                      <a:pt x="0" y="400"/>
                      <a:pt x="0" y="628"/>
                    </a:cubicBezTo>
                    <a:cubicBezTo>
                      <a:pt x="0" y="797"/>
                      <a:pt x="77" y="898"/>
                      <a:pt x="187" y="898"/>
                    </a:cubicBezTo>
                    <a:cubicBezTo>
                      <a:pt x="224" y="898"/>
                      <a:pt x="266" y="886"/>
                      <a:pt x="310" y="861"/>
                    </a:cubicBezTo>
                    <a:cubicBezTo>
                      <a:pt x="481" y="762"/>
                      <a:pt x="618" y="498"/>
                      <a:pt x="618" y="270"/>
                    </a:cubicBezTo>
                    <a:cubicBezTo>
                      <a:pt x="618" y="101"/>
                      <a:pt x="541" y="0"/>
                      <a:pt x="4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38"/>
              <p:cNvSpPr/>
              <p:nvPr/>
            </p:nvSpPr>
            <p:spPr>
              <a:xfrm>
                <a:off x="2855400" y="4287450"/>
                <a:ext cx="351425" cy="218100"/>
              </a:xfrm>
              <a:custGeom>
                <a:rect b="b" l="l" r="r" t="t"/>
                <a:pathLst>
                  <a:path extrusionOk="0" h="8724" w="14057">
                    <a:moveTo>
                      <a:pt x="401" y="0"/>
                    </a:moveTo>
                    <a:lnTo>
                      <a:pt x="37" y="327"/>
                    </a:lnTo>
                    <a:lnTo>
                      <a:pt x="1" y="864"/>
                    </a:lnTo>
                    <a:lnTo>
                      <a:pt x="13645" y="8723"/>
                    </a:lnTo>
                    <a:lnTo>
                      <a:pt x="14056" y="7890"/>
                    </a:lnTo>
                    <a:lnTo>
                      <a:pt x="4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8"/>
              <p:cNvSpPr/>
              <p:nvPr/>
            </p:nvSpPr>
            <p:spPr>
              <a:xfrm>
                <a:off x="2852825" y="4287025"/>
                <a:ext cx="15450" cy="22475"/>
              </a:xfrm>
              <a:custGeom>
                <a:rect b="b" l="l" r="r" t="t"/>
                <a:pathLst>
                  <a:path extrusionOk="0" h="899" w="618">
                    <a:moveTo>
                      <a:pt x="432" y="1"/>
                    </a:moveTo>
                    <a:cubicBezTo>
                      <a:pt x="395" y="1"/>
                      <a:pt x="354" y="13"/>
                      <a:pt x="310" y="38"/>
                    </a:cubicBezTo>
                    <a:cubicBezTo>
                      <a:pt x="139" y="137"/>
                      <a:pt x="0" y="401"/>
                      <a:pt x="0" y="629"/>
                    </a:cubicBezTo>
                    <a:cubicBezTo>
                      <a:pt x="0" y="798"/>
                      <a:pt x="77" y="899"/>
                      <a:pt x="187" y="899"/>
                    </a:cubicBezTo>
                    <a:cubicBezTo>
                      <a:pt x="224" y="899"/>
                      <a:pt x="266" y="887"/>
                      <a:pt x="310" y="862"/>
                    </a:cubicBezTo>
                    <a:cubicBezTo>
                      <a:pt x="481" y="763"/>
                      <a:pt x="618" y="499"/>
                      <a:pt x="618" y="271"/>
                    </a:cubicBezTo>
                    <a:cubicBezTo>
                      <a:pt x="618" y="102"/>
                      <a:pt x="541" y="1"/>
                      <a:pt x="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8"/>
              <p:cNvSpPr/>
              <p:nvPr/>
            </p:nvSpPr>
            <p:spPr>
              <a:xfrm>
                <a:off x="3005875" y="4193500"/>
                <a:ext cx="753050" cy="942750"/>
              </a:xfrm>
              <a:custGeom>
                <a:rect b="b" l="l" r="r" t="t"/>
                <a:pathLst>
                  <a:path extrusionOk="0" h="37710" w="30122">
                    <a:moveTo>
                      <a:pt x="0" y="0"/>
                    </a:moveTo>
                    <a:lnTo>
                      <a:pt x="0" y="20339"/>
                    </a:lnTo>
                    <a:lnTo>
                      <a:pt x="30122" y="37709"/>
                    </a:lnTo>
                    <a:lnTo>
                      <a:pt x="30122" y="17369"/>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8"/>
              <p:cNvSpPr/>
              <p:nvPr/>
            </p:nvSpPr>
            <p:spPr>
              <a:xfrm>
                <a:off x="3758900" y="4611075"/>
                <a:ext cx="30000" cy="525175"/>
              </a:xfrm>
              <a:custGeom>
                <a:rect b="b" l="l" r="r" t="t"/>
                <a:pathLst>
                  <a:path extrusionOk="0" h="21007" w="1200">
                    <a:moveTo>
                      <a:pt x="1200" y="0"/>
                    </a:moveTo>
                    <a:lnTo>
                      <a:pt x="1" y="666"/>
                    </a:lnTo>
                    <a:lnTo>
                      <a:pt x="1" y="21006"/>
                    </a:lnTo>
                    <a:lnTo>
                      <a:pt x="1200" y="20340"/>
                    </a:lnTo>
                    <a:lnTo>
                      <a:pt x="120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38"/>
              <p:cNvSpPr/>
              <p:nvPr/>
            </p:nvSpPr>
            <p:spPr>
              <a:xfrm>
                <a:off x="3031125" y="4239725"/>
                <a:ext cx="703850" cy="854050"/>
              </a:xfrm>
              <a:custGeom>
                <a:rect b="b" l="l" r="r" t="t"/>
                <a:pathLst>
                  <a:path extrusionOk="0" h="34162" w="28154">
                    <a:moveTo>
                      <a:pt x="1" y="1"/>
                    </a:moveTo>
                    <a:lnTo>
                      <a:pt x="1" y="17929"/>
                    </a:lnTo>
                    <a:lnTo>
                      <a:pt x="28153" y="34161"/>
                    </a:lnTo>
                    <a:lnTo>
                      <a:pt x="28153" y="16233"/>
                    </a:lnTo>
                    <a:lnTo>
                      <a:pt x="1" y="1"/>
                    </a:lnTo>
                    <a:close/>
                  </a:path>
                </a:pathLst>
              </a:custGeom>
              <a:gradFill>
                <a:gsLst>
                  <a:gs pos="0">
                    <a:schemeClr val="dk2"/>
                  </a:gs>
                  <a:gs pos="100000">
                    <a:schemeClr val="lt2"/>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38"/>
              <p:cNvSpPr/>
              <p:nvPr/>
            </p:nvSpPr>
            <p:spPr>
              <a:xfrm>
                <a:off x="3005875" y="4176850"/>
                <a:ext cx="783025" cy="450875"/>
              </a:xfrm>
              <a:custGeom>
                <a:rect b="b" l="l" r="r" t="t"/>
                <a:pathLst>
                  <a:path extrusionOk="0" h="18035" w="31321">
                    <a:moveTo>
                      <a:pt x="1198" y="0"/>
                    </a:moveTo>
                    <a:lnTo>
                      <a:pt x="0" y="666"/>
                    </a:lnTo>
                    <a:lnTo>
                      <a:pt x="30122" y="18035"/>
                    </a:lnTo>
                    <a:lnTo>
                      <a:pt x="31321" y="17369"/>
                    </a:lnTo>
                    <a:lnTo>
                      <a:pt x="1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38"/>
              <p:cNvSpPr/>
              <p:nvPr/>
            </p:nvSpPr>
            <p:spPr>
              <a:xfrm>
                <a:off x="3159800" y="4293275"/>
                <a:ext cx="12025" cy="488250"/>
              </a:xfrm>
              <a:custGeom>
                <a:rect b="b" l="l" r="r" t="t"/>
                <a:pathLst>
                  <a:path extrusionOk="0" h="19530" w="481">
                    <a:moveTo>
                      <a:pt x="1" y="0"/>
                    </a:moveTo>
                    <a:lnTo>
                      <a:pt x="1" y="19530"/>
                    </a:lnTo>
                    <a:lnTo>
                      <a:pt x="481" y="19530"/>
                    </a:lnTo>
                    <a:lnTo>
                      <a:pt x="4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8"/>
              <p:cNvSpPr/>
              <p:nvPr/>
            </p:nvSpPr>
            <p:spPr>
              <a:xfrm>
                <a:off x="3306600" y="4385425"/>
                <a:ext cx="12000" cy="488250"/>
              </a:xfrm>
              <a:custGeom>
                <a:rect b="b" l="l" r="r" t="t"/>
                <a:pathLst>
                  <a:path extrusionOk="0" h="19530" w="480">
                    <a:moveTo>
                      <a:pt x="1" y="1"/>
                    </a:moveTo>
                    <a:lnTo>
                      <a:pt x="1" y="19529"/>
                    </a:lnTo>
                    <a:lnTo>
                      <a:pt x="479" y="19529"/>
                    </a:lnTo>
                    <a:lnTo>
                      <a:pt x="47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38"/>
              <p:cNvSpPr/>
              <p:nvPr/>
            </p:nvSpPr>
            <p:spPr>
              <a:xfrm>
                <a:off x="3453400" y="4464025"/>
                <a:ext cx="12000" cy="488250"/>
              </a:xfrm>
              <a:custGeom>
                <a:rect b="b" l="l" r="r" t="t"/>
                <a:pathLst>
                  <a:path extrusionOk="0" h="19530" w="480">
                    <a:moveTo>
                      <a:pt x="0" y="0"/>
                    </a:moveTo>
                    <a:lnTo>
                      <a:pt x="0" y="19530"/>
                    </a:lnTo>
                    <a:lnTo>
                      <a:pt x="480" y="19530"/>
                    </a:lnTo>
                    <a:lnTo>
                      <a:pt x="4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38"/>
              <p:cNvSpPr/>
              <p:nvPr/>
            </p:nvSpPr>
            <p:spPr>
              <a:xfrm>
                <a:off x="3600150" y="4556175"/>
                <a:ext cx="12025" cy="488275"/>
              </a:xfrm>
              <a:custGeom>
                <a:rect b="b" l="l" r="r" t="t"/>
                <a:pathLst>
                  <a:path extrusionOk="0" h="19531" w="481">
                    <a:moveTo>
                      <a:pt x="1" y="1"/>
                    </a:moveTo>
                    <a:lnTo>
                      <a:pt x="1" y="19530"/>
                    </a:lnTo>
                    <a:lnTo>
                      <a:pt x="480" y="19530"/>
                    </a:lnTo>
                    <a:lnTo>
                      <a:pt x="48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8"/>
              <p:cNvSpPr/>
              <p:nvPr/>
            </p:nvSpPr>
            <p:spPr>
              <a:xfrm>
                <a:off x="3011725" y="4363300"/>
                <a:ext cx="737200" cy="441675"/>
              </a:xfrm>
              <a:custGeom>
                <a:rect b="b" l="l" r="r" t="t"/>
                <a:pathLst>
                  <a:path extrusionOk="0" h="17667" w="29488">
                    <a:moveTo>
                      <a:pt x="1" y="0"/>
                    </a:moveTo>
                    <a:lnTo>
                      <a:pt x="1" y="664"/>
                    </a:lnTo>
                    <a:lnTo>
                      <a:pt x="29488" y="17667"/>
                    </a:lnTo>
                    <a:lnTo>
                      <a:pt x="29488" y="17003"/>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8"/>
              <p:cNvSpPr/>
              <p:nvPr/>
            </p:nvSpPr>
            <p:spPr>
              <a:xfrm>
                <a:off x="3011725" y="4522875"/>
                <a:ext cx="737200" cy="441675"/>
              </a:xfrm>
              <a:custGeom>
                <a:rect b="b" l="l" r="r" t="t"/>
                <a:pathLst>
                  <a:path extrusionOk="0" h="17667" w="29488">
                    <a:moveTo>
                      <a:pt x="1" y="0"/>
                    </a:moveTo>
                    <a:lnTo>
                      <a:pt x="1" y="665"/>
                    </a:lnTo>
                    <a:lnTo>
                      <a:pt x="29488" y="17667"/>
                    </a:lnTo>
                    <a:lnTo>
                      <a:pt x="29488" y="17004"/>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1" name="Shape 2561"/>
        <p:cNvGrpSpPr/>
        <p:nvPr/>
      </p:nvGrpSpPr>
      <p:grpSpPr>
        <a:xfrm>
          <a:off x="0" y="0"/>
          <a:ext cx="0" cy="0"/>
          <a:chOff x="0" y="0"/>
          <a:chExt cx="0" cy="0"/>
        </a:xfrm>
      </p:grpSpPr>
      <p:sp>
        <p:nvSpPr>
          <p:cNvPr id="2562" name="Google Shape;2562;p47"/>
          <p:cNvSpPr txBox="1"/>
          <p:nvPr>
            <p:ph type="title"/>
          </p:nvPr>
        </p:nvSpPr>
        <p:spPr>
          <a:xfrm>
            <a:off x="2949000" y="1204421"/>
            <a:ext cx="3246000" cy="81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135,789</a:t>
            </a:r>
            <a:endParaRPr/>
          </a:p>
        </p:txBody>
      </p:sp>
      <p:sp>
        <p:nvSpPr>
          <p:cNvPr id="2563" name="Google Shape;2563;p47"/>
          <p:cNvSpPr txBox="1"/>
          <p:nvPr>
            <p:ph idx="1" type="subTitle"/>
          </p:nvPr>
        </p:nvSpPr>
        <p:spPr>
          <a:xfrm>
            <a:off x="2949750" y="2046659"/>
            <a:ext cx="3244500" cy="40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full of iron oxide dust</a:t>
            </a:r>
            <a:endParaRPr/>
          </a:p>
        </p:txBody>
      </p:sp>
      <p:sp>
        <p:nvSpPr>
          <p:cNvPr id="2564" name="Google Shape;2564;p47"/>
          <p:cNvSpPr txBox="1"/>
          <p:nvPr>
            <p:ph idx="2" type="title"/>
          </p:nvPr>
        </p:nvSpPr>
        <p:spPr>
          <a:xfrm>
            <a:off x="941700" y="2833346"/>
            <a:ext cx="3244500" cy="81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sp>
        <p:nvSpPr>
          <p:cNvPr id="2565" name="Google Shape;2565;p47"/>
          <p:cNvSpPr txBox="1"/>
          <p:nvPr>
            <p:ph idx="3" type="subTitle"/>
          </p:nvPr>
        </p:nvSpPr>
        <p:spPr>
          <a:xfrm>
            <a:off x="941700" y="3675657"/>
            <a:ext cx="3244500" cy="40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 is the planet with life</a:t>
            </a:r>
            <a:endParaRPr/>
          </a:p>
        </p:txBody>
      </p:sp>
      <p:sp>
        <p:nvSpPr>
          <p:cNvPr id="2566" name="Google Shape;2566;p47"/>
          <p:cNvSpPr txBox="1"/>
          <p:nvPr>
            <p:ph idx="4" type="title"/>
          </p:nvPr>
        </p:nvSpPr>
        <p:spPr>
          <a:xfrm>
            <a:off x="4957800" y="2833346"/>
            <a:ext cx="3244500" cy="81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$120</a:t>
            </a:r>
            <a:endParaRPr/>
          </a:p>
        </p:txBody>
      </p:sp>
      <p:sp>
        <p:nvSpPr>
          <p:cNvPr id="2567" name="Google Shape;2567;p47"/>
          <p:cNvSpPr txBox="1"/>
          <p:nvPr>
            <p:ph idx="5" type="subTitle"/>
          </p:nvPr>
        </p:nvSpPr>
        <p:spPr>
          <a:xfrm>
            <a:off x="4957800" y="3675657"/>
            <a:ext cx="3244500" cy="40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toxic atmosphere</a:t>
            </a:r>
            <a:endParaRPr/>
          </a:p>
        </p:txBody>
      </p:sp>
      <p:grpSp>
        <p:nvGrpSpPr>
          <p:cNvPr id="2568" name="Google Shape;2568;p47"/>
          <p:cNvGrpSpPr/>
          <p:nvPr/>
        </p:nvGrpSpPr>
        <p:grpSpPr>
          <a:xfrm rot="818997">
            <a:off x="6458596" y="672594"/>
            <a:ext cx="3433064" cy="1961856"/>
            <a:chOff x="6083714" y="539380"/>
            <a:chExt cx="3432907" cy="1961767"/>
          </a:xfrm>
        </p:grpSpPr>
        <p:sp>
          <p:nvSpPr>
            <p:cNvPr id="2569" name="Google Shape;2569;p47"/>
            <p:cNvSpPr/>
            <p:nvPr/>
          </p:nvSpPr>
          <p:spPr>
            <a:xfrm rot="-5915540">
              <a:off x="7698520" y="423709"/>
              <a:ext cx="1464767" cy="1974768"/>
            </a:xfrm>
            <a:custGeom>
              <a:rect b="b" l="l" r="r" t="t"/>
              <a:pathLst>
                <a:path extrusionOk="0" h="33861" w="24255">
                  <a:moveTo>
                    <a:pt x="8297" y="1"/>
                  </a:moveTo>
                  <a:cubicBezTo>
                    <a:pt x="7949" y="457"/>
                    <a:pt x="7274" y="1142"/>
                    <a:pt x="6420" y="2011"/>
                  </a:cubicBezTo>
                  <a:cubicBezTo>
                    <a:pt x="5258" y="3192"/>
                    <a:pt x="3664" y="4810"/>
                    <a:pt x="1888" y="6869"/>
                  </a:cubicBezTo>
                  <a:cubicBezTo>
                    <a:pt x="369" y="8631"/>
                    <a:pt x="1" y="10761"/>
                    <a:pt x="951" y="12296"/>
                  </a:cubicBezTo>
                  <a:cubicBezTo>
                    <a:pt x="1756" y="13595"/>
                    <a:pt x="3302" y="14266"/>
                    <a:pt x="5364" y="14266"/>
                  </a:cubicBezTo>
                  <a:cubicBezTo>
                    <a:pt x="6325" y="14266"/>
                    <a:pt x="7400" y="14120"/>
                    <a:pt x="8563" y="13823"/>
                  </a:cubicBezTo>
                  <a:cubicBezTo>
                    <a:pt x="9396" y="13611"/>
                    <a:pt x="10263" y="13507"/>
                    <a:pt x="11144" y="13507"/>
                  </a:cubicBezTo>
                  <a:cubicBezTo>
                    <a:pt x="14081" y="13507"/>
                    <a:pt x="17175" y="14658"/>
                    <a:pt x="19670" y="16758"/>
                  </a:cubicBezTo>
                  <a:cubicBezTo>
                    <a:pt x="22289" y="18965"/>
                    <a:pt x="23737" y="21766"/>
                    <a:pt x="23540" y="24253"/>
                  </a:cubicBezTo>
                  <a:cubicBezTo>
                    <a:pt x="23333" y="26869"/>
                    <a:pt x="22013" y="29272"/>
                    <a:pt x="19824" y="31021"/>
                  </a:cubicBezTo>
                  <a:cubicBezTo>
                    <a:pt x="17927" y="32536"/>
                    <a:pt x="15624" y="33353"/>
                    <a:pt x="13345" y="33353"/>
                  </a:cubicBezTo>
                  <a:cubicBezTo>
                    <a:pt x="12896" y="33353"/>
                    <a:pt x="12448" y="33321"/>
                    <a:pt x="12005" y="33257"/>
                  </a:cubicBezTo>
                  <a:cubicBezTo>
                    <a:pt x="7576" y="32615"/>
                    <a:pt x="5412" y="29027"/>
                    <a:pt x="5389" y="28991"/>
                  </a:cubicBezTo>
                  <a:lnTo>
                    <a:pt x="4952" y="29249"/>
                  </a:lnTo>
                  <a:cubicBezTo>
                    <a:pt x="5044" y="29404"/>
                    <a:pt x="7256" y="33081"/>
                    <a:pt x="11932" y="33760"/>
                  </a:cubicBezTo>
                  <a:cubicBezTo>
                    <a:pt x="12402" y="33827"/>
                    <a:pt x="12874" y="33860"/>
                    <a:pt x="13347" y="33860"/>
                  </a:cubicBezTo>
                  <a:cubicBezTo>
                    <a:pt x="15742" y="33860"/>
                    <a:pt x="18154" y="33004"/>
                    <a:pt x="20139" y="31417"/>
                  </a:cubicBezTo>
                  <a:cubicBezTo>
                    <a:pt x="22438" y="29581"/>
                    <a:pt x="23826" y="27050"/>
                    <a:pt x="24044" y="24293"/>
                  </a:cubicBezTo>
                  <a:cubicBezTo>
                    <a:pt x="24255" y="21645"/>
                    <a:pt x="22742" y="18682"/>
                    <a:pt x="19996" y="16371"/>
                  </a:cubicBezTo>
                  <a:cubicBezTo>
                    <a:pt x="17384" y="14171"/>
                    <a:pt x="14245" y="12990"/>
                    <a:pt x="11205" y="12990"/>
                  </a:cubicBezTo>
                  <a:cubicBezTo>
                    <a:pt x="10267" y="12990"/>
                    <a:pt x="9338" y="13102"/>
                    <a:pt x="8437" y="13332"/>
                  </a:cubicBezTo>
                  <a:cubicBezTo>
                    <a:pt x="7336" y="13613"/>
                    <a:pt x="6313" y="13751"/>
                    <a:pt x="5399" y="13751"/>
                  </a:cubicBezTo>
                  <a:cubicBezTo>
                    <a:pt x="3509" y="13751"/>
                    <a:pt x="2083" y="13161"/>
                    <a:pt x="1383" y="12030"/>
                  </a:cubicBezTo>
                  <a:cubicBezTo>
                    <a:pt x="551" y="10688"/>
                    <a:pt x="901" y="8792"/>
                    <a:pt x="2274" y="7200"/>
                  </a:cubicBezTo>
                  <a:cubicBezTo>
                    <a:pt x="4037" y="5155"/>
                    <a:pt x="5624" y="3543"/>
                    <a:pt x="6782" y="2367"/>
                  </a:cubicBezTo>
                  <a:cubicBezTo>
                    <a:pt x="7683" y="1452"/>
                    <a:pt x="8333" y="790"/>
                    <a:pt x="8701" y="308"/>
                  </a:cubicBezTo>
                  <a:lnTo>
                    <a:pt x="82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70" name="Google Shape;2570;p47"/>
            <p:cNvGrpSpPr/>
            <p:nvPr/>
          </p:nvGrpSpPr>
          <p:grpSpPr>
            <a:xfrm rot="-7435766">
              <a:off x="6370307" y="823362"/>
              <a:ext cx="1373443" cy="1422172"/>
              <a:chOff x="3916400" y="2704850"/>
              <a:chExt cx="718725" cy="744225"/>
            </a:xfrm>
          </p:grpSpPr>
          <p:sp>
            <p:nvSpPr>
              <p:cNvPr id="2571" name="Google Shape;2571;p47"/>
              <p:cNvSpPr/>
              <p:nvPr/>
            </p:nvSpPr>
            <p:spPr>
              <a:xfrm>
                <a:off x="4341825" y="3393525"/>
                <a:ext cx="6225" cy="1175"/>
              </a:xfrm>
              <a:custGeom>
                <a:rect b="b" l="l" r="r" t="t"/>
                <a:pathLst>
                  <a:path extrusionOk="0" h="47" w="249">
                    <a:moveTo>
                      <a:pt x="249" y="1"/>
                    </a:moveTo>
                    <a:cubicBezTo>
                      <a:pt x="203" y="8"/>
                      <a:pt x="157" y="16"/>
                      <a:pt x="112" y="22"/>
                    </a:cubicBezTo>
                    <a:cubicBezTo>
                      <a:pt x="74" y="31"/>
                      <a:pt x="37" y="38"/>
                      <a:pt x="0" y="46"/>
                    </a:cubicBezTo>
                    <a:cubicBezTo>
                      <a:pt x="83" y="30"/>
                      <a:pt x="166" y="16"/>
                      <a:pt x="2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7"/>
              <p:cNvSpPr/>
              <p:nvPr/>
            </p:nvSpPr>
            <p:spPr>
              <a:xfrm>
                <a:off x="4415475" y="3340325"/>
                <a:ext cx="3525" cy="5300"/>
              </a:xfrm>
              <a:custGeom>
                <a:rect b="b" l="l" r="r" t="t"/>
                <a:pathLst>
                  <a:path extrusionOk="0" h="212" w="141">
                    <a:moveTo>
                      <a:pt x="141" y="0"/>
                    </a:moveTo>
                    <a:lnTo>
                      <a:pt x="70" y="102"/>
                    </a:lnTo>
                    <a:cubicBezTo>
                      <a:pt x="48" y="139"/>
                      <a:pt x="24" y="176"/>
                      <a:pt x="1" y="212"/>
                    </a:cubicBezTo>
                    <a:cubicBezTo>
                      <a:pt x="46" y="140"/>
                      <a:pt x="94" y="71"/>
                      <a:pt x="1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7"/>
              <p:cNvSpPr/>
              <p:nvPr/>
            </p:nvSpPr>
            <p:spPr>
              <a:xfrm>
                <a:off x="4233250" y="3268675"/>
                <a:ext cx="1850" cy="4825"/>
              </a:xfrm>
              <a:custGeom>
                <a:rect b="b" l="l" r="r" t="t"/>
                <a:pathLst>
                  <a:path extrusionOk="0" h="193" w="74">
                    <a:moveTo>
                      <a:pt x="73" y="0"/>
                    </a:moveTo>
                    <a:cubicBezTo>
                      <a:pt x="72" y="0"/>
                      <a:pt x="0" y="192"/>
                      <a:pt x="4" y="192"/>
                    </a:cubicBezTo>
                    <a:cubicBezTo>
                      <a:pt x="5" y="192"/>
                      <a:pt x="10" y="181"/>
                      <a:pt x="23" y="152"/>
                    </a:cubicBezTo>
                    <a:cubicBezTo>
                      <a:pt x="33" y="127"/>
                      <a:pt x="42" y="103"/>
                      <a:pt x="52" y="78"/>
                    </a:cubicBezTo>
                    <a:cubicBezTo>
                      <a:pt x="53" y="75"/>
                      <a:pt x="53" y="73"/>
                      <a:pt x="53" y="70"/>
                    </a:cubicBezTo>
                    <a:cubicBezTo>
                      <a:pt x="59" y="47"/>
                      <a:pt x="67" y="23"/>
                      <a:pt x="73" y="1"/>
                    </a:cubicBezTo>
                    <a:cubicBezTo>
                      <a:pt x="73" y="0"/>
                      <a:pt x="73" y="0"/>
                      <a:pt x="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7"/>
              <p:cNvSpPr/>
              <p:nvPr/>
            </p:nvSpPr>
            <p:spPr>
              <a:xfrm>
                <a:off x="4183725" y="3237450"/>
                <a:ext cx="283900" cy="206825"/>
              </a:xfrm>
              <a:custGeom>
                <a:rect b="b" l="l" r="r" t="t"/>
                <a:pathLst>
                  <a:path extrusionOk="0" h="8273" w="11356">
                    <a:moveTo>
                      <a:pt x="9345" y="4208"/>
                    </a:moveTo>
                    <a:lnTo>
                      <a:pt x="9345" y="4208"/>
                    </a:lnTo>
                    <a:cubicBezTo>
                      <a:pt x="9344" y="4210"/>
                      <a:pt x="9342" y="4212"/>
                      <a:pt x="9340" y="4215"/>
                    </a:cubicBezTo>
                    <a:cubicBezTo>
                      <a:pt x="9343" y="4213"/>
                      <a:pt x="9344" y="4211"/>
                      <a:pt x="9345" y="4208"/>
                    </a:cubicBezTo>
                    <a:close/>
                    <a:moveTo>
                      <a:pt x="1131" y="0"/>
                    </a:moveTo>
                    <a:cubicBezTo>
                      <a:pt x="770" y="0"/>
                      <a:pt x="411" y="175"/>
                      <a:pt x="258" y="529"/>
                    </a:cubicBezTo>
                    <a:cubicBezTo>
                      <a:pt x="81" y="943"/>
                      <a:pt x="40" y="1376"/>
                      <a:pt x="24" y="1821"/>
                    </a:cubicBezTo>
                    <a:cubicBezTo>
                      <a:pt x="1" y="2363"/>
                      <a:pt x="71" y="2894"/>
                      <a:pt x="170" y="3425"/>
                    </a:cubicBezTo>
                    <a:cubicBezTo>
                      <a:pt x="408" y="4720"/>
                      <a:pt x="1030" y="5965"/>
                      <a:pt x="2010" y="6852"/>
                    </a:cubicBezTo>
                    <a:cubicBezTo>
                      <a:pt x="3011" y="7757"/>
                      <a:pt x="4414" y="8272"/>
                      <a:pt x="5776" y="8272"/>
                    </a:cubicBezTo>
                    <a:cubicBezTo>
                      <a:pt x="5978" y="8272"/>
                      <a:pt x="6179" y="8261"/>
                      <a:pt x="6377" y="8238"/>
                    </a:cubicBezTo>
                    <a:cubicBezTo>
                      <a:pt x="7102" y="8154"/>
                      <a:pt x="7755" y="7938"/>
                      <a:pt x="8405" y="7611"/>
                    </a:cubicBezTo>
                    <a:cubicBezTo>
                      <a:pt x="8918" y="7352"/>
                      <a:pt x="9366" y="7005"/>
                      <a:pt x="9796" y="6624"/>
                    </a:cubicBezTo>
                    <a:cubicBezTo>
                      <a:pt x="10299" y="6178"/>
                      <a:pt x="10749" y="5653"/>
                      <a:pt x="11094" y="5074"/>
                    </a:cubicBezTo>
                    <a:cubicBezTo>
                      <a:pt x="11355" y="4633"/>
                      <a:pt x="11111" y="3967"/>
                      <a:pt x="10655" y="3765"/>
                    </a:cubicBezTo>
                    <a:cubicBezTo>
                      <a:pt x="10510" y="3701"/>
                      <a:pt x="10365" y="3670"/>
                      <a:pt x="10225" y="3670"/>
                    </a:cubicBezTo>
                    <a:cubicBezTo>
                      <a:pt x="9870" y="3670"/>
                      <a:pt x="9548" y="3867"/>
                      <a:pt x="9347" y="4205"/>
                    </a:cubicBezTo>
                    <a:cubicBezTo>
                      <a:pt x="9347" y="4206"/>
                      <a:pt x="9346" y="4207"/>
                      <a:pt x="9345" y="4208"/>
                    </a:cubicBezTo>
                    <a:lnTo>
                      <a:pt x="9345" y="4208"/>
                    </a:lnTo>
                    <a:cubicBezTo>
                      <a:pt x="9358" y="4190"/>
                      <a:pt x="9371" y="4172"/>
                      <a:pt x="9384" y="4154"/>
                    </a:cubicBezTo>
                    <a:lnTo>
                      <a:pt x="9384" y="4154"/>
                    </a:lnTo>
                    <a:cubicBezTo>
                      <a:pt x="9346" y="4210"/>
                      <a:pt x="9308" y="4267"/>
                      <a:pt x="9270" y="4324"/>
                    </a:cubicBezTo>
                    <a:cubicBezTo>
                      <a:pt x="9294" y="4287"/>
                      <a:pt x="9317" y="4251"/>
                      <a:pt x="9339" y="4214"/>
                    </a:cubicBezTo>
                    <a:lnTo>
                      <a:pt x="9339" y="4214"/>
                    </a:lnTo>
                    <a:cubicBezTo>
                      <a:pt x="9205" y="4404"/>
                      <a:pt x="9060" y="4587"/>
                      <a:pt x="8905" y="4761"/>
                    </a:cubicBezTo>
                    <a:cubicBezTo>
                      <a:pt x="8930" y="5064"/>
                      <a:pt x="8856" y="5360"/>
                      <a:pt x="8654" y="5579"/>
                    </a:cubicBezTo>
                    <a:cubicBezTo>
                      <a:pt x="7793" y="6521"/>
                      <a:pt x="6592" y="7101"/>
                      <a:pt x="5384" y="7101"/>
                    </a:cubicBezTo>
                    <a:cubicBezTo>
                      <a:pt x="5098" y="7101"/>
                      <a:pt x="4813" y="7068"/>
                      <a:pt x="4531" y="7001"/>
                    </a:cubicBezTo>
                    <a:cubicBezTo>
                      <a:pt x="2874" y="6609"/>
                      <a:pt x="1730" y="4987"/>
                      <a:pt x="1445" y="3307"/>
                    </a:cubicBezTo>
                    <a:cubicBezTo>
                      <a:pt x="1376" y="2968"/>
                      <a:pt x="1451" y="2381"/>
                      <a:pt x="1838" y="2381"/>
                    </a:cubicBezTo>
                    <a:cubicBezTo>
                      <a:pt x="1842" y="2381"/>
                      <a:pt x="1845" y="2381"/>
                      <a:pt x="1849" y="2381"/>
                    </a:cubicBezTo>
                    <a:cubicBezTo>
                      <a:pt x="1896" y="2384"/>
                      <a:pt x="1940" y="2390"/>
                      <a:pt x="1984" y="2397"/>
                    </a:cubicBezTo>
                    <a:cubicBezTo>
                      <a:pt x="1968" y="2187"/>
                      <a:pt x="1962" y="1976"/>
                      <a:pt x="1968" y="1765"/>
                    </a:cubicBezTo>
                    <a:cubicBezTo>
                      <a:pt x="1970" y="1737"/>
                      <a:pt x="1971" y="1710"/>
                      <a:pt x="1973" y="1681"/>
                    </a:cubicBezTo>
                    <a:lnTo>
                      <a:pt x="1973" y="1681"/>
                    </a:lnTo>
                    <a:cubicBezTo>
                      <a:pt x="1969" y="1699"/>
                      <a:pt x="1968" y="1716"/>
                      <a:pt x="1966" y="1733"/>
                    </a:cubicBezTo>
                    <a:cubicBezTo>
                      <a:pt x="1964" y="1751"/>
                      <a:pt x="1963" y="1758"/>
                      <a:pt x="1963" y="1758"/>
                    </a:cubicBezTo>
                    <a:cubicBezTo>
                      <a:pt x="1961" y="1758"/>
                      <a:pt x="1977" y="1557"/>
                      <a:pt x="1978" y="1557"/>
                    </a:cubicBezTo>
                    <a:lnTo>
                      <a:pt x="1978" y="1557"/>
                    </a:lnTo>
                    <a:cubicBezTo>
                      <a:pt x="1979" y="1557"/>
                      <a:pt x="1978" y="1562"/>
                      <a:pt x="1978" y="1575"/>
                    </a:cubicBezTo>
                    <a:lnTo>
                      <a:pt x="1974" y="1640"/>
                    </a:lnTo>
                    <a:cubicBezTo>
                      <a:pt x="1973" y="1654"/>
                      <a:pt x="1973" y="1668"/>
                      <a:pt x="1973" y="1681"/>
                    </a:cubicBezTo>
                    <a:cubicBezTo>
                      <a:pt x="1979" y="1623"/>
                      <a:pt x="1986" y="1562"/>
                      <a:pt x="1995" y="1504"/>
                    </a:cubicBezTo>
                    <a:cubicBezTo>
                      <a:pt x="2006" y="1443"/>
                      <a:pt x="2018" y="1384"/>
                      <a:pt x="2032" y="1324"/>
                    </a:cubicBezTo>
                    <a:lnTo>
                      <a:pt x="2032" y="1324"/>
                    </a:lnTo>
                    <a:cubicBezTo>
                      <a:pt x="2023" y="1349"/>
                      <a:pt x="2014" y="1374"/>
                      <a:pt x="2004" y="1399"/>
                    </a:cubicBezTo>
                    <a:cubicBezTo>
                      <a:pt x="1991" y="1427"/>
                      <a:pt x="1986" y="1438"/>
                      <a:pt x="1985" y="1438"/>
                    </a:cubicBezTo>
                    <a:cubicBezTo>
                      <a:pt x="1981" y="1438"/>
                      <a:pt x="2053" y="1246"/>
                      <a:pt x="2054" y="1246"/>
                    </a:cubicBezTo>
                    <a:cubicBezTo>
                      <a:pt x="2054" y="1246"/>
                      <a:pt x="2054" y="1246"/>
                      <a:pt x="2054" y="1246"/>
                    </a:cubicBezTo>
                    <a:cubicBezTo>
                      <a:pt x="2047" y="1270"/>
                      <a:pt x="2040" y="1293"/>
                      <a:pt x="2035" y="1317"/>
                    </a:cubicBezTo>
                    <a:cubicBezTo>
                      <a:pt x="2034" y="1319"/>
                      <a:pt x="2034" y="1322"/>
                      <a:pt x="2034" y="1324"/>
                    </a:cubicBezTo>
                    <a:cubicBezTo>
                      <a:pt x="2191" y="867"/>
                      <a:pt x="2040" y="300"/>
                      <a:pt x="1565" y="90"/>
                    </a:cubicBezTo>
                    <a:cubicBezTo>
                      <a:pt x="1430" y="30"/>
                      <a:pt x="1280" y="0"/>
                      <a:pt x="1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7"/>
              <p:cNvSpPr/>
              <p:nvPr/>
            </p:nvSpPr>
            <p:spPr>
              <a:xfrm>
                <a:off x="4232750" y="3276425"/>
                <a:ext cx="475" cy="5075"/>
              </a:xfrm>
              <a:custGeom>
                <a:rect b="b" l="l" r="r" t="t"/>
                <a:pathLst>
                  <a:path extrusionOk="0" h="203" w="19">
                    <a:moveTo>
                      <a:pt x="19" y="0"/>
                    </a:moveTo>
                    <a:cubicBezTo>
                      <a:pt x="18" y="0"/>
                      <a:pt x="1" y="202"/>
                      <a:pt x="3" y="202"/>
                    </a:cubicBezTo>
                    <a:cubicBezTo>
                      <a:pt x="3" y="202"/>
                      <a:pt x="4" y="195"/>
                      <a:pt x="6" y="178"/>
                    </a:cubicBezTo>
                    <a:cubicBezTo>
                      <a:pt x="9" y="159"/>
                      <a:pt x="10" y="142"/>
                      <a:pt x="13" y="125"/>
                    </a:cubicBezTo>
                    <a:cubicBezTo>
                      <a:pt x="13" y="111"/>
                      <a:pt x="15" y="97"/>
                      <a:pt x="15" y="84"/>
                    </a:cubicBezTo>
                    <a:cubicBezTo>
                      <a:pt x="15" y="63"/>
                      <a:pt x="17" y="40"/>
                      <a:pt x="18" y="18"/>
                    </a:cubicBezTo>
                    <a:cubicBezTo>
                      <a:pt x="19" y="6"/>
                      <a:pt x="19" y="0"/>
                      <a:pt x="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7"/>
              <p:cNvSpPr/>
              <p:nvPr/>
            </p:nvSpPr>
            <p:spPr>
              <a:xfrm>
                <a:off x="4234400" y="3308200"/>
                <a:ext cx="1125" cy="6250"/>
              </a:xfrm>
              <a:custGeom>
                <a:rect b="b" l="l" r="r" t="t"/>
                <a:pathLst>
                  <a:path extrusionOk="0" h="250" w="45">
                    <a:moveTo>
                      <a:pt x="0" y="1"/>
                    </a:moveTo>
                    <a:lnTo>
                      <a:pt x="0" y="1"/>
                    </a:lnTo>
                    <a:cubicBezTo>
                      <a:pt x="14" y="84"/>
                      <a:pt x="29" y="166"/>
                      <a:pt x="45" y="249"/>
                    </a:cubicBezTo>
                    <a:cubicBezTo>
                      <a:pt x="38" y="208"/>
                      <a:pt x="32" y="166"/>
                      <a:pt x="24" y="125"/>
                    </a:cubicBezTo>
                    <a:cubicBezTo>
                      <a:pt x="17" y="84"/>
                      <a:pt x="8" y="42"/>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7"/>
              <p:cNvSpPr/>
              <p:nvPr/>
            </p:nvSpPr>
            <p:spPr>
              <a:xfrm>
                <a:off x="4218125" y="3297000"/>
                <a:ext cx="188850" cy="118050"/>
              </a:xfrm>
              <a:custGeom>
                <a:rect b="b" l="l" r="r" t="t"/>
                <a:pathLst>
                  <a:path extrusionOk="0" h="4722" w="7554">
                    <a:moveTo>
                      <a:pt x="4097" y="3929"/>
                    </a:moveTo>
                    <a:cubicBezTo>
                      <a:pt x="4107" y="3929"/>
                      <a:pt x="4120" y="3930"/>
                      <a:pt x="4139" y="3933"/>
                    </a:cubicBezTo>
                    <a:cubicBezTo>
                      <a:pt x="4124" y="3933"/>
                      <a:pt x="4110" y="3931"/>
                      <a:pt x="4097" y="3929"/>
                    </a:cubicBezTo>
                    <a:close/>
                    <a:moveTo>
                      <a:pt x="461" y="1"/>
                    </a:moveTo>
                    <a:cubicBezTo>
                      <a:pt x="76" y="1"/>
                      <a:pt x="0" y="587"/>
                      <a:pt x="69" y="926"/>
                    </a:cubicBezTo>
                    <a:cubicBezTo>
                      <a:pt x="355" y="2607"/>
                      <a:pt x="1498" y="4230"/>
                      <a:pt x="3155" y="4622"/>
                    </a:cubicBezTo>
                    <a:cubicBezTo>
                      <a:pt x="3437" y="4690"/>
                      <a:pt x="3723" y="4722"/>
                      <a:pt x="4008" y="4722"/>
                    </a:cubicBezTo>
                    <a:cubicBezTo>
                      <a:pt x="5217" y="4722"/>
                      <a:pt x="6418" y="4142"/>
                      <a:pt x="7278" y="3199"/>
                    </a:cubicBezTo>
                    <a:cubicBezTo>
                      <a:pt x="7480" y="2981"/>
                      <a:pt x="7554" y="2685"/>
                      <a:pt x="7529" y="2381"/>
                    </a:cubicBezTo>
                    <a:lnTo>
                      <a:pt x="7529" y="2381"/>
                    </a:lnTo>
                    <a:cubicBezTo>
                      <a:pt x="7367" y="2563"/>
                      <a:pt x="7193" y="2736"/>
                      <a:pt x="7014" y="2900"/>
                    </a:cubicBezTo>
                    <a:cubicBezTo>
                      <a:pt x="6695" y="3164"/>
                      <a:pt x="6351" y="3395"/>
                      <a:pt x="5983" y="3584"/>
                    </a:cubicBezTo>
                    <a:cubicBezTo>
                      <a:pt x="5685" y="3715"/>
                      <a:pt x="5377" y="3816"/>
                      <a:pt x="5060" y="3884"/>
                    </a:cubicBezTo>
                    <a:cubicBezTo>
                      <a:pt x="5105" y="3878"/>
                      <a:pt x="5151" y="3871"/>
                      <a:pt x="5197" y="3863"/>
                    </a:cubicBezTo>
                    <a:lnTo>
                      <a:pt x="5197" y="3863"/>
                    </a:lnTo>
                    <a:cubicBezTo>
                      <a:pt x="5123" y="3876"/>
                      <a:pt x="5050" y="3889"/>
                      <a:pt x="4976" y="3903"/>
                    </a:cubicBezTo>
                    <a:lnTo>
                      <a:pt x="4976" y="3903"/>
                    </a:lnTo>
                    <a:cubicBezTo>
                      <a:pt x="5004" y="3897"/>
                      <a:pt x="5031" y="3891"/>
                      <a:pt x="5060" y="3884"/>
                    </a:cubicBezTo>
                    <a:lnTo>
                      <a:pt x="5060" y="3884"/>
                    </a:lnTo>
                    <a:cubicBezTo>
                      <a:pt x="4846" y="3918"/>
                      <a:pt x="4629" y="3935"/>
                      <a:pt x="4413" y="3936"/>
                    </a:cubicBezTo>
                    <a:cubicBezTo>
                      <a:pt x="4345" y="3936"/>
                      <a:pt x="4275" y="3935"/>
                      <a:pt x="4206" y="3933"/>
                    </a:cubicBezTo>
                    <a:lnTo>
                      <a:pt x="4175" y="3933"/>
                    </a:lnTo>
                    <a:cubicBezTo>
                      <a:pt x="4027" y="3918"/>
                      <a:pt x="3880" y="3897"/>
                      <a:pt x="3734" y="3869"/>
                    </a:cubicBezTo>
                    <a:cubicBezTo>
                      <a:pt x="3579" y="3840"/>
                      <a:pt x="3426" y="3804"/>
                      <a:pt x="3276" y="3760"/>
                    </a:cubicBezTo>
                    <a:cubicBezTo>
                      <a:pt x="3233" y="3749"/>
                      <a:pt x="3188" y="3736"/>
                      <a:pt x="3144" y="3723"/>
                    </a:cubicBezTo>
                    <a:cubicBezTo>
                      <a:pt x="3139" y="3721"/>
                      <a:pt x="3133" y="3718"/>
                      <a:pt x="3125" y="3715"/>
                    </a:cubicBezTo>
                    <a:cubicBezTo>
                      <a:pt x="3084" y="3698"/>
                      <a:pt x="3043" y="3684"/>
                      <a:pt x="3001" y="3667"/>
                    </a:cubicBezTo>
                    <a:cubicBezTo>
                      <a:pt x="2760" y="3568"/>
                      <a:pt x="2527" y="3449"/>
                      <a:pt x="2305" y="3311"/>
                    </a:cubicBezTo>
                    <a:cubicBezTo>
                      <a:pt x="2066" y="3138"/>
                      <a:pt x="1845" y="2945"/>
                      <a:pt x="1646" y="2728"/>
                    </a:cubicBezTo>
                    <a:cubicBezTo>
                      <a:pt x="1431" y="2464"/>
                      <a:pt x="1245" y="2178"/>
                      <a:pt x="1089" y="1874"/>
                    </a:cubicBezTo>
                    <a:cubicBezTo>
                      <a:pt x="901" y="1458"/>
                      <a:pt x="765" y="1020"/>
                      <a:pt x="674" y="572"/>
                    </a:cubicBezTo>
                    <a:lnTo>
                      <a:pt x="674" y="572"/>
                    </a:lnTo>
                    <a:cubicBezTo>
                      <a:pt x="680" y="613"/>
                      <a:pt x="688" y="655"/>
                      <a:pt x="695" y="696"/>
                    </a:cubicBezTo>
                    <a:cubicBezTo>
                      <a:pt x="679" y="613"/>
                      <a:pt x="665" y="531"/>
                      <a:pt x="649" y="448"/>
                    </a:cubicBezTo>
                    <a:lnTo>
                      <a:pt x="649" y="448"/>
                    </a:lnTo>
                    <a:cubicBezTo>
                      <a:pt x="658" y="489"/>
                      <a:pt x="667" y="531"/>
                      <a:pt x="674" y="572"/>
                    </a:cubicBezTo>
                    <a:cubicBezTo>
                      <a:pt x="644" y="388"/>
                      <a:pt x="622" y="201"/>
                      <a:pt x="608" y="17"/>
                    </a:cubicBezTo>
                    <a:cubicBezTo>
                      <a:pt x="564" y="8"/>
                      <a:pt x="520" y="3"/>
                      <a:pt x="473" y="1"/>
                    </a:cubicBezTo>
                    <a:cubicBezTo>
                      <a:pt x="469" y="1"/>
                      <a:pt x="465" y="1"/>
                      <a:pt x="4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7"/>
              <p:cNvSpPr/>
              <p:nvPr/>
            </p:nvSpPr>
            <p:spPr>
              <a:xfrm>
                <a:off x="4354500" y="3385725"/>
                <a:ext cx="50250" cy="41975"/>
              </a:xfrm>
              <a:custGeom>
                <a:rect b="b" l="l" r="r" t="t"/>
                <a:pathLst>
                  <a:path extrusionOk="0" h="1679" w="2010">
                    <a:moveTo>
                      <a:pt x="1" y="1"/>
                    </a:moveTo>
                    <a:cubicBezTo>
                      <a:pt x="1" y="1"/>
                      <a:pt x="343" y="1678"/>
                      <a:pt x="1650" y="1678"/>
                    </a:cubicBezTo>
                    <a:cubicBezTo>
                      <a:pt x="1763" y="1678"/>
                      <a:pt x="1883" y="1666"/>
                      <a:pt x="2010" y="1639"/>
                    </a:cubicBezTo>
                    <a:lnTo>
                      <a:pt x="2010" y="1639"/>
                    </a:lnTo>
                    <a:cubicBezTo>
                      <a:pt x="2010" y="1639"/>
                      <a:pt x="1976" y="1644"/>
                      <a:pt x="1918" y="1644"/>
                    </a:cubicBezTo>
                    <a:cubicBezTo>
                      <a:pt x="1617" y="1644"/>
                      <a:pt x="647" y="1519"/>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7"/>
              <p:cNvSpPr/>
              <p:nvPr/>
            </p:nvSpPr>
            <p:spPr>
              <a:xfrm>
                <a:off x="4329150" y="3386550"/>
                <a:ext cx="40750" cy="55225"/>
              </a:xfrm>
              <a:custGeom>
                <a:rect b="b" l="l" r="r" t="t"/>
                <a:pathLst>
                  <a:path extrusionOk="0" h="2209" w="1630">
                    <a:moveTo>
                      <a:pt x="272" y="1"/>
                    </a:moveTo>
                    <a:cubicBezTo>
                      <a:pt x="272" y="1"/>
                      <a:pt x="1" y="2002"/>
                      <a:pt x="1629" y="2209"/>
                    </a:cubicBezTo>
                    <a:cubicBezTo>
                      <a:pt x="1629" y="2209"/>
                      <a:pt x="404" y="1970"/>
                      <a:pt x="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7"/>
              <p:cNvSpPr/>
              <p:nvPr/>
            </p:nvSpPr>
            <p:spPr>
              <a:xfrm>
                <a:off x="4298400" y="3385925"/>
                <a:ext cx="37000" cy="63150"/>
              </a:xfrm>
              <a:custGeom>
                <a:rect b="b" l="l" r="r" t="t"/>
                <a:pathLst>
                  <a:path extrusionOk="0" h="2526" w="1480">
                    <a:moveTo>
                      <a:pt x="889" y="1"/>
                    </a:moveTo>
                    <a:cubicBezTo>
                      <a:pt x="888" y="1"/>
                      <a:pt x="1" y="1814"/>
                      <a:pt x="1479" y="2526"/>
                    </a:cubicBezTo>
                    <a:cubicBezTo>
                      <a:pt x="1479" y="2526"/>
                      <a:pt x="393" y="1913"/>
                      <a:pt x="8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7"/>
              <p:cNvSpPr/>
              <p:nvPr/>
            </p:nvSpPr>
            <p:spPr>
              <a:xfrm>
                <a:off x="4264600" y="3380950"/>
                <a:ext cx="38800" cy="63625"/>
              </a:xfrm>
              <a:custGeom>
                <a:rect b="b" l="l" r="r" t="t"/>
                <a:pathLst>
                  <a:path extrusionOk="0" h="2545" w="1552">
                    <a:moveTo>
                      <a:pt x="1552" y="0"/>
                    </a:moveTo>
                    <a:cubicBezTo>
                      <a:pt x="1551" y="0"/>
                      <a:pt x="1" y="1292"/>
                      <a:pt x="1060" y="2545"/>
                    </a:cubicBezTo>
                    <a:cubicBezTo>
                      <a:pt x="1060" y="2545"/>
                      <a:pt x="319" y="1542"/>
                      <a:pt x="15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7"/>
              <p:cNvSpPr/>
              <p:nvPr/>
            </p:nvSpPr>
            <p:spPr>
              <a:xfrm>
                <a:off x="4237250" y="3370375"/>
                <a:ext cx="38800" cy="63625"/>
              </a:xfrm>
              <a:custGeom>
                <a:rect b="b" l="l" r="r" t="t"/>
                <a:pathLst>
                  <a:path extrusionOk="0" h="2545" w="1552">
                    <a:moveTo>
                      <a:pt x="1551" y="0"/>
                    </a:moveTo>
                    <a:cubicBezTo>
                      <a:pt x="1550" y="0"/>
                      <a:pt x="1" y="1293"/>
                      <a:pt x="1060" y="2545"/>
                    </a:cubicBezTo>
                    <a:cubicBezTo>
                      <a:pt x="1060" y="2545"/>
                      <a:pt x="318" y="1543"/>
                      <a:pt x="1551" y="0"/>
                    </a:cubicBezTo>
                    <a:cubicBezTo>
                      <a:pt x="1551" y="0"/>
                      <a:pt x="1551" y="0"/>
                      <a:pt x="15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7"/>
              <p:cNvSpPr/>
              <p:nvPr/>
            </p:nvSpPr>
            <p:spPr>
              <a:xfrm>
                <a:off x="4212325" y="3358300"/>
                <a:ext cx="49450" cy="50525"/>
              </a:xfrm>
              <a:custGeom>
                <a:rect b="b" l="l" r="r" t="t"/>
                <a:pathLst>
                  <a:path extrusionOk="0" h="2021" w="1978">
                    <a:moveTo>
                      <a:pt x="1978" y="0"/>
                    </a:moveTo>
                    <a:lnTo>
                      <a:pt x="1978" y="0"/>
                    </a:lnTo>
                    <a:cubicBezTo>
                      <a:pt x="1977" y="1"/>
                      <a:pt x="1" y="419"/>
                      <a:pt x="353" y="2021"/>
                    </a:cubicBezTo>
                    <a:cubicBezTo>
                      <a:pt x="353" y="2021"/>
                      <a:pt x="165" y="787"/>
                      <a:pt x="19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7"/>
              <p:cNvSpPr/>
              <p:nvPr/>
            </p:nvSpPr>
            <p:spPr>
              <a:xfrm>
                <a:off x="4198050" y="3335775"/>
                <a:ext cx="50675" cy="40450"/>
              </a:xfrm>
              <a:custGeom>
                <a:rect b="b" l="l" r="r" t="t"/>
                <a:pathLst>
                  <a:path extrusionOk="0" h="1618" w="2027">
                    <a:moveTo>
                      <a:pt x="2022" y="0"/>
                    </a:moveTo>
                    <a:cubicBezTo>
                      <a:pt x="1913" y="0"/>
                      <a:pt x="6" y="23"/>
                      <a:pt x="1" y="1617"/>
                    </a:cubicBezTo>
                    <a:cubicBezTo>
                      <a:pt x="1" y="1617"/>
                      <a:pt x="88" y="373"/>
                      <a:pt x="2026" y="0"/>
                    </a:cubicBezTo>
                    <a:cubicBezTo>
                      <a:pt x="2026" y="0"/>
                      <a:pt x="2025" y="0"/>
                      <a:pt x="20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7"/>
              <p:cNvSpPr/>
              <p:nvPr/>
            </p:nvSpPr>
            <p:spPr>
              <a:xfrm>
                <a:off x="4179375" y="3314175"/>
                <a:ext cx="63925" cy="19300"/>
              </a:xfrm>
              <a:custGeom>
                <a:rect b="b" l="l" r="r" t="t"/>
                <a:pathLst>
                  <a:path extrusionOk="0" h="772" w="2557">
                    <a:moveTo>
                      <a:pt x="1305" y="0"/>
                    </a:moveTo>
                    <a:cubicBezTo>
                      <a:pt x="836" y="0"/>
                      <a:pt x="335" y="174"/>
                      <a:pt x="1" y="772"/>
                    </a:cubicBezTo>
                    <a:cubicBezTo>
                      <a:pt x="1" y="772"/>
                      <a:pt x="407" y="146"/>
                      <a:pt x="1458" y="146"/>
                    </a:cubicBezTo>
                    <a:cubicBezTo>
                      <a:pt x="1766" y="146"/>
                      <a:pt x="2130" y="200"/>
                      <a:pt x="2556" y="340"/>
                    </a:cubicBezTo>
                    <a:cubicBezTo>
                      <a:pt x="2556" y="340"/>
                      <a:pt x="1961" y="0"/>
                      <a:pt x="13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7"/>
              <p:cNvSpPr/>
              <p:nvPr/>
            </p:nvSpPr>
            <p:spPr>
              <a:xfrm>
                <a:off x="4088525" y="3108675"/>
                <a:ext cx="383725" cy="208925"/>
              </a:xfrm>
              <a:custGeom>
                <a:rect b="b" l="l" r="r" t="t"/>
                <a:pathLst>
                  <a:path extrusionOk="0" h="8357" w="15349">
                    <a:moveTo>
                      <a:pt x="2061" y="1"/>
                    </a:moveTo>
                    <a:cubicBezTo>
                      <a:pt x="2061" y="1"/>
                      <a:pt x="0" y="1609"/>
                      <a:pt x="1002" y="3194"/>
                    </a:cubicBezTo>
                    <a:cubicBezTo>
                      <a:pt x="2003" y="4779"/>
                      <a:pt x="4681" y="8233"/>
                      <a:pt x="4681" y="8233"/>
                    </a:cubicBezTo>
                    <a:cubicBezTo>
                      <a:pt x="4681" y="8233"/>
                      <a:pt x="4817" y="8356"/>
                      <a:pt x="5272" y="8356"/>
                    </a:cubicBezTo>
                    <a:cubicBezTo>
                      <a:pt x="5985" y="8356"/>
                      <a:pt x="7481" y="8054"/>
                      <a:pt x="10464" y="6501"/>
                    </a:cubicBezTo>
                    <a:cubicBezTo>
                      <a:pt x="15349" y="3957"/>
                      <a:pt x="10317" y="1858"/>
                      <a:pt x="10317" y="1858"/>
                    </a:cubicBezTo>
                    <a:lnTo>
                      <a:pt x="2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7"/>
              <p:cNvSpPr/>
              <p:nvPr/>
            </p:nvSpPr>
            <p:spPr>
              <a:xfrm>
                <a:off x="4127025" y="3051200"/>
                <a:ext cx="245200" cy="226025"/>
              </a:xfrm>
              <a:custGeom>
                <a:rect b="b" l="l" r="r" t="t"/>
                <a:pathLst>
                  <a:path extrusionOk="0" h="9041" w="9808">
                    <a:moveTo>
                      <a:pt x="7358" y="0"/>
                    </a:moveTo>
                    <a:lnTo>
                      <a:pt x="1" y="2402"/>
                    </a:lnTo>
                    <a:cubicBezTo>
                      <a:pt x="1" y="2402"/>
                      <a:pt x="3618" y="8509"/>
                      <a:pt x="4433" y="8943"/>
                    </a:cubicBezTo>
                    <a:cubicBezTo>
                      <a:pt x="4562" y="9012"/>
                      <a:pt x="4729" y="9041"/>
                      <a:pt x="4917" y="9041"/>
                    </a:cubicBezTo>
                    <a:cubicBezTo>
                      <a:pt x="5921" y="9041"/>
                      <a:pt x="7554" y="8222"/>
                      <a:pt x="7554" y="8222"/>
                    </a:cubicBezTo>
                    <a:cubicBezTo>
                      <a:pt x="9807" y="5964"/>
                      <a:pt x="7358" y="0"/>
                      <a:pt x="73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7"/>
              <p:cNvSpPr/>
              <p:nvPr/>
            </p:nvSpPr>
            <p:spPr>
              <a:xfrm>
                <a:off x="4166375" y="2704850"/>
                <a:ext cx="111275" cy="63575"/>
              </a:xfrm>
              <a:custGeom>
                <a:rect b="b" l="l" r="r" t="t"/>
                <a:pathLst>
                  <a:path extrusionOk="0" h="2543" w="4451">
                    <a:moveTo>
                      <a:pt x="3562" y="0"/>
                    </a:moveTo>
                    <a:cubicBezTo>
                      <a:pt x="2655" y="0"/>
                      <a:pt x="0" y="1333"/>
                      <a:pt x="454" y="2542"/>
                    </a:cubicBezTo>
                    <a:lnTo>
                      <a:pt x="4401" y="836"/>
                    </a:lnTo>
                    <a:cubicBezTo>
                      <a:pt x="4401" y="836"/>
                      <a:pt x="4451" y="122"/>
                      <a:pt x="3662" y="7"/>
                    </a:cubicBezTo>
                    <a:cubicBezTo>
                      <a:pt x="3632" y="3"/>
                      <a:pt x="3598" y="0"/>
                      <a:pt x="35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7"/>
              <p:cNvSpPr/>
              <p:nvPr/>
            </p:nvSpPr>
            <p:spPr>
              <a:xfrm>
                <a:off x="4187275" y="2875400"/>
                <a:ext cx="137925" cy="86900"/>
              </a:xfrm>
              <a:custGeom>
                <a:rect b="b" l="l" r="r" t="t"/>
                <a:pathLst>
                  <a:path extrusionOk="0" h="3476" w="5517">
                    <a:moveTo>
                      <a:pt x="546" y="0"/>
                    </a:moveTo>
                    <a:lnTo>
                      <a:pt x="546" y="0"/>
                    </a:lnTo>
                    <a:cubicBezTo>
                      <a:pt x="571" y="1039"/>
                      <a:pt x="445" y="2070"/>
                      <a:pt x="1" y="2808"/>
                    </a:cubicBezTo>
                    <a:cubicBezTo>
                      <a:pt x="1" y="2808"/>
                      <a:pt x="1511" y="3475"/>
                      <a:pt x="3469" y="3475"/>
                    </a:cubicBezTo>
                    <a:cubicBezTo>
                      <a:pt x="4116" y="3475"/>
                      <a:pt x="4811" y="3403"/>
                      <a:pt x="5517" y="3209"/>
                    </a:cubicBezTo>
                    <a:cubicBezTo>
                      <a:pt x="5517" y="3209"/>
                      <a:pt x="5345" y="2336"/>
                      <a:pt x="4851" y="1130"/>
                    </a:cubicBezTo>
                    <a:cubicBezTo>
                      <a:pt x="3557" y="363"/>
                      <a:pt x="2064" y="52"/>
                      <a:pt x="5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7"/>
              <p:cNvSpPr/>
              <p:nvPr/>
            </p:nvSpPr>
            <p:spPr>
              <a:xfrm>
                <a:off x="4184525" y="2772050"/>
                <a:ext cx="64275" cy="36200"/>
              </a:xfrm>
              <a:custGeom>
                <a:rect b="b" l="l" r="r" t="t"/>
                <a:pathLst>
                  <a:path extrusionOk="0" h="1448" w="2571">
                    <a:moveTo>
                      <a:pt x="998" y="0"/>
                    </a:moveTo>
                    <a:lnTo>
                      <a:pt x="1" y="148"/>
                    </a:lnTo>
                    <a:cubicBezTo>
                      <a:pt x="1" y="148"/>
                      <a:pt x="158" y="671"/>
                      <a:pt x="320" y="1448"/>
                    </a:cubicBezTo>
                    <a:cubicBezTo>
                      <a:pt x="733" y="1386"/>
                      <a:pt x="1154" y="1358"/>
                      <a:pt x="1575" y="1358"/>
                    </a:cubicBezTo>
                    <a:cubicBezTo>
                      <a:pt x="1908" y="1358"/>
                      <a:pt x="2241" y="1375"/>
                      <a:pt x="2570" y="1407"/>
                    </a:cubicBezTo>
                    <a:cubicBezTo>
                      <a:pt x="2111" y="906"/>
                      <a:pt x="1591" y="428"/>
                      <a:pt x="9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7"/>
              <p:cNvSpPr/>
              <p:nvPr/>
            </p:nvSpPr>
            <p:spPr>
              <a:xfrm>
                <a:off x="4192525" y="2805975"/>
                <a:ext cx="116025" cy="97675"/>
              </a:xfrm>
              <a:custGeom>
                <a:rect b="b" l="l" r="r" t="t"/>
                <a:pathLst>
                  <a:path extrusionOk="0" h="3907" w="4641">
                    <a:moveTo>
                      <a:pt x="1255" y="1"/>
                    </a:moveTo>
                    <a:cubicBezTo>
                      <a:pt x="834" y="1"/>
                      <a:pt x="413" y="29"/>
                      <a:pt x="0" y="91"/>
                    </a:cubicBezTo>
                    <a:cubicBezTo>
                      <a:pt x="154" y="834"/>
                      <a:pt x="311" y="1808"/>
                      <a:pt x="336" y="2777"/>
                    </a:cubicBezTo>
                    <a:cubicBezTo>
                      <a:pt x="1854" y="2829"/>
                      <a:pt x="3347" y="3140"/>
                      <a:pt x="4641" y="3907"/>
                    </a:cubicBezTo>
                    <a:cubicBezTo>
                      <a:pt x="4174" y="2769"/>
                      <a:pt x="3421" y="1332"/>
                      <a:pt x="2250" y="50"/>
                    </a:cubicBezTo>
                    <a:cubicBezTo>
                      <a:pt x="1921" y="18"/>
                      <a:pt x="1588" y="1"/>
                      <a:pt x="12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7"/>
              <p:cNvSpPr/>
              <p:nvPr/>
            </p:nvSpPr>
            <p:spPr>
              <a:xfrm>
                <a:off x="4156825" y="2710600"/>
                <a:ext cx="138200" cy="65150"/>
              </a:xfrm>
              <a:custGeom>
                <a:rect b="b" l="l" r="r" t="t"/>
                <a:pathLst>
                  <a:path extrusionOk="0" h="2606" w="5528">
                    <a:moveTo>
                      <a:pt x="3917" y="1"/>
                    </a:moveTo>
                    <a:cubicBezTo>
                      <a:pt x="2489" y="1"/>
                      <a:pt x="0" y="2232"/>
                      <a:pt x="1109" y="2606"/>
                    </a:cubicBezTo>
                    <a:lnTo>
                      <a:pt x="2106" y="2458"/>
                    </a:lnTo>
                    <a:cubicBezTo>
                      <a:pt x="2106" y="2458"/>
                      <a:pt x="5528" y="1943"/>
                      <a:pt x="4678" y="407"/>
                    </a:cubicBezTo>
                    <a:cubicBezTo>
                      <a:pt x="4519" y="119"/>
                      <a:pt x="4246" y="1"/>
                      <a:pt x="39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7"/>
              <p:cNvSpPr/>
              <p:nvPr/>
            </p:nvSpPr>
            <p:spPr>
              <a:xfrm>
                <a:off x="3916400" y="2865175"/>
                <a:ext cx="58925" cy="108900"/>
              </a:xfrm>
              <a:custGeom>
                <a:rect b="b" l="l" r="r" t="t"/>
                <a:pathLst>
                  <a:path extrusionOk="0" h="4356" w="2357">
                    <a:moveTo>
                      <a:pt x="1840" y="0"/>
                    </a:moveTo>
                    <a:cubicBezTo>
                      <a:pt x="1665" y="0"/>
                      <a:pt x="1460" y="65"/>
                      <a:pt x="1249" y="268"/>
                    </a:cubicBezTo>
                    <a:cubicBezTo>
                      <a:pt x="674" y="821"/>
                      <a:pt x="0" y="3958"/>
                      <a:pt x="1283" y="4356"/>
                    </a:cubicBezTo>
                    <a:lnTo>
                      <a:pt x="2356" y="192"/>
                    </a:lnTo>
                    <a:cubicBezTo>
                      <a:pt x="2356" y="192"/>
                      <a:pt x="2143" y="0"/>
                      <a:pt x="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7"/>
              <p:cNvSpPr/>
              <p:nvPr/>
            </p:nvSpPr>
            <p:spPr>
              <a:xfrm>
                <a:off x="4047200" y="2953750"/>
                <a:ext cx="139600" cy="121500"/>
              </a:xfrm>
              <a:custGeom>
                <a:rect b="b" l="l" r="r" t="t"/>
                <a:pathLst>
                  <a:path extrusionOk="0" h="4860" w="5584">
                    <a:moveTo>
                      <a:pt x="3534" y="1"/>
                    </a:moveTo>
                    <a:cubicBezTo>
                      <a:pt x="2134" y="553"/>
                      <a:pt x="972" y="1541"/>
                      <a:pt x="1" y="2708"/>
                    </a:cubicBezTo>
                    <a:cubicBezTo>
                      <a:pt x="834" y="3322"/>
                      <a:pt x="1570" y="4056"/>
                      <a:pt x="1882" y="4860"/>
                    </a:cubicBezTo>
                    <a:cubicBezTo>
                      <a:pt x="1882" y="4860"/>
                      <a:pt x="4454" y="3475"/>
                      <a:pt x="5583" y="751"/>
                    </a:cubicBezTo>
                    <a:cubicBezTo>
                      <a:pt x="5583" y="751"/>
                      <a:pt x="4789" y="351"/>
                      <a:pt x="35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7"/>
              <p:cNvSpPr/>
              <p:nvPr/>
            </p:nvSpPr>
            <p:spPr>
              <a:xfrm>
                <a:off x="3958425" y="2941775"/>
                <a:ext cx="64300" cy="45075"/>
              </a:xfrm>
              <a:custGeom>
                <a:rect b="b" l="l" r="r" t="t"/>
                <a:pathLst>
                  <a:path extrusionOk="0" h="1803" w="2572">
                    <a:moveTo>
                      <a:pt x="2571" y="1"/>
                    </a:moveTo>
                    <a:lnTo>
                      <a:pt x="2571" y="1"/>
                    </a:lnTo>
                    <a:cubicBezTo>
                      <a:pt x="1896" y="55"/>
                      <a:pt x="1198" y="173"/>
                      <a:pt x="497" y="379"/>
                    </a:cubicBezTo>
                    <a:lnTo>
                      <a:pt x="1" y="1257"/>
                    </a:lnTo>
                    <a:cubicBezTo>
                      <a:pt x="1" y="1257"/>
                      <a:pt x="511" y="1454"/>
                      <a:pt x="1223" y="1803"/>
                    </a:cubicBezTo>
                    <a:cubicBezTo>
                      <a:pt x="1590" y="1151"/>
                      <a:pt x="2056" y="546"/>
                      <a:pt x="25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7"/>
              <p:cNvSpPr/>
              <p:nvPr/>
            </p:nvSpPr>
            <p:spPr>
              <a:xfrm>
                <a:off x="3989000" y="2940900"/>
                <a:ext cx="146525" cy="80550"/>
              </a:xfrm>
              <a:custGeom>
                <a:rect b="b" l="l" r="r" t="t"/>
                <a:pathLst>
                  <a:path extrusionOk="0" h="3222" w="5861">
                    <a:moveTo>
                      <a:pt x="2251" y="1"/>
                    </a:moveTo>
                    <a:cubicBezTo>
                      <a:pt x="1955" y="1"/>
                      <a:pt x="1654" y="12"/>
                      <a:pt x="1348" y="36"/>
                    </a:cubicBezTo>
                    <a:cubicBezTo>
                      <a:pt x="833" y="580"/>
                      <a:pt x="367" y="1186"/>
                      <a:pt x="0" y="1838"/>
                    </a:cubicBezTo>
                    <a:cubicBezTo>
                      <a:pt x="681" y="2171"/>
                      <a:pt x="1546" y="2645"/>
                      <a:pt x="2328" y="3222"/>
                    </a:cubicBezTo>
                    <a:cubicBezTo>
                      <a:pt x="3299" y="2054"/>
                      <a:pt x="4461" y="1067"/>
                      <a:pt x="5861" y="515"/>
                    </a:cubicBezTo>
                    <a:cubicBezTo>
                      <a:pt x="4885" y="242"/>
                      <a:pt x="3630" y="1"/>
                      <a:pt x="22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7"/>
              <p:cNvSpPr/>
              <p:nvPr/>
            </p:nvSpPr>
            <p:spPr>
              <a:xfrm>
                <a:off x="3929025" y="2868750"/>
                <a:ext cx="84150" cy="106500"/>
              </a:xfrm>
              <a:custGeom>
                <a:rect b="b" l="l" r="r" t="t"/>
                <a:pathLst>
                  <a:path extrusionOk="0" h="4260" w="3366">
                    <a:moveTo>
                      <a:pt x="1504" y="0"/>
                    </a:moveTo>
                    <a:cubicBezTo>
                      <a:pt x="18" y="0"/>
                      <a:pt x="0" y="4260"/>
                      <a:pt x="938" y="4260"/>
                    </a:cubicBezTo>
                    <a:cubicBezTo>
                      <a:pt x="1011" y="4260"/>
                      <a:pt x="1090" y="4234"/>
                      <a:pt x="1175" y="4178"/>
                    </a:cubicBezTo>
                    <a:lnTo>
                      <a:pt x="1673" y="3300"/>
                    </a:lnTo>
                    <a:cubicBezTo>
                      <a:pt x="1673" y="3300"/>
                      <a:pt x="3365" y="281"/>
                      <a:pt x="1632" y="11"/>
                    </a:cubicBezTo>
                    <a:cubicBezTo>
                      <a:pt x="1588" y="4"/>
                      <a:pt x="1545" y="0"/>
                      <a:pt x="1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7"/>
              <p:cNvSpPr/>
              <p:nvPr/>
            </p:nvSpPr>
            <p:spPr>
              <a:xfrm>
                <a:off x="4410550" y="2940100"/>
                <a:ext cx="86575" cy="124350"/>
              </a:xfrm>
              <a:custGeom>
                <a:rect b="b" l="l" r="r" t="t"/>
                <a:pathLst>
                  <a:path extrusionOk="0" h="4974" w="3463">
                    <a:moveTo>
                      <a:pt x="1656" y="1"/>
                    </a:moveTo>
                    <a:cubicBezTo>
                      <a:pt x="967" y="536"/>
                      <a:pt x="410" y="1196"/>
                      <a:pt x="231" y="2151"/>
                    </a:cubicBezTo>
                    <a:cubicBezTo>
                      <a:pt x="80" y="3021"/>
                      <a:pt x="1" y="4235"/>
                      <a:pt x="624" y="4974"/>
                    </a:cubicBezTo>
                    <a:cubicBezTo>
                      <a:pt x="1119" y="3525"/>
                      <a:pt x="3463" y="2474"/>
                      <a:pt x="2762" y="980"/>
                    </a:cubicBezTo>
                    <a:cubicBezTo>
                      <a:pt x="2508" y="437"/>
                      <a:pt x="2096" y="147"/>
                      <a:pt x="16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7"/>
              <p:cNvSpPr/>
              <p:nvPr/>
            </p:nvSpPr>
            <p:spPr>
              <a:xfrm>
                <a:off x="4375900" y="2936875"/>
                <a:ext cx="76125" cy="205875"/>
              </a:xfrm>
              <a:custGeom>
                <a:rect b="b" l="l" r="r" t="t"/>
                <a:pathLst>
                  <a:path extrusionOk="0" h="8235" w="3045">
                    <a:moveTo>
                      <a:pt x="2241" y="1"/>
                    </a:moveTo>
                    <a:cubicBezTo>
                      <a:pt x="1707" y="1"/>
                      <a:pt x="1203" y="165"/>
                      <a:pt x="783" y="460"/>
                    </a:cubicBezTo>
                    <a:cubicBezTo>
                      <a:pt x="693" y="736"/>
                      <a:pt x="636" y="1030"/>
                      <a:pt x="616" y="1341"/>
                    </a:cubicBezTo>
                    <a:cubicBezTo>
                      <a:pt x="528" y="2916"/>
                      <a:pt x="1091" y="4414"/>
                      <a:pt x="942" y="5949"/>
                    </a:cubicBezTo>
                    <a:cubicBezTo>
                      <a:pt x="864" y="6789"/>
                      <a:pt x="488" y="7538"/>
                      <a:pt x="1" y="8158"/>
                    </a:cubicBezTo>
                    <a:cubicBezTo>
                      <a:pt x="214" y="8211"/>
                      <a:pt x="407" y="8235"/>
                      <a:pt x="580" y="8235"/>
                    </a:cubicBezTo>
                    <a:cubicBezTo>
                      <a:pt x="1423" y="8235"/>
                      <a:pt x="1817" y="7678"/>
                      <a:pt x="2000" y="7190"/>
                    </a:cubicBezTo>
                    <a:cubicBezTo>
                      <a:pt x="2127" y="6855"/>
                      <a:pt x="2118" y="6472"/>
                      <a:pt x="2000" y="6110"/>
                    </a:cubicBezTo>
                    <a:cubicBezTo>
                      <a:pt x="1883" y="5749"/>
                      <a:pt x="1904" y="5416"/>
                      <a:pt x="2011" y="5100"/>
                    </a:cubicBezTo>
                    <a:cubicBezTo>
                      <a:pt x="1387" y="4363"/>
                      <a:pt x="1467" y="3149"/>
                      <a:pt x="1619" y="2276"/>
                    </a:cubicBezTo>
                    <a:cubicBezTo>
                      <a:pt x="1797" y="1322"/>
                      <a:pt x="2353" y="663"/>
                      <a:pt x="3045" y="127"/>
                    </a:cubicBezTo>
                    <a:cubicBezTo>
                      <a:pt x="2905" y="80"/>
                      <a:pt x="2761" y="49"/>
                      <a:pt x="2620" y="28"/>
                    </a:cubicBezTo>
                    <a:cubicBezTo>
                      <a:pt x="2492" y="10"/>
                      <a:pt x="2366" y="1"/>
                      <a:pt x="22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7"/>
              <p:cNvSpPr/>
              <p:nvPr/>
            </p:nvSpPr>
            <p:spPr>
              <a:xfrm>
                <a:off x="4337050" y="2948400"/>
                <a:ext cx="66150" cy="192450"/>
              </a:xfrm>
              <a:custGeom>
                <a:rect b="b" l="l" r="r" t="t"/>
                <a:pathLst>
                  <a:path extrusionOk="0" h="7698" w="2646">
                    <a:moveTo>
                      <a:pt x="2336" y="0"/>
                    </a:moveTo>
                    <a:lnTo>
                      <a:pt x="2336" y="0"/>
                    </a:lnTo>
                    <a:cubicBezTo>
                      <a:pt x="2057" y="196"/>
                      <a:pt x="1815" y="450"/>
                      <a:pt x="1625" y="750"/>
                    </a:cubicBezTo>
                    <a:cubicBezTo>
                      <a:pt x="0" y="3328"/>
                      <a:pt x="1525" y="7690"/>
                      <a:pt x="1525" y="7690"/>
                    </a:cubicBezTo>
                    <a:cubicBezTo>
                      <a:pt x="1535" y="7693"/>
                      <a:pt x="1544" y="7694"/>
                      <a:pt x="1554" y="7697"/>
                    </a:cubicBezTo>
                    <a:cubicBezTo>
                      <a:pt x="2042" y="7077"/>
                      <a:pt x="2417" y="6328"/>
                      <a:pt x="2496" y="5488"/>
                    </a:cubicBezTo>
                    <a:cubicBezTo>
                      <a:pt x="2646" y="3953"/>
                      <a:pt x="2082" y="2455"/>
                      <a:pt x="2170" y="880"/>
                    </a:cubicBezTo>
                    <a:cubicBezTo>
                      <a:pt x="2190" y="569"/>
                      <a:pt x="2247" y="275"/>
                      <a:pt x="23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7"/>
              <p:cNvSpPr/>
              <p:nvPr/>
            </p:nvSpPr>
            <p:spPr>
              <a:xfrm>
                <a:off x="4445975" y="2855550"/>
                <a:ext cx="94975" cy="110125"/>
              </a:xfrm>
              <a:custGeom>
                <a:rect b="b" l="l" r="r" t="t"/>
                <a:pathLst>
                  <a:path extrusionOk="0" h="4405" w="3799">
                    <a:moveTo>
                      <a:pt x="2219" y="1"/>
                    </a:moveTo>
                    <a:cubicBezTo>
                      <a:pt x="1864" y="1"/>
                      <a:pt x="1622" y="393"/>
                      <a:pt x="1687" y="680"/>
                    </a:cubicBezTo>
                    <a:cubicBezTo>
                      <a:pt x="1777" y="1088"/>
                      <a:pt x="1508" y="1562"/>
                      <a:pt x="1508" y="1562"/>
                    </a:cubicBezTo>
                    <a:cubicBezTo>
                      <a:pt x="1508" y="1562"/>
                      <a:pt x="1461" y="737"/>
                      <a:pt x="875" y="737"/>
                    </a:cubicBezTo>
                    <a:cubicBezTo>
                      <a:pt x="829" y="737"/>
                      <a:pt x="780" y="742"/>
                      <a:pt x="727" y="753"/>
                    </a:cubicBezTo>
                    <a:cubicBezTo>
                      <a:pt x="0" y="903"/>
                      <a:pt x="378" y="2828"/>
                      <a:pt x="378" y="2828"/>
                    </a:cubicBezTo>
                    <a:cubicBezTo>
                      <a:pt x="1783" y="3435"/>
                      <a:pt x="1735" y="4236"/>
                      <a:pt x="2158" y="4390"/>
                    </a:cubicBezTo>
                    <a:cubicBezTo>
                      <a:pt x="2185" y="4399"/>
                      <a:pt x="2215" y="4404"/>
                      <a:pt x="2246" y="4404"/>
                    </a:cubicBezTo>
                    <a:cubicBezTo>
                      <a:pt x="2713" y="4404"/>
                      <a:pt x="3653" y="3394"/>
                      <a:pt x="3724" y="2767"/>
                    </a:cubicBezTo>
                    <a:cubicBezTo>
                      <a:pt x="3799" y="2098"/>
                      <a:pt x="3573" y="1913"/>
                      <a:pt x="3573" y="1913"/>
                    </a:cubicBezTo>
                    <a:cubicBezTo>
                      <a:pt x="3573" y="1913"/>
                      <a:pt x="3714" y="1367"/>
                      <a:pt x="3457" y="1060"/>
                    </a:cubicBezTo>
                    <a:cubicBezTo>
                      <a:pt x="3209" y="763"/>
                      <a:pt x="2969" y="758"/>
                      <a:pt x="2954" y="758"/>
                    </a:cubicBezTo>
                    <a:cubicBezTo>
                      <a:pt x="2953" y="758"/>
                      <a:pt x="2953" y="758"/>
                      <a:pt x="2953" y="758"/>
                    </a:cubicBezTo>
                    <a:cubicBezTo>
                      <a:pt x="2941" y="544"/>
                      <a:pt x="2702" y="236"/>
                      <a:pt x="2702" y="236"/>
                    </a:cubicBezTo>
                    <a:cubicBezTo>
                      <a:pt x="2531" y="67"/>
                      <a:pt x="2365" y="1"/>
                      <a:pt x="2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7"/>
              <p:cNvSpPr/>
              <p:nvPr/>
            </p:nvSpPr>
            <p:spPr>
              <a:xfrm>
                <a:off x="4435300" y="2921750"/>
                <a:ext cx="64500" cy="70350"/>
              </a:xfrm>
              <a:custGeom>
                <a:rect b="b" l="l" r="r" t="t"/>
                <a:pathLst>
                  <a:path extrusionOk="0" h="2814" w="2580">
                    <a:moveTo>
                      <a:pt x="867" y="0"/>
                    </a:moveTo>
                    <a:cubicBezTo>
                      <a:pt x="706" y="0"/>
                      <a:pt x="545" y="60"/>
                      <a:pt x="420" y="177"/>
                    </a:cubicBezTo>
                    <a:cubicBezTo>
                      <a:pt x="355" y="238"/>
                      <a:pt x="235" y="316"/>
                      <a:pt x="112" y="405"/>
                    </a:cubicBezTo>
                    <a:cubicBezTo>
                      <a:pt x="0" y="488"/>
                      <a:pt x="14" y="659"/>
                      <a:pt x="137" y="723"/>
                    </a:cubicBezTo>
                    <a:cubicBezTo>
                      <a:pt x="697" y="1010"/>
                      <a:pt x="1964" y="1895"/>
                      <a:pt x="1798" y="2813"/>
                    </a:cubicBezTo>
                    <a:cubicBezTo>
                      <a:pt x="1798" y="2813"/>
                      <a:pt x="2277" y="2315"/>
                      <a:pt x="2505" y="1882"/>
                    </a:cubicBezTo>
                    <a:cubicBezTo>
                      <a:pt x="2579" y="1744"/>
                      <a:pt x="2566" y="1575"/>
                      <a:pt x="2479" y="1444"/>
                    </a:cubicBezTo>
                    <a:cubicBezTo>
                      <a:pt x="2317" y="1200"/>
                      <a:pt x="1964" y="739"/>
                      <a:pt x="1295" y="160"/>
                    </a:cubicBezTo>
                    <a:cubicBezTo>
                      <a:pt x="1173" y="53"/>
                      <a:pt x="1020" y="0"/>
                      <a:pt x="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7"/>
              <p:cNvSpPr/>
              <p:nvPr/>
            </p:nvSpPr>
            <p:spPr>
              <a:xfrm>
                <a:off x="4511275" y="2874475"/>
                <a:ext cx="14825" cy="32425"/>
              </a:xfrm>
              <a:custGeom>
                <a:rect b="b" l="l" r="r" t="t"/>
                <a:pathLst>
                  <a:path extrusionOk="0" h="1297" w="593">
                    <a:moveTo>
                      <a:pt x="340" y="0"/>
                    </a:moveTo>
                    <a:lnTo>
                      <a:pt x="340" y="0"/>
                    </a:lnTo>
                    <a:cubicBezTo>
                      <a:pt x="340" y="0"/>
                      <a:pt x="400" y="717"/>
                      <a:pt x="0" y="1296"/>
                    </a:cubicBezTo>
                    <a:cubicBezTo>
                      <a:pt x="0" y="1296"/>
                      <a:pt x="593" y="723"/>
                      <a:pt x="3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7"/>
              <p:cNvSpPr/>
              <p:nvPr/>
            </p:nvSpPr>
            <p:spPr>
              <a:xfrm>
                <a:off x="4525275" y="2903350"/>
                <a:ext cx="9975" cy="24275"/>
              </a:xfrm>
              <a:custGeom>
                <a:rect b="b" l="l" r="r" t="t"/>
                <a:pathLst>
                  <a:path extrusionOk="0" h="971" w="399">
                    <a:moveTo>
                      <a:pt x="399" y="0"/>
                    </a:moveTo>
                    <a:cubicBezTo>
                      <a:pt x="399" y="1"/>
                      <a:pt x="232" y="636"/>
                      <a:pt x="1" y="970"/>
                    </a:cubicBezTo>
                    <a:cubicBezTo>
                      <a:pt x="1" y="970"/>
                      <a:pt x="384" y="565"/>
                      <a:pt x="3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7"/>
              <p:cNvSpPr/>
              <p:nvPr/>
            </p:nvSpPr>
            <p:spPr>
              <a:xfrm>
                <a:off x="4477425" y="2891550"/>
                <a:ext cx="8175" cy="10600"/>
              </a:xfrm>
              <a:custGeom>
                <a:rect b="b" l="l" r="r" t="t"/>
                <a:pathLst>
                  <a:path extrusionOk="0" h="424" w="327">
                    <a:moveTo>
                      <a:pt x="309" y="1"/>
                    </a:moveTo>
                    <a:cubicBezTo>
                      <a:pt x="309" y="1"/>
                      <a:pt x="275" y="177"/>
                      <a:pt x="0" y="424"/>
                    </a:cubicBezTo>
                    <a:lnTo>
                      <a:pt x="0" y="424"/>
                    </a:lnTo>
                    <a:cubicBezTo>
                      <a:pt x="10" y="417"/>
                      <a:pt x="326" y="247"/>
                      <a:pt x="309" y="1"/>
                    </a:cubicBezTo>
                    <a:close/>
                    <a:moveTo>
                      <a:pt x="0" y="424"/>
                    </a:moveTo>
                    <a:lnTo>
                      <a:pt x="0" y="424"/>
                    </a:lnTo>
                    <a:cubicBezTo>
                      <a:pt x="0" y="424"/>
                      <a:pt x="0" y="424"/>
                      <a:pt x="0" y="424"/>
                    </a:cubicBezTo>
                    <a:cubicBezTo>
                      <a:pt x="0" y="424"/>
                      <a:pt x="0" y="424"/>
                      <a:pt x="0"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7"/>
              <p:cNvSpPr/>
              <p:nvPr/>
            </p:nvSpPr>
            <p:spPr>
              <a:xfrm>
                <a:off x="4495725" y="2882175"/>
                <a:ext cx="22775" cy="11950"/>
              </a:xfrm>
              <a:custGeom>
                <a:rect b="b" l="l" r="r" t="t"/>
                <a:pathLst>
                  <a:path extrusionOk="0" h="478" w="911">
                    <a:moveTo>
                      <a:pt x="1" y="14"/>
                    </a:moveTo>
                    <a:cubicBezTo>
                      <a:pt x="1" y="14"/>
                      <a:pt x="1" y="14"/>
                      <a:pt x="1" y="14"/>
                    </a:cubicBezTo>
                    <a:cubicBezTo>
                      <a:pt x="1" y="14"/>
                      <a:pt x="1" y="14"/>
                      <a:pt x="1" y="14"/>
                    </a:cubicBezTo>
                    <a:cubicBezTo>
                      <a:pt x="1" y="14"/>
                      <a:pt x="1" y="14"/>
                      <a:pt x="1" y="14"/>
                    </a:cubicBezTo>
                    <a:close/>
                    <a:moveTo>
                      <a:pt x="201" y="1"/>
                    </a:moveTo>
                    <a:cubicBezTo>
                      <a:pt x="91" y="1"/>
                      <a:pt x="10" y="13"/>
                      <a:pt x="1" y="14"/>
                    </a:cubicBezTo>
                    <a:lnTo>
                      <a:pt x="1" y="14"/>
                    </a:lnTo>
                    <a:cubicBezTo>
                      <a:pt x="21" y="14"/>
                      <a:pt x="41" y="13"/>
                      <a:pt x="60" y="13"/>
                    </a:cubicBezTo>
                    <a:cubicBezTo>
                      <a:pt x="771" y="13"/>
                      <a:pt x="910" y="478"/>
                      <a:pt x="910" y="478"/>
                    </a:cubicBezTo>
                    <a:cubicBezTo>
                      <a:pt x="851" y="66"/>
                      <a:pt x="450" y="1"/>
                      <a:pt x="2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7"/>
              <p:cNvSpPr/>
              <p:nvPr/>
            </p:nvSpPr>
            <p:spPr>
              <a:xfrm>
                <a:off x="4493750" y="2887075"/>
                <a:ext cx="22775" cy="11975"/>
              </a:xfrm>
              <a:custGeom>
                <a:rect b="b" l="l" r="r" t="t"/>
                <a:pathLst>
                  <a:path extrusionOk="0" h="479" w="911">
                    <a:moveTo>
                      <a:pt x="202" y="1"/>
                    </a:moveTo>
                    <a:cubicBezTo>
                      <a:pt x="85" y="1"/>
                      <a:pt x="1" y="15"/>
                      <a:pt x="1" y="15"/>
                    </a:cubicBezTo>
                    <a:cubicBezTo>
                      <a:pt x="21" y="15"/>
                      <a:pt x="41" y="14"/>
                      <a:pt x="61" y="14"/>
                    </a:cubicBezTo>
                    <a:cubicBezTo>
                      <a:pt x="770" y="14"/>
                      <a:pt x="911" y="478"/>
                      <a:pt x="911" y="478"/>
                    </a:cubicBezTo>
                    <a:cubicBezTo>
                      <a:pt x="852" y="67"/>
                      <a:pt x="452"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7"/>
              <p:cNvSpPr/>
              <p:nvPr/>
            </p:nvSpPr>
            <p:spPr>
              <a:xfrm>
                <a:off x="4519025" y="2901825"/>
                <a:ext cx="14425" cy="13350"/>
              </a:xfrm>
              <a:custGeom>
                <a:rect b="b" l="l" r="r" t="t"/>
                <a:pathLst>
                  <a:path extrusionOk="0" h="534" w="577">
                    <a:moveTo>
                      <a:pt x="0" y="0"/>
                    </a:moveTo>
                    <a:lnTo>
                      <a:pt x="0" y="0"/>
                    </a:lnTo>
                    <a:cubicBezTo>
                      <a:pt x="0" y="0"/>
                      <a:pt x="0" y="0"/>
                      <a:pt x="0" y="0"/>
                    </a:cubicBezTo>
                    <a:lnTo>
                      <a:pt x="0" y="0"/>
                    </a:lnTo>
                    <a:cubicBezTo>
                      <a:pt x="0" y="0"/>
                      <a:pt x="0" y="0"/>
                      <a:pt x="0" y="0"/>
                    </a:cubicBezTo>
                    <a:close/>
                    <a:moveTo>
                      <a:pt x="0" y="0"/>
                    </a:moveTo>
                    <a:lnTo>
                      <a:pt x="0" y="0"/>
                    </a:lnTo>
                    <a:cubicBezTo>
                      <a:pt x="517" y="149"/>
                      <a:pt x="534" y="534"/>
                      <a:pt x="534" y="534"/>
                    </a:cubicBezTo>
                    <a:cubicBezTo>
                      <a:pt x="577" y="83"/>
                      <a:pt x="3" y="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7"/>
              <p:cNvSpPr/>
              <p:nvPr/>
            </p:nvSpPr>
            <p:spPr>
              <a:xfrm>
                <a:off x="4516950" y="2906550"/>
                <a:ext cx="14400" cy="13375"/>
              </a:xfrm>
              <a:custGeom>
                <a:rect b="b" l="l" r="r" t="t"/>
                <a:pathLst>
                  <a:path extrusionOk="0" h="535" w="576">
                    <a:moveTo>
                      <a:pt x="0" y="1"/>
                    </a:moveTo>
                    <a:cubicBezTo>
                      <a:pt x="0" y="1"/>
                      <a:pt x="0" y="1"/>
                      <a:pt x="0" y="1"/>
                    </a:cubicBezTo>
                    <a:cubicBezTo>
                      <a:pt x="517" y="150"/>
                      <a:pt x="534" y="534"/>
                      <a:pt x="534" y="534"/>
                    </a:cubicBezTo>
                    <a:cubicBezTo>
                      <a:pt x="576" y="84"/>
                      <a:pt x="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7"/>
              <p:cNvSpPr/>
              <p:nvPr/>
            </p:nvSpPr>
            <p:spPr>
              <a:xfrm>
                <a:off x="4529500" y="2926550"/>
                <a:ext cx="7675" cy="9425"/>
              </a:xfrm>
              <a:custGeom>
                <a:rect b="b" l="l" r="r" t="t"/>
                <a:pathLst>
                  <a:path extrusionOk="0" h="377" w="307">
                    <a:moveTo>
                      <a:pt x="1" y="1"/>
                    </a:moveTo>
                    <a:cubicBezTo>
                      <a:pt x="261" y="162"/>
                      <a:pt x="212" y="377"/>
                      <a:pt x="212" y="377"/>
                    </a:cubicBezTo>
                    <a:cubicBezTo>
                      <a:pt x="306" y="133"/>
                      <a:pt x="1" y="1"/>
                      <a:pt x="1" y="1"/>
                    </a:cubicBezTo>
                    <a:close/>
                  </a:path>
                </a:pathLst>
              </a:custGeom>
              <a:solidFill>
                <a:srgbClr val="D8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7"/>
              <p:cNvSpPr/>
              <p:nvPr/>
            </p:nvSpPr>
            <p:spPr>
              <a:xfrm>
                <a:off x="4531525" y="2923525"/>
                <a:ext cx="7575" cy="9400"/>
              </a:xfrm>
              <a:custGeom>
                <a:rect b="b" l="l" r="r" t="t"/>
                <a:pathLst>
                  <a:path extrusionOk="0" h="376" w="303">
                    <a:moveTo>
                      <a:pt x="0" y="1"/>
                    </a:moveTo>
                    <a:cubicBezTo>
                      <a:pt x="0" y="1"/>
                      <a:pt x="0" y="1"/>
                      <a:pt x="1" y="1"/>
                    </a:cubicBezTo>
                    <a:lnTo>
                      <a:pt x="1" y="1"/>
                    </a:lnTo>
                    <a:cubicBezTo>
                      <a:pt x="1" y="1"/>
                      <a:pt x="1" y="1"/>
                      <a:pt x="0" y="1"/>
                    </a:cubicBezTo>
                    <a:close/>
                    <a:moveTo>
                      <a:pt x="1" y="1"/>
                    </a:moveTo>
                    <a:cubicBezTo>
                      <a:pt x="261" y="162"/>
                      <a:pt x="212" y="376"/>
                      <a:pt x="212" y="376"/>
                    </a:cubicBezTo>
                    <a:cubicBezTo>
                      <a:pt x="303" y="137"/>
                      <a:pt x="7" y="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7"/>
              <p:cNvSpPr/>
              <p:nvPr/>
            </p:nvSpPr>
            <p:spPr>
              <a:xfrm>
                <a:off x="4459025" y="2936050"/>
                <a:ext cx="40150" cy="44825"/>
              </a:xfrm>
              <a:custGeom>
                <a:rect b="b" l="l" r="r" t="t"/>
                <a:pathLst>
                  <a:path extrusionOk="0" h="1793" w="1606">
                    <a:moveTo>
                      <a:pt x="506" y="1"/>
                    </a:moveTo>
                    <a:cubicBezTo>
                      <a:pt x="480" y="1"/>
                      <a:pt x="455" y="9"/>
                      <a:pt x="435" y="26"/>
                    </a:cubicBezTo>
                    <a:lnTo>
                      <a:pt x="56" y="335"/>
                    </a:lnTo>
                    <a:cubicBezTo>
                      <a:pt x="1" y="380"/>
                      <a:pt x="0" y="463"/>
                      <a:pt x="53" y="508"/>
                    </a:cubicBezTo>
                    <a:cubicBezTo>
                      <a:pt x="290" y="709"/>
                      <a:pt x="849" y="1227"/>
                      <a:pt x="974" y="1709"/>
                    </a:cubicBezTo>
                    <a:cubicBezTo>
                      <a:pt x="989" y="1762"/>
                      <a:pt x="1036" y="1792"/>
                      <a:pt x="1084" y="1792"/>
                    </a:cubicBezTo>
                    <a:cubicBezTo>
                      <a:pt x="1114" y="1792"/>
                      <a:pt x="1146" y="1780"/>
                      <a:pt x="1169" y="1753"/>
                    </a:cubicBezTo>
                    <a:cubicBezTo>
                      <a:pt x="1354" y="1541"/>
                      <a:pt x="1605" y="1186"/>
                      <a:pt x="1467" y="955"/>
                    </a:cubicBezTo>
                    <a:cubicBezTo>
                      <a:pt x="1297" y="671"/>
                      <a:pt x="773" y="199"/>
                      <a:pt x="581" y="29"/>
                    </a:cubicBezTo>
                    <a:cubicBezTo>
                      <a:pt x="559" y="10"/>
                      <a:pt x="533" y="1"/>
                      <a:pt x="506" y="1"/>
                    </a:cubicBezTo>
                    <a:close/>
                  </a:path>
                </a:pathLst>
              </a:custGeom>
              <a:solidFill>
                <a:srgbClr val="FFFFFF">
                  <a:alpha val="2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7"/>
              <p:cNvSpPr/>
              <p:nvPr/>
            </p:nvSpPr>
            <p:spPr>
              <a:xfrm>
                <a:off x="4333275" y="3023425"/>
                <a:ext cx="105025" cy="111075"/>
              </a:xfrm>
              <a:custGeom>
                <a:rect b="b" l="l" r="r" t="t"/>
                <a:pathLst>
                  <a:path extrusionOk="0" h="4443" w="4201">
                    <a:moveTo>
                      <a:pt x="1497" y="0"/>
                    </a:moveTo>
                    <a:cubicBezTo>
                      <a:pt x="557" y="0"/>
                      <a:pt x="0" y="707"/>
                      <a:pt x="0" y="707"/>
                    </a:cubicBezTo>
                    <a:cubicBezTo>
                      <a:pt x="440" y="1294"/>
                      <a:pt x="1049" y="1390"/>
                      <a:pt x="1400" y="1390"/>
                    </a:cubicBezTo>
                    <a:cubicBezTo>
                      <a:pt x="1572" y="1390"/>
                      <a:pt x="1682" y="1367"/>
                      <a:pt x="1682" y="1367"/>
                    </a:cubicBezTo>
                    <a:cubicBezTo>
                      <a:pt x="3101" y="2594"/>
                      <a:pt x="2516" y="4205"/>
                      <a:pt x="2516" y="4205"/>
                    </a:cubicBezTo>
                    <a:cubicBezTo>
                      <a:pt x="2860" y="4388"/>
                      <a:pt x="3152" y="4443"/>
                      <a:pt x="3378" y="4443"/>
                    </a:cubicBezTo>
                    <a:cubicBezTo>
                      <a:pt x="3715" y="4443"/>
                      <a:pt x="3906" y="4321"/>
                      <a:pt x="3906" y="4321"/>
                    </a:cubicBezTo>
                    <a:cubicBezTo>
                      <a:pt x="4201" y="3750"/>
                      <a:pt x="3775" y="793"/>
                      <a:pt x="2336" y="181"/>
                    </a:cubicBezTo>
                    <a:cubicBezTo>
                      <a:pt x="2031" y="51"/>
                      <a:pt x="1750" y="0"/>
                      <a:pt x="14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7"/>
              <p:cNvSpPr/>
              <p:nvPr/>
            </p:nvSpPr>
            <p:spPr>
              <a:xfrm>
                <a:off x="4064225" y="2911775"/>
                <a:ext cx="216475" cy="237250"/>
              </a:xfrm>
              <a:custGeom>
                <a:rect b="b" l="l" r="r" t="t"/>
                <a:pathLst>
                  <a:path extrusionOk="0" h="9490" w="8659">
                    <a:moveTo>
                      <a:pt x="8011" y="0"/>
                    </a:moveTo>
                    <a:cubicBezTo>
                      <a:pt x="4495" y="0"/>
                      <a:pt x="0" y="3665"/>
                      <a:pt x="115" y="6601"/>
                    </a:cubicBezTo>
                    <a:cubicBezTo>
                      <a:pt x="153" y="7553"/>
                      <a:pt x="640" y="8553"/>
                      <a:pt x="1387" y="9490"/>
                    </a:cubicBezTo>
                    <a:cubicBezTo>
                      <a:pt x="1820" y="5227"/>
                      <a:pt x="4855" y="1740"/>
                      <a:pt x="8659" y="45"/>
                    </a:cubicBezTo>
                    <a:cubicBezTo>
                      <a:pt x="8448" y="15"/>
                      <a:pt x="8231" y="0"/>
                      <a:pt x="80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7"/>
              <p:cNvSpPr/>
              <p:nvPr/>
            </p:nvSpPr>
            <p:spPr>
              <a:xfrm>
                <a:off x="4259125" y="3052000"/>
                <a:ext cx="153975" cy="200075"/>
              </a:xfrm>
              <a:custGeom>
                <a:rect b="b" l="l" r="r" t="t"/>
                <a:pathLst>
                  <a:path extrusionOk="0" h="8003" w="6159">
                    <a:moveTo>
                      <a:pt x="5523" y="1"/>
                    </a:moveTo>
                    <a:cubicBezTo>
                      <a:pt x="4437" y="421"/>
                      <a:pt x="3421" y="1083"/>
                      <a:pt x="2560" y="1898"/>
                    </a:cubicBezTo>
                    <a:cubicBezTo>
                      <a:pt x="1097" y="3285"/>
                      <a:pt x="1" y="5172"/>
                      <a:pt x="112" y="7238"/>
                    </a:cubicBezTo>
                    <a:cubicBezTo>
                      <a:pt x="125" y="7503"/>
                      <a:pt x="199" y="7746"/>
                      <a:pt x="317" y="7968"/>
                    </a:cubicBezTo>
                    <a:cubicBezTo>
                      <a:pt x="501" y="7991"/>
                      <a:pt x="681" y="8003"/>
                      <a:pt x="853" y="8003"/>
                    </a:cubicBezTo>
                    <a:cubicBezTo>
                      <a:pt x="1099" y="8003"/>
                      <a:pt x="1332" y="7979"/>
                      <a:pt x="1547" y="7929"/>
                    </a:cubicBezTo>
                    <a:cubicBezTo>
                      <a:pt x="1547" y="7929"/>
                      <a:pt x="2645" y="4151"/>
                      <a:pt x="6158" y="3168"/>
                    </a:cubicBezTo>
                    <a:cubicBezTo>
                      <a:pt x="6158" y="3168"/>
                      <a:pt x="6027" y="1722"/>
                      <a:pt x="55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7"/>
              <p:cNvSpPr/>
              <p:nvPr/>
            </p:nvSpPr>
            <p:spPr>
              <a:xfrm>
                <a:off x="4098875" y="2912900"/>
                <a:ext cx="298300" cy="338350"/>
              </a:xfrm>
              <a:custGeom>
                <a:rect b="b" l="l" r="r" t="t"/>
                <a:pathLst>
                  <a:path extrusionOk="0" h="13534" w="11932">
                    <a:moveTo>
                      <a:pt x="7273" y="1"/>
                    </a:moveTo>
                    <a:cubicBezTo>
                      <a:pt x="3470" y="1696"/>
                      <a:pt x="435" y="5183"/>
                      <a:pt x="1" y="9445"/>
                    </a:cubicBezTo>
                    <a:cubicBezTo>
                      <a:pt x="1650" y="11510"/>
                      <a:pt x="4567" y="13268"/>
                      <a:pt x="6727" y="13533"/>
                    </a:cubicBezTo>
                    <a:cubicBezTo>
                      <a:pt x="6609" y="13312"/>
                      <a:pt x="6533" y="13067"/>
                      <a:pt x="6522" y="12803"/>
                    </a:cubicBezTo>
                    <a:cubicBezTo>
                      <a:pt x="6411" y="10736"/>
                      <a:pt x="7507" y="8850"/>
                      <a:pt x="8970" y="7463"/>
                    </a:cubicBezTo>
                    <a:cubicBezTo>
                      <a:pt x="9831" y="6648"/>
                      <a:pt x="10847" y="5986"/>
                      <a:pt x="11931" y="5566"/>
                    </a:cubicBezTo>
                    <a:cubicBezTo>
                      <a:pt x="11364" y="3628"/>
                      <a:pt x="10324" y="1341"/>
                      <a:pt x="8469" y="375"/>
                    </a:cubicBezTo>
                    <a:cubicBezTo>
                      <a:pt x="8098" y="182"/>
                      <a:pt x="7696" y="60"/>
                      <a:pt x="7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7"/>
              <p:cNvSpPr/>
              <p:nvPr/>
            </p:nvSpPr>
            <p:spPr>
              <a:xfrm>
                <a:off x="4182750" y="2966025"/>
                <a:ext cx="204025" cy="176025"/>
              </a:xfrm>
              <a:custGeom>
                <a:rect b="b" l="l" r="r" t="t"/>
                <a:pathLst>
                  <a:path extrusionOk="0" h="7041" w="8161">
                    <a:moveTo>
                      <a:pt x="4709" y="1"/>
                    </a:moveTo>
                    <a:cubicBezTo>
                      <a:pt x="4567" y="1"/>
                      <a:pt x="4421" y="22"/>
                      <a:pt x="4269" y="66"/>
                    </a:cubicBezTo>
                    <a:cubicBezTo>
                      <a:pt x="2947" y="453"/>
                      <a:pt x="79" y="2243"/>
                      <a:pt x="37" y="3151"/>
                    </a:cubicBezTo>
                    <a:cubicBezTo>
                      <a:pt x="0" y="3892"/>
                      <a:pt x="1358" y="6039"/>
                      <a:pt x="2731" y="6827"/>
                    </a:cubicBezTo>
                    <a:cubicBezTo>
                      <a:pt x="2979" y="6970"/>
                      <a:pt x="3257" y="7041"/>
                      <a:pt x="3537" y="7041"/>
                    </a:cubicBezTo>
                    <a:cubicBezTo>
                      <a:pt x="3756" y="7041"/>
                      <a:pt x="3975" y="6997"/>
                      <a:pt x="4182" y="6911"/>
                    </a:cubicBezTo>
                    <a:cubicBezTo>
                      <a:pt x="5071" y="6533"/>
                      <a:pt x="6830" y="5671"/>
                      <a:pt x="7648" y="4450"/>
                    </a:cubicBezTo>
                    <a:cubicBezTo>
                      <a:pt x="7648" y="4450"/>
                      <a:pt x="8161" y="3770"/>
                      <a:pt x="7351" y="2429"/>
                    </a:cubicBezTo>
                    <a:cubicBezTo>
                      <a:pt x="6632" y="1242"/>
                      <a:pt x="5807" y="1"/>
                      <a:pt x="47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7"/>
              <p:cNvSpPr/>
              <p:nvPr/>
            </p:nvSpPr>
            <p:spPr>
              <a:xfrm>
                <a:off x="4189200" y="2954950"/>
                <a:ext cx="204000" cy="176025"/>
              </a:xfrm>
              <a:custGeom>
                <a:rect b="b" l="l" r="r" t="t"/>
                <a:pathLst>
                  <a:path extrusionOk="0" h="7041" w="8160">
                    <a:moveTo>
                      <a:pt x="4707" y="0"/>
                    </a:moveTo>
                    <a:cubicBezTo>
                      <a:pt x="4565" y="0"/>
                      <a:pt x="4419" y="21"/>
                      <a:pt x="4267" y="66"/>
                    </a:cubicBezTo>
                    <a:cubicBezTo>
                      <a:pt x="2945" y="453"/>
                      <a:pt x="78" y="2242"/>
                      <a:pt x="35" y="3151"/>
                    </a:cubicBezTo>
                    <a:cubicBezTo>
                      <a:pt x="0" y="3893"/>
                      <a:pt x="1357" y="6039"/>
                      <a:pt x="2728" y="6826"/>
                    </a:cubicBezTo>
                    <a:cubicBezTo>
                      <a:pt x="2977" y="6969"/>
                      <a:pt x="3256" y="7040"/>
                      <a:pt x="3536" y="7040"/>
                    </a:cubicBezTo>
                    <a:cubicBezTo>
                      <a:pt x="3755" y="7040"/>
                      <a:pt x="3974" y="6997"/>
                      <a:pt x="4181" y="6910"/>
                    </a:cubicBezTo>
                    <a:cubicBezTo>
                      <a:pt x="5069" y="6534"/>
                      <a:pt x="6829" y="5671"/>
                      <a:pt x="7647" y="4449"/>
                    </a:cubicBezTo>
                    <a:cubicBezTo>
                      <a:pt x="7647" y="4449"/>
                      <a:pt x="8160" y="3770"/>
                      <a:pt x="7348" y="2429"/>
                    </a:cubicBezTo>
                    <a:cubicBezTo>
                      <a:pt x="6631" y="1243"/>
                      <a:pt x="5806" y="0"/>
                      <a:pt x="4707" y="0"/>
                    </a:cubicBezTo>
                    <a:close/>
                  </a:path>
                </a:pathLst>
              </a:custGeom>
              <a:gradFill>
                <a:gsLst>
                  <a:gs pos="0">
                    <a:schemeClr val="accent4">
                      <a:alpha val="65120"/>
                    </a:schemeClr>
                  </a:gs>
                  <a:gs pos="100000">
                    <a:schemeClr val="lt1">
                      <a:alpha val="65120"/>
                    </a:scheme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7"/>
              <p:cNvSpPr/>
              <p:nvPr/>
            </p:nvSpPr>
            <p:spPr>
              <a:xfrm>
                <a:off x="4393475" y="3068075"/>
                <a:ext cx="36775" cy="75550"/>
              </a:xfrm>
              <a:custGeom>
                <a:rect b="b" l="l" r="r" t="t"/>
                <a:pathLst>
                  <a:path extrusionOk="0" h="3022" w="1471">
                    <a:moveTo>
                      <a:pt x="566" y="0"/>
                    </a:moveTo>
                    <a:cubicBezTo>
                      <a:pt x="471" y="0"/>
                      <a:pt x="375" y="27"/>
                      <a:pt x="288" y="84"/>
                    </a:cubicBezTo>
                    <a:cubicBezTo>
                      <a:pt x="78" y="223"/>
                      <a:pt x="0" y="495"/>
                      <a:pt x="107" y="725"/>
                    </a:cubicBezTo>
                    <a:cubicBezTo>
                      <a:pt x="290" y="1117"/>
                      <a:pt x="513" y="1761"/>
                      <a:pt x="408" y="2435"/>
                    </a:cubicBezTo>
                    <a:cubicBezTo>
                      <a:pt x="363" y="2730"/>
                      <a:pt x="577" y="3002"/>
                      <a:pt x="876" y="3020"/>
                    </a:cubicBezTo>
                    <a:cubicBezTo>
                      <a:pt x="886" y="3021"/>
                      <a:pt x="896" y="3021"/>
                      <a:pt x="907" y="3021"/>
                    </a:cubicBezTo>
                    <a:cubicBezTo>
                      <a:pt x="914" y="3022"/>
                      <a:pt x="921" y="3022"/>
                      <a:pt x="928" y="3022"/>
                    </a:cubicBezTo>
                    <a:cubicBezTo>
                      <a:pt x="1190" y="3022"/>
                      <a:pt x="1409" y="2820"/>
                      <a:pt x="1430" y="2557"/>
                    </a:cubicBezTo>
                    <a:cubicBezTo>
                      <a:pt x="1470" y="2084"/>
                      <a:pt x="1462" y="1191"/>
                      <a:pt x="1027" y="290"/>
                    </a:cubicBezTo>
                    <a:cubicBezTo>
                      <a:pt x="938" y="105"/>
                      <a:pt x="755" y="0"/>
                      <a:pt x="5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7"/>
              <p:cNvSpPr/>
              <p:nvPr/>
            </p:nvSpPr>
            <p:spPr>
              <a:xfrm>
                <a:off x="4345975" y="2950575"/>
                <a:ext cx="42925" cy="76300"/>
              </a:xfrm>
              <a:custGeom>
                <a:rect b="b" l="l" r="r" t="t"/>
                <a:pathLst>
                  <a:path extrusionOk="0" h="3052" w="1717">
                    <a:moveTo>
                      <a:pt x="1" y="0"/>
                    </a:moveTo>
                    <a:cubicBezTo>
                      <a:pt x="1" y="1"/>
                      <a:pt x="1130" y="1481"/>
                      <a:pt x="1717" y="3052"/>
                    </a:cubicBezTo>
                    <a:cubicBezTo>
                      <a:pt x="1717" y="3052"/>
                      <a:pt x="1130" y="121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7"/>
              <p:cNvSpPr/>
              <p:nvPr/>
            </p:nvSpPr>
            <p:spPr>
              <a:xfrm>
                <a:off x="4033975" y="3186050"/>
                <a:ext cx="42500" cy="79725"/>
              </a:xfrm>
              <a:custGeom>
                <a:rect b="b" l="l" r="r" t="t"/>
                <a:pathLst>
                  <a:path extrusionOk="0" h="3189" w="1700">
                    <a:moveTo>
                      <a:pt x="1491" y="0"/>
                    </a:moveTo>
                    <a:cubicBezTo>
                      <a:pt x="1143" y="0"/>
                      <a:pt x="826" y="106"/>
                      <a:pt x="557" y="380"/>
                    </a:cubicBezTo>
                    <a:cubicBezTo>
                      <a:pt x="4" y="945"/>
                      <a:pt x="0" y="1637"/>
                      <a:pt x="176" y="2241"/>
                    </a:cubicBezTo>
                    <a:cubicBezTo>
                      <a:pt x="277" y="2589"/>
                      <a:pt x="439" y="2908"/>
                      <a:pt x="649" y="3188"/>
                    </a:cubicBezTo>
                    <a:cubicBezTo>
                      <a:pt x="584" y="2854"/>
                      <a:pt x="597" y="2510"/>
                      <a:pt x="704" y="2190"/>
                    </a:cubicBezTo>
                    <a:cubicBezTo>
                      <a:pt x="942" y="1447"/>
                      <a:pt x="1269" y="695"/>
                      <a:pt x="1699" y="12"/>
                    </a:cubicBezTo>
                    <a:cubicBezTo>
                      <a:pt x="1629" y="4"/>
                      <a:pt x="1559" y="0"/>
                      <a:pt x="14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7"/>
              <p:cNvSpPr/>
              <p:nvPr/>
            </p:nvSpPr>
            <p:spPr>
              <a:xfrm>
                <a:off x="4048625" y="3186325"/>
                <a:ext cx="217950" cy="96725"/>
              </a:xfrm>
              <a:custGeom>
                <a:rect b="b" l="l" r="r" t="t"/>
                <a:pathLst>
                  <a:path extrusionOk="0" h="3869" w="8718">
                    <a:moveTo>
                      <a:pt x="1114" y="1"/>
                    </a:moveTo>
                    <a:cubicBezTo>
                      <a:pt x="683" y="684"/>
                      <a:pt x="356" y="1436"/>
                      <a:pt x="119" y="2180"/>
                    </a:cubicBezTo>
                    <a:cubicBezTo>
                      <a:pt x="12" y="2499"/>
                      <a:pt x="1" y="2843"/>
                      <a:pt x="64" y="3177"/>
                    </a:cubicBezTo>
                    <a:cubicBezTo>
                      <a:pt x="264" y="3446"/>
                      <a:pt x="507" y="3679"/>
                      <a:pt x="783" y="3869"/>
                    </a:cubicBezTo>
                    <a:cubicBezTo>
                      <a:pt x="1857" y="2684"/>
                      <a:pt x="3212" y="1845"/>
                      <a:pt x="4929" y="1761"/>
                    </a:cubicBezTo>
                    <a:cubicBezTo>
                      <a:pt x="5075" y="1751"/>
                      <a:pt x="5221" y="1746"/>
                      <a:pt x="5368" y="1746"/>
                    </a:cubicBezTo>
                    <a:cubicBezTo>
                      <a:pt x="6369" y="1746"/>
                      <a:pt x="7394" y="1976"/>
                      <a:pt x="8235" y="2507"/>
                    </a:cubicBezTo>
                    <a:cubicBezTo>
                      <a:pt x="8542" y="2292"/>
                      <a:pt x="8717" y="2150"/>
                      <a:pt x="8717" y="2150"/>
                    </a:cubicBezTo>
                    <a:cubicBezTo>
                      <a:pt x="8468" y="727"/>
                      <a:pt x="7475" y="470"/>
                      <a:pt x="6788" y="470"/>
                    </a:cubicBezTo>
                    <a:cubicBezTo>
                      <a:pt x="6398" y="470"/>
                      <a:pt x="6106" y="553"/>
                      <a:pt x="6106" y="553"/>
                    </a:cubicBezTo>
                    <a:cubicBezTo>
                      <a:pt x="5740" y="993"/>
                      <a:pt x="5307" y="1153"/>
                      <a:pt x="4840" y="1153"/>
                    </a:cubicBezTo>
                    <a:cubicBezTo>
                      <a:pt x="3654" y="1153"/>
                      <a:pt x="2243" y="122"/>
                      <a:pt x="11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7"/>
              <p:cNvSpPr/>
              <p:nvPr/>
            </p:nvSpPr>
            <p:spPr>
              <a:xfrm>
                <a:off x="4068175" y="3229950"/>
                <a:ext cx="186350" cy="68075"/>
              </a:xfrm>
              <a:custGeom>
                <a:rect b="b" l="l" r="r" t="t"/>
                <a:pathLst>
                  <a:path extrusionOk="0" h="2723" w="7454">
                    <a:moveTo>
                      <a:pt x="4586" y="0"/>
                    </a:moveTo>
                    <a:cubicBezTo>
                      <a:pt x="4439" y="0"/>
                      <a:pt x="4293" y="5"/>
                      <a:pt x="4147" y="15"/>
                    </a:cubicBezTo>
                    <a:cubicBezTo>
                      <a:pt x="2430" y="100"/>
                      <a:pt x="1075" y="939"/>
                      <a:pt x="1" y="2124"/>
                    </a:cubicBezTo>
                    <a:cubicBezTo>
                      <a:pt x="325" y="2346"/>
                      <a:pt x="694" y="2510"/>
                      <a:pt x="1089" y="2601"/>
                    </a:cubicBezTo>
                    <a:cubicBezTo>
                      <a:pt x="1453" y="2685"/>
                      <a:pt x="1822" y="2722"/>
                      <a:pt x="2190" y="2722"/>
                    </a:cubicBezTo>
                    <a:cubicBezTo>
                      <a:pt x="4376" y="2722"/>
                      <a:pt x="6523" y="1411"/>
                      <a:pt x="7453" y="761"/>
                    </a:cubicBezTo>
                    <a:cubicBezTo>
                      <a:pt x="6612" y="230"/>
                      <a:pt x="5586" y="0"/>
                      <a:pt x="45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7"/>
              <p:cNvSpPr/>
              <p:nvPr/>
            </p:nvSpPr>
            <p:spPr>
              <a:xfrm>
                <a:off x="4039400" y="3177025"/>
                <a:ext cx="161900" cy="43500"/>
              </a:xfrm>
              <a:custGeom>
                <a:rect b="b" l="l" r="r" t="t"/>
                <a:pathLst>
                  <a:path extrusionOk="0" h="1740" w="6476">
                    <a:moveTo>
                      <a:pt x="1610" y="1"/>
                    </a:moveTo>
                    <a:cubicBezTo>
                      <a:pt x="1535" y="1"/>
                      <a:pt x="1463" y="10"/>
                      <a:pt x="1394" y="29"/>
                    </a:cubicBezTo>
                    <a:cubicBezTo>
                      <a:pt x="157" y="368"/>
                      <a:pt x="1" y="1211"/>
                      <a:pt x="1" y="1211"/>
                    </a:cubicBezTo>
                    <a:cubicBezTo>
                      <a:pt x="338" y="606"/>
                      <a:pt x="755" y="371"/>
                      <a:pt x="1246" y="371"/>
                    </a:cubicBezTo>
                    <a:cubicBezTo>
                      <a:pt x="1952" y="371"/>
                      <a:pt x="2814" y="855"/>
                      <a:pt x="3819" y="1415"/>
                    </a:cubicBezTo>
                    <a:cubicBezTo>
                      <a:pt x="4242" y="1651"/>
                      <a:pt x="4618" y="1740"/>
                      <a:pt x="4945" y="1740"/>
                    </a:cubicBezTo>
                    <a:cubicBezTo>
                      <a:pt x="5937" y="1740"/>
                      <a:pt x="6475" y="925"/>
                      <a:pt x="6475" y="925"/>
                    </a:cubicBezTo>
                    <a:lnTo>
                      <a:pt x="6475" y="925"/>
                    </a:lnTo>
                    <a:cubicBezTo>
                      <a:pt x="6088" y="1309"/>
                      <a:pt x="5678" y="1455"/>
                      <a:pt x="5262" y="1455"/>
                    </a:cubicBezTo>
                    <a:cubicBezTo>
                      <a:pt x="3947" y="1455"/>
                      <a:pt x="2565" y="1"/>
                      <a:pt x="16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7"/>
              <p:cNvSpPr/>
              <p:nvPr/>
            </p:nvSpPr>
            <p:spPr>
              <a:xfrm>
                <a:off x="4157600" y="3165550"/>
                <a:ext cx="132175" cy="82275"/>
              </a:xfrm>
              <a:custGeom>
                <a:rect b="b" l="l" r="r" t="t"/>
                <a:pathLst>
                  <a:path extrusionOk="0" h="3291" w="5287">
                    <a:moveTo>
                      <a:pt x="1930" y="1"/>
                    </a:moveTo>
                    <a:cubicBezTo>
                      <a:pt x="1809" y="1"/>
                      <a:pt x="1691" y="13"/>
                      <a:pt x="1575" y="40"/>
                    </a:cubicBezTo>
                    <a:cubicBezTo>
                      <a:pt x="52" y="396"/>
                      <a:pt x="0" y="1843"/>
                      <a:pt x="0" y="1843"/>
                    </a:cubicBezTo>
                    <a:cubicBezTo>
                      <a:pt x="178" y="1897"/>
                      <a:pt x="346" y="1920"/>
                      <a:pt x="502" y="1920"/>
                    </a:cubicBezTo>
                    <a:cubicBezTo>
                      <a:pt x="1262" y="1920"/>
                      <a:pt x="1747" y="1385"/>
                      <a:pt x="1747" y="1385"/>
                    </a:cubicBezTo>
                    <a:cubicBezTo>
                      <a:pt x="3230" y="1505"/>
                      <a:pt x="3871" y="2666"/>
                      <a:pt x="4073" y="3141"/>
                    </a:cubicBezTo>
                    <a:cubicBezTo>
                      <a:pt x="4112" y="3234"/>
                      <a:pt x="4204" y="3291"/>
                      <a:pt x="4300" y="3291"/>
                    </a:cubicBezTo>
                    <a:cubicBezTo>
                      <a:pt x="4327" y="3291"/>
                      <a:pt x="4353" y="3287"/>
                      <a:pt x="4379" y="3278"/>
                    </a:cubicBezTo>
                    <a:cubicBezTo>
                      <a:pt x="5206" y="3006"/>
                      <a:pt x="5285" y="2455"/>
                      <a:pt x="5287" y="2455"/>
                    </a:cubicBezTo>
                    <a:cubicBezTo>
                      <a:pt x="5287" y="2455"/>
                      <a:pt x="5287" y="2455"/>
                      <a:pt x="5287" y="2455"/>
                    </a:cubicBezTo>
                    <a:cubicBezTo>
                      <a:pt x="5195" y="1869"/>
                      <a:pt x="3403" y="1"/>
                      <a:pt x="19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7"/>
              <p:cNvSpPr/>
              <p:nvPr/>
            </p:nvSpPr>
            <p:spPr>
              <a:xfrm>
                <a:off x="4220600" y="3178875"/>
                <a:ext cx="65300" cy="60850"/>
              </a:xfrm>
              <a:custGeom>
                <a:rect b="b" l="l" r="r" t="t"/>
                <a:pathLst>
                  <a:path extrusionOk="0" h="2434" w="2612">
                    <a:moveTo>
                      <a:pt x="566" y="1"/>
                    </a:moveTo>
                    <a:cubicBezTo>
                      <a:pt x="362" y="1"/>
                      <a:pt x="167" y="124"/>
                      <a:pt x="89" y="331"/>
                    </a:cubicBezTo>
                    <a:cubicBezTo>
                      <a:pt x="0" y="568"/>
                      <a:pt x="100" y="833"/>
                      <a:pt x="321" y="956"/>
                    </a:cubicBezTo>
                    <a:cubicBezTo>
                      <a:pt x="701" y="1164"/>
                      <a:pt x="1260" y="1552"/>
                      <a:pt x="1574" y="2158"/>
                    </a:cubicBezTo>
                    <a:cubicBezTo>
                      <a:pt x="1665" y="2334"/>
                      <a:pt x="1843" y="2434"/>
                      <a:pt x="2027" y="2434"/>
                    </a:cubicBezTo>
                    <a:cubicBezTo>
                      <a:pt x="2119" y="2434"/>
                      <a:pt x="2213" y="2408"/>
                      <a:pt x="2298" y="2354"/>
                    </a:cubicBezTo>
                    <a:cubicBezTo>
                      <a:pt x="2307" y="2349"/>
                      <a:pt x="2315" y="2343"/>
                      <a:pt x="2324" y="2338"/>
                    </a:cubicBezTo>
                    <a:cubicBezTo>
                      <a:pt x="2548" y="2188"/>
                      <a:pt x="2611" y="1884"/>
                      <a:pt x="2470" y="1655"/>
                    </a:cubicBezTo>
                    <a:cubicBezTo>
                      <a:pt x="2222" y="1248"/>
                      <a:pt x="1690" y="532"/>
                      <a:pt x="807" y="62"/>
                    </a:cubicBezTo>
                    <a:cubicBezTo>
                      <a:pt x="730" y="20"/>
                      <a:pt x="647" y="1"/>
                      <a:pt x="5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7"/>
              <p:cNvSpPr/>
              <p:nvPr/>
            </p:nvSpPr>
            <p:spPr>
              <a:xfrm>
                <a:off x="3955475" y="3129100"/>
                <a:ext cx="90550" cy="106050"/>
              </a:xfrm>
              <a:custGeom>
                <a:rect b="b" l="l" r="r" t="t"/>
                <a:pathLst>
                  <a:path extrusionOk="0" h="4242" w="3622">
                    <a:moveTo>
                      <a:pt x="1150" y="0"/>
                    </a:moveTo>
                    <a:cubicBezTo>
                      <a:pt x="964" y="0"/>
                      <a:pt x="767" y="108"/>
                      <a:pt x="617" y="395"/>
                    </a:cubicBezTo>
                    <a:cubicBezTo>
                      <a:pt x="617" y="395"/>
                      <a:pt x="484" y="761"/>
                      <a:pt x="538" y="969"/>
                    </a:cubicBezTo>
                    <a:cubicBezTo>
                      <a:pt x="538" y="969"/>
                      <a:pt x="301" y="1038"/>
                      <a:pt x="151" y="1410"/>
                    </a:cubicBezTo>
                    <a:cubicBezTo>
                      <a:pt x="1" y="1782"/>
                      <a:pt x="302" y="2259"/>
                      <a:pt x="302" y="2259"/>
                    </a:cubicBezTo>
                    <a:cubicBezTo>
                      <a:pt x="302" y="2259"/>
                      <a:pt x="143" y="2503"/>
                      <a:pt x="419" y="3118"/>
                    </a:cubicBezTo>
                    <a:cubicBezTo>
                      <a:pt x="654" y="3639"/>
                      <a:pt x="1668" y="4242"/>
                      <a:pt x="2186" y="4242"/>
                    </a:cubicBezTo>
                    <a:cubicBezTo>
                      <a:pt x="2277" y="4242"/>
                      <a:pt x="2353" y="4223"/>
                      <a:pt x="2407" y="4182"/>
                    </a:cubicBezTo>
                    <a:cubicBezTo>
                      <a:pt x="2763" y="3906"/>
                      <a:pt x="2472" y="3160"/>
                      <a:pt x="3622" y="2151"/>
                    </a:cubicBezTo>
                    <a:cubicBezTo>
                      <a:pt x="3622" y="2151"/>
                      <a:pt x="3402" y="280"/>
                      <a:pt x="2698" y="280"/>
                    </a:cubicBezTo>
                    <a:cubicBezTo>
                      <a:pt x="2684" y="280"/>
                      <a:pt x="2669" y="281"/>
                      <a:pt x="2654" y="283"/>
                    </a:cubicBezTo>
                    <a:cubicBezTo>
                      <a:pt x="1918" y="362"/>
                      <a:pt x="2160" y="1291"/>
                      <a:pt x="2160" y="1291"/>
                    </a:cubicBezTo>
                    <a:cubicBezTo>
                      <a:pt x="2160" y="1291"/>
                      <a:pt x="1758" y="921"/>
                      <a:pt x="1720" y="507"/>
                    </a:cubicBezTo>
                    <a:cubicBezTo>
                      <a:pt x="1696" y="255"/>
                      <a:pt x="1436" y="0"/>
                      <a:pt x="11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7"/>
              <p:cNvSpPr/>
              <p:nvPr/>
            </p:nvSpPr>
            <p:spPr>
              <a:xfrm>
                <a:off x="4014800" y="3178250"/>
                <a:ext cx="53750" cy="74900"/>
              </a:xfrm>
              <a:custGeom>
                <a:rect b="b" l="l" r="r" t="t"/>
                <a:pathLst>
                  <a:path extrusionOk="0" h="2996" w="2150">
                    <a:moveTo>
                      <a:pt x="1335" y="0"/>
                    </a:moveTo>
                    <a:cubicBezTo>
                      <a:pt x="1113" y="0"/>
                      <a:pt x="898" y="114"/>
                      <a:pt x="776" y="314"/>
                    </a:cubicBezTo>
                    <a:cubicBezTo>
                      <a:pt x="317" y="1073"/>
                      <a:pt x="123" y="1618"/>
                      <a:pt x="43" y="1902"/>
                    </a:cubicBezTo>
                    <a:cubicBezTo>
                      <a:pt x="0" y="2051"/>
                      <a:pt x="41" y="2216"/>
                      <a:pt x="154" y="2326"/>
                    </a:cubicBezTo>
                    <a:cubicBezTo>
                      <a:pt x="503" y="2668"/>
                      <a:pt x="1112" y="2996"/>
                      <a:pt x="1112" y="2996"/>
                    </a:cubicBezTo>
                    <a:cubicBezTo>
                      <a:pt x="673" y="2173"/>
                      <a:pt x="1606" y="943"/>
                      <a:pt x="2051" y="495"/>
                    </a:cubicBezTo>
                    <a:cubicBezTo>
                      <a:pt x="2149" y="396"/>
                      <a:pt x="2109" y="230"/>
                      <a:pt x="1977" y="185"/>
                    </a:cubicBezTo>
                    <a:cubicBezTo>
                      <a:pt x="1834" y="138"/>
                      <a:pt x="1695" y="101"/>
                      <a:pt x="1616" y="64"/>
                    </a:cubicBezTo>
                    <a:cubicBezTo>
                      <a:pt x="1525" y="21"/>
                      <a:pt x="1429" y="0"/>
                      <a:pt x="1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7"/>
              <p:cNvSpPr/>
              <p:nvPr/>
            </p:nvSpPr>
            <p:spPr>
              <a:xfrm>
                <a:off x="3968450" y="3153325"/>
                <a:ext cx="18500" cy="28325"/>
              </a:xfrm>
              <a:custGeom>
                <a:rect b="b" l="l" r="r" t="t"/>
                <a:pathLst>
                  <a:path extrusionOk="0" h="1133" w="740">
                    <a:moveTo>
                      <a:pt x="19" y="1"/>
                    </a:moveTo>
                    <a:lnTo>
                      <a:pt x="19" y="1"/>
                    </a:lnTo>
                    <a:cubicBezTo>
                      <a:pt x="0" y="759"/>
                      <a:pt x="725" y="1123"/>
                      <a:pt x="739" y="1132"/>
                    </a:cubicBezTo>
                    <a:lnTo>
                      <a:pt x="739" y="1132"/>
                    </a:lnTo>
                    <a:cubicBezTo>
                      <a:pt x="182" y="703"/>
                      <a:pt x="20" y="1"/>
                      <a:pt x="19" y="1"/>
                    </a:cubicBezTo>
                    <a:close/>
                    <a:moveTo>
                      <a:pt x="739" y="1132"/>
                    </a:moveTo>
                    <a:lnTo>
                      <a:pt x="739" y="1132"/>
                    </a:lnTo>
                    <a:cubicBezTo>
                      <a:pt x="739" y="1132"/>
                      <a:pt x="739" y="1132"/>
                      <a:pt x="740" y="1132"/>
                    </a:cubicBezTo>
                    <a:cubicBezTo>
                      <a:pt x="740" y="1132"/>
                      <a:pt x="739" y="1132"/>
                      <a:pt x="739" y="1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7"/>
              <p:cNvSpPr/>
              <p:nvPr/>
            </p:nvSpPr>
            <p:spPr>
              <a:xfrm>
                <a:off x="3963286" y="3185006"/>
                <a:ext cx="16950" cy="20075"/>
              </a:xfrm>
              <a:custGeom>
                <a:rect b="b" l="l" r="r" t="t"/>
                <a:pathLst>
                  <a:path extrusionOk="0" h="803" w="678">
                    <a:moveTo>
                      <a:pt x="0" y="1"/>
                    </a:moveTo>
                    <a:lnTo>
                      <a:pt x="0" y="1"/>
                    </a:lnTo>
                    <a:cubicBezTo>
                      <a:pt x="190" y="534"/>
                      <a:pt x="678" y="803"/>
                      <a:pt x="678" y="803"/>
                    </a:cubicBezTo>
                    <a:cubicBezTo>
                      <a:pt x="354" y="554"/>
                      <a:pt x="0"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7"/>
              <p:cNvSpPr/>
              <p:nvPr/>
            </p:nvSpPr>
            <p:spPr>
              <a:xfrm>
                <a:off x="4007125" y="3158975"/>
                <a:ext cx="10625" cy="7700"/>
              </a:xfrm>
              <a:custGeom>
                <a:rect b="b" l="l" r="r" t="t"/>
                <a:pathLst>
                  <a:path extrusionOk="0" h="308" w="425">
                    <a:moveTo>
                      <a:pt x="1" y="1"/>
                    </a:moveTo>
                    <a:lnTo>
                      <a:pt x="1" y="1"/>
                    </a:lnTo>
                    <a:cubicBezTo>
                      <a:pt x="59" y="244"/>
                      <a:pt x="424" y="307"/>
                      <a:pt x="424" y="307"/>
                    </a:cubicBezTo>
                    <a:cubicBezTo>
                      <a:pt x="86" y="158"/>
                      <a:pt x="1"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7"/>
              <p:cNvSpPr/>
              <p:nvPr/>
            </p:nvSpPr>
            <p:spPr>
              <a:xfrm>
                <a:off x="3972400" y="3154075"/>
                <a:ext cx="22975" cy="12900"/>
              </a:xfrm>
              <a:custGeom>
                <a:rect b="b" l="l" r="r" t="t"/>
                <a:pathLst>
                  <a:path extrusionOk="0" h="516" w="919">
                    <a:moveTo>
                      <a:pt x="918" y="1"/>
                    </a:moveTo>
                    <a:lnTo>
                      <a:pt x="918" y="1"/>
                    </a:lnTo>
                    <a:cubicBezTo>
                      <a:pt x="639" y="397"/>
                      <a:pt x="344" y="469"/>
                      <a:pt x="166" y="469"/>
                    </a:cubicBezTo>
                    <a:cubicBezTo>
                      <a:pt x="64" y="469"/>
                      <a:pt x="0" y="445"/>
                      <a:pt x="0" y="445"/>
                    </a:cubicBezTo>
                    <a:lnTo>
                      <a:pt x="0" y="445"/>
                    </a:lnTo>
                    <a:cubicBezTo>
                      <a:pt x="89" y="495"/>
                      <a:pt x="174" y="516"/>
                      <a:pt x="253" y="516"/>
                    </a:cubicBezTo>
                    <a:cubicBezTo>
                      <a:pt x="650" y="516"/>
                      <a:pt x="918" y="1"/>
                      <a:pt x="9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7"/>
              <p:cNvSpPr/>
              <p:nvPr/>
            </p:nvSpPr>
            <p:spPr>
              <a:xfrm>
                <a:off x="3976225" y="3160825"/>
                <a:ext cx="23000" cy="12900"/>
              </a:xfrm>
              <a:custGeom>
                <a:rect b="b" l="l" r="r" t="t"/>
                <a:pathLst>
                  <a:path extrusionOk="0" h="516" w="920">
                    <a:moveTo>
                      <a:pt x="919" y="0"/>
                    </a:moveTo>
                    <a:cubicBezTo>
                      <a:pt x="641" y="396"/>
                      <a:pt x="346" y="469"/>
                      <a:pt x="168" y="469"/>
                    </a:cubicBezTo>
                    <a:cubicBezTo>
                      <a:pt x="65" y="469"/>
                      <a:pt x="1" y="445"/>
                      <a:pt x="1" y="445"/>
                    </a:cubicBezTo>
                    <a:lnTo>
                      <a:pt x="1" y="445"/>
                    </a:lnTo>
                    <a:cubicBezTo>
                      <a:pt x="90" y="494"/>
                      <a:pt x="175" y="515"/>
                      <a:pt x="254" y="515"/>
                    </a:cubicBezTo>
                    <a:cubicBezTo>
                      <a:pt x="652" y="515"/>
                      <a:pt x="920"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7"/>
              <p:cNvSpPr/>
              <p:nvPr/>
            </p:nvSpPr>
            <p:spPr>
              <a:xfrm>
                <a:off x="3968625" y="3178925"/>
                <a:ext cx="10275" cy="15175"/>
              </a:xfrm>
              <a:custGeom>
                <a:rect b="b" l="l" r="r" t="t"/>
                <a:pathLst>
                  <a:path extrusionOk="0" h="607" w="411">
                    <a:moveTo>
                      <a:pt x="345" y="0"/>
                    </a:moveTo>
                    <a:cubicBezTo>
                      <a:pt x="345" y="0"/>
                      <a:pt x="345" y="1"/>
                      <a:pt x="345" y="1"/>
                    </a:cubicBezTo>
                    <a:lnTo>
                      <a:pt x="345" y="1"/>
                    </a:lnTo>
                    <a:cubicBezTo>
                      <a:pt x="345" y="1"/>
                      <a:pt x="345" y="1"/>
                      <a:pt x="345" y="0"/>
                    </a:cubicBezTo>
                    <a:close/>
                    <a:moveTo>
                      <a:pt x="345" y="1"/>
                    </a:moveTo>
                    <a:cubicBezTo>
                      <a:pt x="340" y="523"/>
                      <a:pt x="0" y="607"/>
                      <a:pt x="0" y="607"/>
                    </a:cubicBezTo>
                    <a:cubicBezTo>
                      <a:pt x="411" y="568"/>
                      <a:pt x="346" y="16"/>
                      <a:pt x="3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7"/>
              <p:cNvSpPr/>
              <p:nvPr/>
            </p:nvSpPr>
            <p:spPr>
              <a:xfrm>
                <a:off x="3965850" y="3199025"/>
                <a:ext cx="5550" cy="8100"/>
              </a:xfrm>
              <a:custGeom>
                <a:rect b="b" l="l" r="r" t="t"/>
                <a:pathLst>
                  <a:path extrusionOk="0" h="324" w="222">
                    <a:moveTo>
                      <a:pt x="185" y="0"/>
                    </a:moveTo>
                    <a:cubicBezTo>
                      <a:pt x="182" y="279"/>
                      <a:pt x="0" y="324"/>
                      <a:pt x="0" y="324"/>
                    </a:cubicBezTo>
                    <a:cubicBezTo>
                      <a:pt x="222" y="304"/>
                      <a:pt x="185" y="1"/>
                      <a:pt x="185" y="0"/>
                    </a:cubicBezTo>
                    <a:close/>
                  </a:path>
                </a:pathLst>
              </a:custGeom>
              <a:solidFill>
                <a:srgbClr val="D8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7"/>
              <p:cNvSpPr/>
              <p:nvPr/>
            </p:nvSpPr>
            <p:spPr>
              <a:xfrm>
                <a:off x="3964400" y="3196725"/>
                <a:ext cx="5575" cy="8125"/>
              </a:xfrm>
              <a:custGeom>
                <a:rect b="b" l="l" r="r" t="t"/>
                <a:pathLst>
                  <a:path extrusionOk="0" h="325" w="223">
                    <a:moveTo>
                      <a:pt x="184" y="0"/>
                    </a:moveTo>
                    <a:lnTo>
                      <a:pt x="184" y="0"/>
                    </a:lnTo>
                    <a:cubicBezTo>
                      <a:pt x="181" y="279"/>
                      <a:pt x="0" y="325"/>
                      <a:pt x="0" y="325"/>
                    </a:cubicBezTo>
                    <a:cubicBezTo>
                      <a:pt x="223" y="304"/>
                      <a:pt x="184" y="0"/>
                      <a:pt x="1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7"/>
              <p:cNvSpPr/>
              <p:nvPr/>
            </p:nvSpPr>
            <p:spPr>
              <a:xfrm>
                <a:off x="3965925" y="3175825"/>
                <a:ext cx="10400" cy="15175"/>
              </a:xfrm>
              <a:custGeom>
                <a:rect b="b" l="l" r="r" t="t"/>
                <a:pathLst>
                  <a:path extrusionOk="0" h="607" w="416">
                    <a:moveTo>
                      <a:pt x="344" y="0"/>
                    </a:moveTo>
                    <a:lnTo>
                      <a:pt x="344" y="0"/>
                    </a:lnTo>
                    <a:cubicBezTo>
                      <a:pt x="339" y="522"/>
                      <a:pt x="0" y="606"/>
                      <a:pt x="0" y="606"/>
                    </a:cubicBezTo>
                    <a:cubicBezTo>
                      <a:pt x="416" y="567"/>
                      <a:pt x="344" y="0"/>
                      <a:pt x="3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7"/>
              <p:cNvSpPr/>
              <p:nvPr/>
            </p:nvSpPr>
            <p:spPr>
              <a:xfrm>
                <a:off x="4016500" y="3199675"/>
                <a:ext cx="30775" cy="47425"/>
              </a:xfrm>
              <a:custGeom>
                <a:rect b="b" l="l" r="r" t="t"/>
                <a:pathLst>
                  <a:path extrusionOk="0" h="1897" w="1231">
                    <a:moveTo>
                      <a:pt x="642" y="0"/>
                    </a:moveTo>
                    <a:cubicBezTo>
                      <a:pt x="642" y="0"/>
                      <a:pt x="1" y="1015"/>
                      <a:pt x="84" y="1326"/>
                    </a:cubicBezTo>
                    <a:cubicBezTo>
                      <a:pt x="167" y="1636"/>
                      <a:pt x="824" y="1896"/>
                      <a:pt x="824" y="1896"/>
                    </a:cubicBezTo>
                    <a:cubicBezTo>
                      <a:pt x="824" y="1896"/>
                      <a:pt x="709" y="1369"/>
                      <a:pt x="1231" y="423"/>
                    </a:cubicBezTo>
                    <a:lnTo>
                      <a:pt x="6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7"/>
              <p:cNvSpPr/>
              <p:nvPr/>
            </p:nvSpPr>
            <p:spPr>
              <a:xfrm>
                <a:off x="4350675" y="3118950"/>
                <a:ext cx="68000" cy="61525"/>
              </a:xfrm>
              <a:custGeom>
                <a:rect b="b" l="l" r="r" t="t"/>
                <a:pathLst>
                  <a:path extrusionOk="0" h="2461" w="2720">
                    <a:moveTo>
                      <a:pt x="2037" y="1"/>
                    </a:moveTo>
                    <a:cubicBezTo>
                      <a:pt x="1998" y="1"/>
                      <a:pt x="1957" y="3"/>
                      <a:pt x="1913" y="7"/>
                    </a:cubicBezTo>
                    <a:cubicBezTo>
                      <a:pt x="1599" y="38"/>
                      <a:pt x="884" y="436"/>
                      <a:pt x="135" y="1044"/>
                    </a:cubicBezTo>
                    <a:cubicBezTo>
                      <a:pt x="15" y="1499"/>
                      <a:pt x="0" y="1977"/>
                      <a:pt x="129" y="2461"/>
                    </a:cubicBezTo>
                    <a:cubicBezTo>
                      <a:pt x="716" y="1803"/>
                      <a:pt x="1533" y="1148"/>
                      <a:pt x="2670" y="634"/>
                    </a:cubicBezTo>
                    <a:cubicBezTo>
                      <a:pt x="2670" y="634"/>
                      <a:pt x="2720" y="1"/>
                      <a:pt x="20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7"/>
              <p:cNvSpPr/>
              <p:nvPr/>
            </p:nvSpPr>
            <p:spPr>
              <a:xfrm>
                <a:off x="4311975" y="3145050"/>
                <a:ext cx="42125" cy="82475"/>
              </a:xfrm>
              <a:custGeom>
                <a:rect b="b" l="l" r="r" t="t"/>
                <a:pathLst>
                  <a:path extrusionOk="0" h="3299" w="1685">
                    <a:moveTo>
                      <a:pt x="1684" y="0"/>
                    </a:moveTo>
                    <a:cubicBezTo>
                      <a:pt x="1080" y="490"/>
                      <a:pt x="456" y="1117"/>
                      <a:pt x="1" y="1798"/>
                    </a:cubicBezTo>
                    <a:cubicBezTo>
                      <a:pt x="34" y="2329"/>
                      <a:pt x="215" y="2862"/>
                      <a:pt x="504" y="3298"/>
                    </a:cubicBezTo>
                    <a:cubicBezTo>
                      <a:pt x="718" y="2764"/>
                      <a:pt x="1076" y="2088"/>
                      <a:pt x="1677" y="1417"/>
                    </a:cubicBezTo>
                    <a:cubicBezTo>
                      <a:pt x="1551" y="933"/>
                      <a:pt x="1565" y="455"/>
                      <a:pt x="16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7"/>
              <p:cNvSpPr/>
              <p:nvPr/>
            </p:nvSpPr>
            <p:spPr>
              <a:xfrm>
                <a:off x="4293625" y="3190025"/>
                <a:ext cx="30975" cy="66325"/>
              </a:xfrm>
              <a:custGeom>
                <a:rect b="b" l="l" r="r" t="t"/>
                <a:pathLst>
                  <a:path extrusionOk="0" h="2653" w="1239">
                    <a:moveTo>
                      <a:pt x="735" y="1"/>
                    </a:moveTo>
                    <a:cubicBezTo>
                      <a:pt x="286" y="669"/>
                      <a:pt x="1" y="1391"/>
                      <a:pt x="58" y="2090"/>
                    </a:cubicBezTo>
                    <a:cubicBezTo>
                      <a:pt x="58" y="2090"/>
                      <a:pt x="118" y="2652"/>
                      <a:pt x="578" y="2652"/>
                    </a:cubicBezTo>
                    <a:cubicBezTo>
                      <a:pt x="678" y="2652"/>
                      <a:pt x="797" y="2626"/>
                      <a:pt x="938" y="2561"/>
                    </a:cubicBezTo>
                    <a:cubicBezTo>
                      <a:pt x="938" y="2561"/>
                      <a:pt x="986" y="2128"/>
                      <a:pt x="1238" y="1499"/>
                    </a:cubicBezTo>
                    <a:cubicBezTo>
                      <a:pt x="950" y="1063"/>
                      <a:pt x="769" y="530"/>
                      <a:pt x="7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7"/>
              <p:cNvSpPr/>
              <p:nvPr/>
            </p:nvSpPr>
            <p:spPr>
              <a:xfrm>
                <a:off x="4380950" y="3119100"/>
                <a:ext cx="32400" cy="23050"/>
              </a:xfrm>
              <a:custGeom>
                <a:rect b="b" l="l" r="r" t="t"/>
                <a:pathLst>
                  <a:path extrusionOk="0" h="922" w="1296">
                    <a:moveTo>
                      <a:pt x="3" y="0"/>
                    </a:moveTo>
                    <a:cubicBezTo>
                      <a:pt x="1" y="0"/>
                      <a:pt x="790" y="167"/>
                      <a:pt x="1296" y="921"/>
                    </a:cubicBezTo>
                    <a:cubicBezTo>
                      <a:pt x="1296" y="921"/>
                      <a:pt x="1005" y="32"/>
                      <a:pt x="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7"/>
              <p:cNvSpPr/>
              <p:nvPr/>
            </p:nvSpPr>
            <p:spPr>
              <a:xfrm>
                <a:off x="4367675" y="3129725"/>
                <a:ext cx="32400" cy="23075"/>
              </a:xfrm>
              <a:custGeom>
                <a:rect b="b" l="l" r="r" t="t"/>
                <a:pathLst>
                  <a:path extrusionOk="0" h="923" w="1296">
                    <a:moveTo>
                      <a:pt x="1" y="1"/>
                    </a:moveTo>
                    <a:cubicBezTo>
                      <a:pt x="0" y="2"/>
                      <a:pt x="790" y="168"/>
                      <a:pt x="1295" y="922"/>
                    </a:cubicBezTo>
                    <a:cubicBezTo>
                      <a:pt x="1295" y="922"/>
                      <a:pt x="1003" y="33"/>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7"/>
              <p:cNvSpPr/>
              <p:nvPr/>
            </p:nvSpPr>
            <p:spPr>
              <a:xfrm>
                <a:off x="4349825" y="3141475"/>
                <a:ext cx="32400" cy="23025"/>
              </a:xfrm>
              <a:custGeom>
                <a:rect b="b" l="l" r="r" t="t"/>
                <a:pathLst>
                  <a:path extrusionOk="0" h="921" w="1296">
                    <a:moveTo>
                      <a:pt x="1" y="0"/>
                    </a:moveTo>
                    <a:cubicBezTo>
                      <a:pt x="0" y="0"/>
                      <a:pt x="789" y="167"/>
                      <a:pt x="1295" y="920"/>
                    </a:cubicBezTo>
                    <a:cubicBezTo>
                      <a:pt x="1295" y="920"/>
                      <a:pt x="1004" y="3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7"/>
              <p:cNvSpPr/>
              <p:nvPr/>
            </p:nvSpPr>
            <p:spPr>
              <a:xfrm>
                <a:off x="4336425" y="3152275"/>
                <a:ext cx="27125" cy="29050"/>
              </a:xfrm>
              <a:custGeom>
                <a:rect b="b" l="l" r="r" t="t"/>
                <a:pathLst>
                  <a:path extrusionOk="0" h="1162" w="1085">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1" y="4"/>
                      <a:pt x="743" y="327"/>
                      <a:pt x="1084" y="1162"/>
                    </a:cubicBezTo>
                    <a:cubicBezTo>
                      <a:pt x="1084" y="1162"/>
                      <a:pt x="978" y="234"/>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7"/>
              <p:cNvSpPr/>
              <p:nvPr/>
            </p:nvSpPr>
            <p:spPr>
              <a:xfrm>
                <a:off x="4322025" y="3167875"/>
                <a:ext cx="27100" cy="29075"/>
              </a:xfrm>
              <a:custGeom>
                <a:rect b="b" l="l" r="r" t="t"/>
                <a:pathLst>
                  <a:path extrusionOk="0" h="1163" w="1084">
                    <a:moveTo>
                      <a:pt x="1" y="0"/>
                    </a:moveTo>
                    <a:cubicBezTo>
                      <a:pt x="1" y="0"/>
                      <a:pt x="1" y="0"/>
                      <a:pt x="1" y="0"/>
                    </a:cubicBezTo>
                    <a:cubicBezTo>
                      <a:pt x="1" y="0"/>
                      <a:pt x="1" y="0"/>
                      <a:pt x="1" y="0"/>
                    </a:cubicBezTo>
                    <a:lnTo>
                      <a:pt x="1" y="0"/>
                    </a:lnTo>
                    <a:cubicBezTo>
                      <a:pt x="1" y="0"/>
                      <a:pt x="1" y="0"/>
                      <a:pt x="1" y="0"/>
                    </a:cubicBezTo>
                    <a:close/>
                    <a:moveTo>
                      <a:pt x="1" y="0"/>
                    </a:moveTo>
                    <a:cubicBezTo>
                      <a:pt x="11" y="4"/>
                      <a:pt x="743" y="328"/>
                      <a:pt x="1083" y="1163"/>
                    </a:cubicBezTo>
                    <a:cubicBezTo>
                      <a:pt x="1083" y="1163"/>
                      <a:pt x="978" y="23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7"/>
              <p:cNvSpPr/>
              <p:nvPr/>
            </p:nvSpPr>
            <p:spPr>
              <a:xfrm>
                <a:off x="4308150" y="3187725"/>
                <a:ext cx="27075" cy="29075"/>
              </a:xfrm>
              <a:custGeom>
                <a:rect b="b" l="l" r="r" t="t"/>
                <a:pathLst>
                  <a:path extrusionOk="0" h="1163" w="1083">
                    <a:moveTo>
                      <a:pt x="0" y="1"/>
                    </a:moveTo>
                    <a:cubicBezTo>
                      <a:pt x="0" y="1"/>
                      <a:pt x="0" y="1"/>
                      <a:pt x="0" y="1"/>
                    </a:cubicBezTo>
                    <a:cubicBezTo>
                      <a:pt x="0" y="1"/>
                      <a:pt x="0" y="1"/>
                      <a:pt x="1" y="1"/>
                    </a:cubicBezTo>
                    <a:lnTo>
                      <a:pt x="1" y="1"/>
                    </a:lnTo>
                    <a:cubicBezTo>
                      <a:pt x="0" y="1"/>
                      <a:pt x="0" y="1"/>
                      <a:pt x="0" y="1"/>
                    </a:cubicBezTo>
                    <a:close/>
                    <a:moveTo>
                      <a:pt x="1" y="1"/>
                    </a:moveTo>
                    <a:cubicBezTo>
                      <a:pt x="21" y="8"/>
                      <a:pt x="745" y="334"/>
                      <a:pt x="1083" y="1162"/>
                    </a:cubicBezTo>
                    <a:cubicBezTo>
                      <a:pt x="1083" y="1162"/>
                      <a:pt x="976" y="23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7"/>
              <p:cNvSpPr/>
              <p:nvPr/>
            </p:nvSpPr>
            <p:spPr>
              <a:xfrm>
                <a:off x="4296900" y="3208700"/>
                <a:ext cx="31575" cy="24175"/>
              </a:xfrm>
              <a:custGeom>
                <a:rect b="b" l="l" r="r" t="t"/>
                <a:pathLst>
                  <a:path extrusionOk="0" h="967" w="1263">
                    <a:moveTo>
                      <a:pt x="1" y="1"/>
                    </a:moveTo>
                    <a:cubicBezTo>
                      <a:pt x="2" y="2"/>
                      <a:pt x="785" y="196"/>
                      <a:pt x="1262" y="967"/>
                    </a:cubicBezTo>
                    <a:cubicBezTo>
                      <a:pt x="1262" y="967"/>
                      <a:pt x="1003" y="6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7"/>
              <p:cNvSpPr/>
              <p:nvPr/>
            </p:nvSpPr>
            <p:spPr>
              <a:xfrm>
                <a:off x="4288725" y="3228175"/>
                <a:ext cx="31550" cy="24175"/>
              </a:xfrm>
              <a:custGeom>
                <a:rect b="b" l="l" r="r" t="t"/>
                <a:pathLst>
                  <a:path extrusionOk="0" h="967" w="1262">
                    <a:moveTo>
                      <a:pt x="0" y="0"/>
                    </a:moveTo>
                    <a:lnTo>
                      <a:pt x="0" y="0"/>
                    </a:lnTo>
                    <a:cubicBezTo>
                      <a:pt x="0" y="0"/>
                      <a:pt x="0" y="0"/>
                      <a:pt x="0" y="0"/>
                    </a:cubicBezTo>
                    <a:lnTo>
                      <a:pt x="0" y="0"/>
                    </a:lnTo>
                    <a:cubicBezTo>
                      <a:pt x="0" y="0"/>
                      <a:pt x="0" y="0"/>
                      <a:pt x="0" y="0"/>
                    </a:cubicBezTo>
                    <a:close/>
                    <a:moveTo>
                      <a:pt x="0" y="0"/>
                    </a:moveTo>
                    <a:lnTo>
                      <a:pt x="0" y="0"/>
                    </a:lnTo>
                    <a:cubicBezTo>
                      <a:pt x="2" y="0"/>
                      <a:pt x="784" y="196"/>
                      <a:pt x="1261" y="967"/>
                    </a:cubicBezTo>
                    <a:cubicBezTo>
                      <a:pt x="1261" y="967"/>
                      <a:pt x="1002" y="67"/>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7"/>
              <p:cNvSpPr/>
              <p:nvPr/>
            </p:nvSpPr>
            <p:spPr>
              <a:xfrm>
                <a:off x="4311875" y="3122775"/>
                <a:ext cx="319525" cy="295850"/>
              </a:xfrm>
              <a:custGeom>
                <a:rect b="b" l="l" r="r" t="t"/>
                <a:pathLst>
                  <a:path extrusionOk="0" h="11834" w="12781">
                    <a:moveTo>
                      <a:pt x="6048" y="0"/>
                    </a:moveTo>
                    <a:cubicBezTo>
                      <a:pt x="6042" y="0"/>
                      <a:pt x="6036" y="0"/>
                      <a:pt x="6030" y="0"/>
                    </a:cubicBezTo>
                    <a:cubicBezTo>
                      <a:pt x="4638" y="662"/>
                      <a:pt x="3352" y="1509"/>
                      <a:pt x="2233" y="2648"/>
                    </a:cubicBezTo>
                    <a:cubicBezTo>
                      <a:pt x="959" y="3943"/>
                      <a:pt x="0" y="5799"/>
                      <a:pt x="156" y="7738"/>
                    </a:cubicBezTo>
                    <a:cubicBezTo>
                      <a:pt x="255" y="8065"/>
                      <a:pt x="387" y="8387"/>
                      <a:pt x="550" y="8701"/>
                    </a:cubicBezTo>
                    <a:cubicBezTo>
                      <a:pt x="1585" y="10697"/>
                      <a:pt x="3636" y="11834"/>
                      <a:pt x="5784" y="11834"/>
                    </a:cubicBezTo>
                    <a:cubicBezTo>
                      <a:pt x="6738" y="11834"/>
                      <a:pt x="7712" y="11610"/>
                      <a:pt x="8624" y="11136"/>
                    </a:cubicBezTo>
                    <a:cubicBezTo>
                      <a:pt x="11589" y="9599"/>
                      <a:pt x="12781" y="6015"/>
                      <a:pt x="11284" y="3132"/>
                    </a:cubicBezTo>
                    <a:cubicBezTo>
                      <a:pt x="10248" y="1135"/>
                      <a:pt x="8197" y="0"/>
                      <a:pt x="60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7"/>
              <p:cNvSpPr/>
              <p:nvPr/>
            </p:nvSpPr>
            <p:spPr>
              <a:xfrm>
                <a:off x="4295250" y="3122775"/>
                <a:ext cx="167425" cy="193450"/>
              </a:xfrm>
              <a:custGeom>
                <a:rect b="b" l="l" r="r" t="t"/>
                <a:pathLst>
                  <a:path extrusionOk="0" h="7738" w="6697">
                    <a:moveTo>
                      <a:pt x="6696" y="0"/>
                    </a:moveTo>
                    <a:lnTo>
                      <a:pt x="6696" y="0"/>
                    </a:lnTo>
                    <a:cubicBezTo>
                      <a:pt x="5748" y="3"/>
                      <a:pt x="4781" y="227"/>
                      <a:pt x="3875" y="698"/>
                    </a:cubicBezTo>
                    <a:cubicBezTo>
                      <a:pt x="1233" y="2067"/>
                      <a:pt x="0" y="5062"/>
                      <a:pt x="821" y="7738"/>
                    </a:cubicBezTo>
                    <a:cubicBezTo>
                      <a:pt x="666" y="5799"/>
                      <a:pt x="1624" y="3943"/>
                      <a:pt x="2898" y="2648"/>
                    </a:cubicBezTo>
                    <a:cubicBezTo>
                      <a:pt x="4017" y="1509"/>
                      <a:pt x="5303" y="662"/>
                      <a:pt x="66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7"/>
              <p:cNvSpPr/>
              <p:nvPr/>
            </p:nvSpPr>
            <p:spPr>
              <a:xfrm>
                <a:off x="4350975" y="3346375"/>
                <a:ext cx="220175" cy="69125"/>
              </a:xfrm>
              <a:custGeom>
                <a:rect b="b" l="l" r="r" t="t"/>
                <a:pathLst>
                  <a:path extrusionOk="0" h="2765" w="8807">
                    <a:moveTo>
                      <a:pt x="549" y="1"/>
                    </a:moveTo>
                    <a:lnTo>
                      <a:pt x="1" y="863"/>
                    </a:lnTo>
                    <a:cubicBezTo>
                      <a:pt x="1" y="863"/>
                      <a:pt x="1483" y="2765"/>
                      <a:pt x="4120" y="2765"/>
                    </a:cubicBezTo>
                    <a:cubicBezTo>
                      <a:pt x="4842" y="2765"/>
                      <a:pt x="5652" y="2622"/>
                      <a:pt x="6541" y="2259"/>
                    </a:cubicBezTo>
                    <a:cubicBezTo>
                      <a:pt x="6541" y="2256"/>
                      <a:pt x="8092" y="1638"/>
                      <a:pt x="8807" y="463"/>
                    </a:cubicBezTo>
                    <a:lnTo>
                      <a:pt x="8807" y="463"/>
                    </a:lnTo>
                    <a:cubicBezTo>
                      <a:pt x="8806" y="463"/>
                      <a:pt x="7194" y="1961"/>
                      <a:pt x="4829" y="1961"/>
                    </a:cubicBezTo>
                    <a:cubicBezTo>
                      <a:pt x="3925" y="1961"/>
                      <a:pt x="2910" y="1742"/>
                      <a:pt x="1834" y="1136"/>
                    </a:cubicBezTo>
                    <a:cubicBezTo>
                      <a:pt x="1834" y="1136"/>
                      <a:pt x="984" y="580"/>
                      <a:pt x="5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7"/>
              <p:cNvSpPr/>
              <p:nvPr/>
            </p:nvSpPr>
            <p:spPr>
              <a:xfrm>
                <a:off x="4362175" y="3127300"/>
                <a:ext cx="250425" cy="248625"/>
              </a:xfrm>
              <a:custGeom>
                <a:rect b="b" l="l" r="r" t="t"/>
                <a:pathLst>
                  <a:path extrusionOk="0" h="9945" w="10017">
                    <a:moveTo>
                      <a:pt x="6573" y="1"/>
                    </a:moveTo>
                    <a:cubicBezTo>
                      <a:pt x="5106" y="648"/>
                      <a:pt x="3776" y="1509"/>
                      <a:pt x="2558" y="2619"/>
                    </a:cubicBezTo>
                    <a:cubicBezTo>
                      <a:pt x="959" y="4065"/>
                      <a:pt x="0" y="6290"/>
                      <a:pt x="216" y="8529"/>
                    </a:cubicBezTo>
                    <a:cubicBezTo>
                      <a:pt x="692" y="9132"/>
                      <a:pt x="1289" y="9608"/>
                      <a:pt x="1961" y="9945"/>
                    </a:cubicBezTo>
                    <a:cubicBezTo>
                      <a:pt x="2332" y="9210"/>
                      <a:pt x="2824" y="8544"/>
                      <a:pt x="3381" y="7968"/>
                    </a:cubicBezTo>
                    <a:cubicBezTo>
                      <a:pt x="5329" y="6019"/>
                      <a:pt x="7592" y="4583"/>
                      <a:pt x="10016" y="3490"/>
                    </a:cubicBezTo>
                    <a:cubicBezTo>
                      <a:pt x="9924" y="3171"/>
                      <a:pt x="9801" y="2858"/>
                      <a:pt x="9643" y="2553"/>
                    </a:cubicBezTo>
                    <a:cubicBezTo>
                      <a:pt x="8987" y="1287"/>
                      <a:pt x="7867" y="409"/>
                      <a:pt x="65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7"/>
              <p:cNvSpPr/>
              <p:nvPr/>
            </p:nvSpPr>
            <p:spPr>
              <a:xfrm>
                <a:off x="4320550" y="3120900"/>
                <a:ext cx="205975" cy="219675"/>
              </a:xfrm>
              <a:custGeom>
                <a:rect b="b" l="l" r="r" t="t"/>
                <a:pathLst>
                  <a:path extrusionOk="0" h="8787" w="8239">
                    <a:moveTo>
                      <a:pt x="6554" y="1"/>
                    </a:moveTo>
                    <a:cubicBezTo>
                      <a:pt x="5657" y="1"/>
                      <a:pt x="4739" y="213"/>
                      <a:pt x="3878" y="660"/>
                    </a:cubicBezTo>
                    <a:cubicBezTo>
                      <a:pt x="1130" y="2085"/>
                      <a:pt x="0" y="5359"/>
                      <a:pt x="1357" y="7973"/>
                    </a:cubicBezTo>
                    <a:cubicBezTo>
                      <a:pt x="1508" y="8266"/>
                      <a:pt x="1684" y="8537"/>
                      <a:pt x="1882" y="8787"/>
                    </a:cubicBezTo>
                    <a:cubicBezTo>
                      <a:pt x="1665" y="6546"/>
                      <a:pt x="2624" y="4321"/>
                      <a:pt x="4223" y="2875"/>
                    </a:cubicBezTo>
                    <a:cubicBezTo>
                      <a:pt x="5441" y="1765"/>
                      <a:pt x="6771" y="904"/>
                      <a:pt x="8238" y="259"/>
                    </a:cubicBezTo>
                    <a:cubicBezTo>
                      <a:pt x="7700" y="89"/>
                      <a:pt x="7132" y="1"/>
                      <a:pt x="65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7"/>
              <p:cNvSpPr/>
              <p:nvPr/>
            </p:nvSpPr>
            <p:spPr>
              <a:xfrm>
                <a:off x="4411150" y="3214550"/>
                <a:ext cx="218850" cy="175925"/>
              </a:xfrm>
              <a:custGeom>
                <a:rect b="b" l="l" r="r" t="t"/>
                <a:pathLst>
                  <a:path extrusionOk="0" h="7037" w="8754">
                    <a:moveTo>
                      <a:pt x="8056" y="0"/>
                    </a:moveTo>
                    <a:cubicBezTo>
                      <a:pt x="5633" y="1093"/>
                      <a:pt x="3370" y="2530"/>
                      <a:pt x="1422" y="4478"/>
                    </a:cubicBezTo>
                    <a:cubicBezTo>
                      <a:pt x="865" y="5055"/>
                      <a:pt x="373" y="5719"/>
                      <a:pt x="1" y="6455"/>
                    </a:cubicBezTo>
                    <a:cubicBezTo>
                      <a:pt x="760" y="6836"/>
                      <a:pt x="1612" y="7036"/>
                      <a:pt x="2485" y="7036"/>
                    </a:cubicBezTo>
                    <a:cubicBezTo>
                      <a:pt x="3382" y="7036"/>
                      <a:pt x="4300" y="6824"/>
                      <a:pt x="5163" y="6377"/>
                    </a:cubicBezTo>
                    <a:cubicBezTo>
                      <a:pt x="7590" y="5117"/>
                      <a:pt x="8754" y="2415"/>
                      <a:pt x="80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7"/>
              <p:cNvSpPr/>
              <p:nvPr/>
            </p:nvSpPr>
            <p:spPr>
              <a:xfrm>
                <a:off x="4352375" y="3106450"/>
                <a:ext cx="282750" cy="284025"/>
              </a:xfrm>
              <a:custGeom>
                <a:rect b="b" l="l" r="r" t="t"/>
                <a:pathLst>
                  <a:path extrusionOk="0" h="11361" w="11310">
                    <a:moveTo>
                      <a:pt x="1267" y="7957"/>
                    </a:moveTo>
                    <a:cubicBezTo>
                      <a:pt x="1" y="5515"/>
                      <a:pt x="936" y="2515"/>
                      <a:pt x="3361" y="1258"/>
                    </a:cubicBezTo>
                    <a:cubicBezTo>
                      <a:pt x="5784" y="0"/>
                      <a:pt x="8777" y="962"/>
                      <a:pt x="10043" y="3404"/>
                    </a:cubicBezTo>
                    <a:cubicBezTo>
                      <a:pt x="11310" y="5847"/>
                      <a:pt x="10373" y="8847"/>
                      <a:pt x="7949" y="10102"/>
                    </a:cubicBezTo>
                    <a:cubicBezTo>
                      <a:pt x="5526" y="11360"/>
                      <a:pt x="2535" y="10399"/>
                      <a:pt x="1267" y="79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7"/>
              <p:cNvSpPr/>
              <p:nvPr/>
            </p:nvSpPr>
            <p:spPr>
              <a:xfrm>
                <a:off x="4419300" y="3164800"/>
                <a:ext cx="202425" cy="201525"/>
              </a:xfrm>
              <a:custGeom>
                <a:rect b="b" l="l" r="r" t="t"/>
                <a:pathLst>
                  <a:path extrusionOk="0" h="8061" w="8097">
                    <a:moveTo>
                      <a:pt x="896" y="5665"/>
                    </a:moveTo>
                    <a:cubicBezTo>
                      <a:pt x="0" y="3938"/>
                      <a:pt x="686" y="1806"/>
                      <a:pt x="2427" y="903"/>
                    </a:cubicBezTo>
                    <a:cubicBezTo>
                      <a:pt x="4167" y="1"/>
                      <a:pt x="6304" y="669"/>
                      <a:pt x="7200" y="2395"/>
                    </a:cubicBezTo>
                    <a:cubicBezTo>
                      <a:pt x="8096" y="4123"/>
                      <a:pt x="7411" y="6255"/>
                      <a:pt x="5671" y="7157"/>
                    </a:cubicBezTo>
                    <a:cubicBezTo>
                      <a:pt x="3930" y="8061"/>
                      <a:pt x="1791" y="7391"/>
                      <a:pt x="896" y="56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7"/>
              <p:cNvSpPr/>
              <p:nvPr/>
            </p:nvSpPr>
            <p:spPr>
              <a:xfrm>
                <a:off x="4492625" y="3189900"/>
                <a:ext cx="101225" cy="100750"/>
              </a:xfrm>
              <a:custGeom>
                <a:rect b="b" l="l" r="r" t="t"/>
                <a:pathLst>
                  <a:path extrusionOk="0" h="4030" w="4049">
                    <a:moveTo>
                      <a:pt x="449" y="2831"/>
                    </a:moveTo>
                    <a:cubicBezTo>
                      <a:pt x="0" y="1967"/>
                      <a:pt x="342" y="902"/>
                      <a:pt x="1212" y="451"/>
                    </a:cubicBezTo>
                    <a:cubicBezTo>
                      <a:pt x="2084" y="1"/>
                      <a:pt x="3152" y="333"/>
                      <a:pt x="3600" y="1197"/>
                    </a:cubicBezTo>
                    <a:cubicBezTo>
                      <a:pt x="4048" y="2061"/>
                      <a:pt x="3706" y="3127"/>
                      <a:pt x="2836" y="3577"/>
                    </a:cubicBezTo>
                    <a:cubicBezTo>
                      <a:pt x="1966" y="4029"/>
                      <a:pt x="898" y="3696"/>
                      <a:pt x="449" y="2831"/>
                    </a:cubicBezTo>
                    <a:close/>
                  </a:path>
                </a:pathLst>
              </a:custGeom>
              <a:gradFill>
                <a:gsLst>
                  <a:gs pos="0">
                    <a:schemeClr val="dk2"/>
                  </a:gs>
                  <a:gs pos="100000">
                    <a:schemeClr val="lt2"/>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7"/>
              <p:cNvSpPr/>
              <p:nvPr/>
            </p:nvSpPr>
            <p:spPr>
              <a:xfrm>
                <a:off x="4541300" y="3207025"/>
                <a:ext cx="90850" cy="144750"/>
              </a:xfrm>
              <a:custGeom>
                <a:rect b="b" l="l" r="r" t="t"/>
                <a:pathLst>
                  <a:path extrusionOk="0" h="5790" w="3634">
                    <a:moveTo>
                      <a:pt x="2305" y="0"/>
                    </a:moveTo>
                    <a:cubicBezTo>
                      <a:pt x="2282" y="0"/>
                      <a:pt x="2258" y="5"/>
                      <a:pt x="2235" y="14"/>
                    </a:cubicBezTo>
                    <a:lnTo>
                      <a:pt x="1474" y="332"/>
                    </a:lnTo>
                    <a:cubicBezTo>
                      <a:pt x="1396" y="364"/>
                      <a:pt x="1350" y="449"/>
                      <a:pt x="1363" y="540"/>
                    </a:cubicBezTo>
                    <a:cubicBezTo>
                      <a:pt x="1459" y="1219"/>
                      <a:pt x="1741" y="4007"/>
                      <a:pt x="138" y="5426"/>
                    </a:cubicBezTo>
                    <a:cubicBezTo>
                      <a:pt x="0" y="5547"/>
                      <a:pt x="97" y="5789"/>
                      <a:pt x="283" y="5789"/>
                    </a:cubicBezTo>
                    <a:cubicBezTo>
                      <a:pt x="308" y="5788"/>
                      <a:pt x="331" y="5784"/>
                      <a:pt x="352" y="5776"/>
                    </a:cubicBezTo>
                    <a:cubicBezTo>
                      <a:pt x="707" y="5627"/>
                      <a:pt x="3634" y="4252"/>
                      <a:pt x="2505" y="158"/>
                    </a:cubicBezTo>
                    <a:cubicBezTo>
                      <a:pt x="2478" y="62"/>
                      <a:pt x="2393" y="0"/>
                      <a:pt x="23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7"/>
              <p:cNvSpPr/>
              <p:nvPr/>
            </p:nvSpPr>
            <p:spPr>
              <a:xfrm>
                <a:off x="4551100" y="3167725"/>
                <a:ext cx="36900" cy="33725"/>
              </a:xfrm>
              <a:custGeom>
                <a:rect b="b" l="l" r="r" t="t"/>
                <a:pathLst>
                  <a:path extrusionOk="0" h="1349" w="1476">
                    <a:moveTo>
                      <a:pt x="699" y="0"/>
                    </a:moveTo>
                    <a:cubicBezTo>
                      <a:pt x="605" y="0"/>
                      <a:pt x="511" y="22"/>
                      <a:pt x="423" y="67"/>
                    </a:cubicBezTo>
                    <a:cubicBezTo>
                      <a:pt x="111" y="228"/>
                      <a:pt x="1" y="631"/>
                      <a:pt x="175" y="967"/>
                    </a:cubicBezTo>
                    <a:cubicBezTo>
                      <a:pt x="300" y="1208"/>
                      <a:pt x="538" y="1348"/>
                      <a:pt x="777" y="1348"/>
                    </a:cubicBezTo>
                    <a:cubicBezTo>
                      <a:pt x="871" y="1348"/>
                      <a:pt x="965" y="1327"/>
                      <a:pt x="1052" y="1281"/>
                    </a:cubicBezTo>
                    <a:cubicBezTo>
                      <a:pt x="1364" y="1121"/>
                      <a:pt x="1475" y="718"/>
                      <a:pt x="1301" y="382"/>
                    </a:cubicBezTo>
                    <a:cubicBezTo>
                      <a:pt x="1177" y="141"/>
                      <a:pt x="938" y="0"/>
                      <a:pt x="6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7"/>
              <p:cNvSpPr/>
              <p:nvPr/>
            </p:nvSpPr>
            <p:spPr>
              <a:xfrm>
                <a:off x="4359525" y="3200300"/>
                <a:ext cx="118250" cy="154725"/>
              </a:xfrm>
              <a:custGeom>
                <a:rect b="b" l="l" r="r" t="t"/>
                <a:pathLst>
                  <a:path extrusionOk="0" h="6189" w="4730">
                    <a:moveTo>
                      <a:pt x="1365" y="0"/>
                    </a:moveTo>
                    <a:lnTo>
                      <a:pt x="1365" y="0"/>
                    </a:lnTo>
                    <a:cubicBezTo>
                      <a:pt x="981" y="602"/>
                      <a:pt x="896" y="1294"/>
                      <a:pt x="932" y="1911"/>
                    </a:cubicBezTo>
                    <a:cubicBezTo>
                      <a:pt x="998" y="3046"/>
                      <a:pt x="1500" y="4131"/>
                      <a:pt x="2293" y="4959"/>
                    </a:cubicBezTo>
                    <a:cubicBezTo>
                      <a:pt x="3431" y="6146"/>
                      <a:pt x="4558" y="6188"/>
                      <a:pt x="4712" y="6188"/>
                    </a:cubicBezTo>
                    <a:cubicBezTo>
                      <a:pt x="4723" y="6188"/>
                      <a:pt x="4730" y="6188"/>
                      <a:pt x="4730" y="6188"/>
                    </a:cubicBezTo>
                    <a:cubicBezTo>
                      <a:pt x="0" y="4497"/>
                      <a:pt x="1365" y="1"/>
                      <a:pt x="1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7"/>
              <p:cNvSpPr/>
              <p:nvPr/>
            </p:nvSpPr>
            <p:spPr>
              <a:xfrm>
                <a:off x="4340250" y="3108000"/>
                <a:ext cx="201175" cy="242525"/>
              </a:xfrm>
              <a:custGeom>
                <a:rect b="b" l="l" r="r" t="t"/>
                <a:pathLst>
                  <a:path extrusionOk="0" h="9701" w="8047">
                    <a:moveTo>
                      <a:pt x="8046" y="1294"/>
                    </a:moveTo>
                    <a:cubicBezTo>
                      <a:pt x="8046" y="1294"/>
                      <a:pt x="4831" y="1"/>
                      <a:pt x="2416" y="2976"/>
                    </a:cubicBezTo>
                    <a:cubicBezTo>
                      <a:pt x="1" y="5951"/>
                      <a:pt x="3416" y="9701"/>
                      <a:pt x="4886" y="8401"/>
                    </a:cubicBezTo>
                    <a:cubicBezTo>
                      <a:pt x="6356" y="7103"/>
                      <a:pt x="2627" y="2990"/>
                      <a:pt x="8046" y="1294"/>
                    </a:cubicBezTo>
                    <a:close/>
                  </a:path>
                </a:pathLst>
              </a:custGeom>
              <a:gradFill>
                <a:gsLst>
                  <a:gs pos="0">
                    <a:schemeClr val="dk2">
                      <a:alpha val="33950"/>
                    </a:schemeClr>
                  </a:gs>
                  <a:gs pos="100000">
                    <a:schemeClr val="lt2">
                      <a:alpha val="33950"/>
                    </a:scheme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7"/>
              <p:cNvSpPr/>
              <p:nvPr/>
            </p:nvSpPr>
            <p:spPr>
              <a:xfrm>
                <a:off x="4354925" y="3141625"/>
                <a:ext cx="150875" cy="157375"/>
              </a:xfrm>
              <a:custGeom>
                <a:rect b="b" l="l" r="r" t="t"/>
                <a:pathLst>
                  <a:path extrusionOk="0" h="6295" w="6035">
                    <a:moveTo>
                      <a:pt x="6035" y="171"/>
                    </a:moveTo>
                    <a:cubicBezTo>
                      <a:pt x="6035" y="171"/>
                      <a:pt x="3346" y="811"/>
                      <a:pt x="3560" y="3553"/>
                    </a:cubicBezTo>
                    <a:cubicBezTo>
                      <a:pt x="3776" y="6295"/>
                      <a:pt x="2201" y="5970"/>
                      <a:pt x="1758" y="5594"/>
                    </a:cubicBezTo>
                    <a:cubicBezTo>
                      <a:pt x="952" y="4907"/>
                      <a:pt x="0" y="0"/>
                      <a:pt x="6035" y="171"/>
                    </a:cubicBezTo>
                    <a:close/>
                  </a:path>
                </a:pathLst>
              </a:custGeom>
              <a:gradFill>
                <a:gsLst>
                  <a:gs pos="0">
                    <a:schemeClr val="dk2">
                      <a:alpha val="55810"/>
                    </a:schemeClr>
                  </a:gs>
                  <a:gs pos="100000">
                    <a:schemeClr val="lt2">
                      <a:alpha val="55810"/>
                    </a:scheme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7"/>
              <p:cNvSpPr/>
              <p:nvPr/>
            </p:nvSpPr>
            <p:spPr>
              <a:xfrm>
                <a:off x="4386625" y="3170600"/>
                <a:ext cx="96400" cy="160150"/>
              </a:xfrm>
              <a:custGeom>
                <a:rect b="b" l="l" r="r" t="t"/>
                <a:pathLst>
                  <a:path extrusionOk="0" h="6406" w="3856">
                    <a:moveTo>
                      <a:pt x="2192" y="1"/>
                    </a:moveTo>
                    <a:cubicBezTo>
                      <a:pt x="2192" y="1"/>
                      <a:pt x="2192" y="1"/>
                      <a:pt x="2192" y="1"/>
                    </a:cubicBezTo>
                    <a:lnTo>
                      <a:pt x="2192" y="1"/>
                    </a:lnTo>
                    <a:cubicBezTo>
                      <a:pt x="2192" y="1"/>
                      <a:pt x="2192" y="1"/>
                      <a:pt x="2192" y="1"/>
                    </a:cubicBezTo>
                    <a:close/>
                    <a:moveTo>
                      <a:pt x="2192" y="1"/>
                    </a:moveTo>
                    <a:cubicBezTo>
                      <a:pt x="2188" y="8"/>
                      <a:pt x="0" y="3364"/>
                      <a:pt x="3757" y="6328"/>
                    </a:cubicBezTo>
                    <a:lnTo>
                      <a:pt x="3757" y="6328"/>
                    </a:lnTo>
                    <a:cubicBezTo>
                      <a:pt x="3201" y="5878"/>
                      <a:pt x="534" y="3478"/>
                      <a:pt x="2192" y="1"/>
                    </a:cubicBezTo>
                    <a:close/>
                    <a:moveTo>
                      <a:pt x="3757" y="6328"/>
                    </a:moveTo>
                    <a:lnTo>
                      <a:pt x="3757" y="6328"/>
                    </a:lnTo>
                    <a:cubicBezTo>
                      <a:pt x="3820" y="6379"/>
                      <a:pt x="3856" y="6405"/>
                      <a:pt x="3856" y="6405"/>
                    </a:cubicBezTo>
                    <a:cubicBezTo>
                      <a:pt x="3823" y="6379"/>
                      <a:pt x="3790" y="6354"/>
                      <a:pt x="3757" y="632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7"/>
              <p:cNvSpPr/>
              <p:nvPr/>
            </p:nvSpPr>
            <p:spPr>
              <a:xfrm>
                <a:off x="4555925" y="3288400"/>
                <a:ext cx="6700" cy="6150"/>
              </a:xfrm>
              <a:custGeom>
                <a:rect b="b" l="l" r="r" t="t"/>
                <a:pathLst>
                  <a:path extrusionOk="0" h="246" w="268">
                    <a:moveTo>
                      <a:pt x="126" y="1"/>
                    </a:moveTo>
                    <a:cubicBezTo>
                      <a:pt x="110" y="1"/>
                      <a:pt x="93" y="4"/>
                      <a:pt x="77" y="12"/>
                    </a:cubicBezTo>
                    <a:cubicBezTo>
                      <a:pt x="20" y="43"/>
                      <a:pt x="0" y="115"/>
                      <a:pt x="32" y="176"/>
                    </a:cubicBezTo>
                    <a:cubicBezTo>
                      <a:pt x="54" y="220"/>
                      <a:pt x="97" y="245"/>
                      <a:pt x="141" y="245"/>
                    </a:cubicBezTo>
                    <a:cubicBezTo>
                      <a:pt x="158" y="245"/>
                      <a:pt x="175" y="241"/>
                      <a:pt x="191" y="233"/>
                    </a:cubicBezTo>
                    <a:cubicBezTo>
                      <a:pt x="248" y="203"/>
                      <a:pt x="268" y="131"/>
                      <a:pt x="237" y="69"/>
                    </a:cubicBezTo>
                    <a:cubicBezTo>
                      <a:pt x="214" y="26"/>
                      <a:pt x="170" y="1"/>
                      <a:pt x="1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7"/>
              <p:cNvSpPr/>
              <p:nvPr/>
            </p:nvSpPr>
            <p:spPr>
              <a:xfrm>
                <a:off x="4587500" y="3300925"/>
                <a:ext cx="5850" cy="5350"/>
              </a:xfrm>
              <a:custGeom>
                <a:rect b="b" l="l" r="r" t="t"/>
                <a:pathLst>
                  <a:path extrusionOk="0" h="214" w="234">
                    <a:moveTo>
                      <a:pt x="111" y="1"/>
                    </a:moveTo>
                    <a:cubicBezTo>
                      <a:pt x="97" y="1"/>
                      <a:pt x="82" y="4"/>
                      <a:pt x="68" y="11"/>
                    </a:cubicBezTo>
                    <a:cubicBezTo>
                      <a:pt x="18" y="36"/>
                      <a:pt x="0" y="100"/>
                      <a:pt x="29" y="153"/>
                    </a:cubicBezTo>
                    <a:cubicBezTo>
                      <a:pt x="49" y="192"/>
                      <a:pt x="87" y="214"/>
                      <a:pt x="124" y="214"/>
                    </a:cubicBezTo>
                    <a:cubicBezTo>
                      <a:pt x="139" y="214"/>
                      <a:pt x="154" y="211"/>
                      <a:pt x="167" y="204"/>
                    </a:cubicBezTo>
                    <a:cubicBezTo>
                      <a:pt x="216" y="178"/>
                      <a:pt x="234" y="114"/>
                      <a:pt x="207" y="62"/>
                    </a:cubicBezTo>
                    <a:cubicBezTo>
                      <a:pt x="187" y="23"/>
                      <a:pt x="149" y="1"/>
                      <a:pt x="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7"/>
              <p:cNvSpPr/>
              <p:nvPr/>
            </p:nvSpPr>
            <p:spPr>
              <a:xfrm>
                <a:off x="4565575" y="3241350"/>
                <a:ext cx="3975" cy="3625"/>
              </a:xfrm>
              <a:custGeom>
                <a:rect b="b" l="l" r="r" t="t"/>
                <a:pathLst>
                  <a:path extrusionOk="0" h="145" w="159">
                    <a:moveTo>
                      <a:pt x="76" y="1"/>
                    </a:moveTo>
                    <a:cubicBezTo>
                      <a:pt x="66" y="1"/>
                      <a:pt x="56" y="3"/>
                      <a:pt x="47" y="8"/>
                    </a:cubicBezTo>
                    <a:cubicBezTo>
                      <a:pt x="12" y="25"/>
                      <a:pt x="1" y="69"/>
                      <a:pt x="19" y="104"/>
                    </a:cubicBezTo>
                    <a:cubicBezTo>
                      <a:pt x="32" y="129"/>
                      <a:pt x="58" y="144"/>
                      <a:pt x="84" y="144"/>
                    </a:cubicBezTo>
                    <a:cubicBezTo>
                      <a:pt x="94" y="144"/>
                      <a:pt x="104" y="142"/>
                      <a:pt x="113" y="137"/>
                    </a:cubicBezTo>
                    <a:cubicBezTo>
                      <a:pt x="147" y="122"/>
                      <a:pt x="158" y="78"/>
                      <a:pt x="141" y="42"/>
                    </a:cubicBezTo>
                    <a:cubicBezTo>
                      <a:pt x="127" y="16"/>
                      <a:pt x="101" y="1"/>
                      <a:pt x="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7"/>
              <p:cNvSpPr/>
              <p:nvPr/>
            </p:nvSpPr>
            <p:spPr>
              <a:xfrm>
                <a:off x="4544450" y="3150325"/>
                <a:ext cx="2900" cy="2650"/>
              </a:xfrm>
              <a:custGeom>
                <a:rect b="b" l="l" r="r" t="t"/>
                <a:pathLst>
                  <a:path extrusionOk="0" h="106" w="116">
                    <a:moveTo>
                      <a:pt x="54" y="1"/>
                    </a:moveTo>
                    <a:cubicBezTo>
                      <a:pt x="47" y="1"/>
                      <a:pt x="39" y="2"/>
                      <a:pt x="33" y="6"/>
                    </a:cubicBezTo>
                    <a:cubicBezTo>
                      <a:pt x="8" y="19"/>
                      <a:pt x="0" y="50"/>
                      <a:pt x="13" y="76"/>
                    </a:cubicBezTo>
                    <a:cubicBezTo>
                      <a:pt x="23" y="95"/>
                      <a:pt x="41" y="106"/>
                      <a:pt x="59" y="106"/>
                    </a:cubicBezTo>
                    <a:cubicBezTo>
                      <a:pt x="67" y="106"/>
                      <a:pt x="74" y="104"/>
                      <a:pt x="81" y="100"/>
                    </a:cubicBezTo>
                    <a:cubicBezTo>
                      <a:pt x="106" y="88"/>
                      <a:pt x="115" y="57"/>
                      <a:pt x="101" y="31"/>
                    </a:cubicBezTo>
                    <a:cubicBezTo>
                      <a:pt x="92" y="12"/>
                      <a:pt x="73" y="1"/>
                      <a:pt x="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7"/>
              <p:cNvSpPr/>
              <p:nvPr/>
            </p:nvSpPr>
            <p:spPr>
              <a:xfrm>
                <a:off x="4481000" y="3351800"/>
                <a:ext cx="6900" cy="6350"/>
              </a:xfrm>
              <a:custGeom>
                <a:rect b="b" l="l" r="r" t="t"/>
                <a:pathLst>
                  <a:path extrusionOk="0" h="254" w="276">
                    <a:moveTo>
                      <a:pt x="130" y="0"/>
                    </a:moveTo>
                    <a:cubicBezTo>
                      <a:pt x="113" y="0"/>
                      <a:pt x="95" y="4"/>
                      <a:pt x="79" y="13"/>
                    </a:cubicBezTo>
                    <a:cubicBezTo>
                      <a:pt x="21" y="43"/>
                      <a:pt x="0" y="117"/>
                      <a:pt x="32" y="182"/>
                    </a:cubicBezTo>
                    <a:cubicBezTo>
                      <a:pt x="55" y="227"/>
                      <a:pt x="100" y="253"/>
                      <a:pt x="145" y="253"/>
                    </a:cubicBezTo>
                    <a:cubicBezTo>
                      <a:pt x="162" y="253"/>
                      <a:pt x="180" y="249"/>
                      <a:pt x="197" y="241"/>
                    </a:cubicBezTo>
                    <a:cubicBezTo>
                      <a:pt x="255" y="211"/>
                      <a:pt x="276" y="136"/>
                      <a:pt x="244" y="73"/>
                    </a:cubicBezTo>
                    <a:cubicBezTo>
                      <a:pt x="220" y="27"/>
                      <a:pt x="175" y="0"/>
                      <a:pt x="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70" name="Google Shape;2670;p47"/>
          <p:cNvGrpSpPr/>
          <p:nvPr/>
        </p:nvGrpSpPr>
        <p:grpSpPr>
          <a:xfrm rot="-1523715">
            <a:off x="300067" y="700818"/>
            <a:ext cx="2103372" cy="940228"/>
            <a:chOff x="923625" y="3995200"/>
            <a:chExt cx="1266750" cy="566250"/>
          </a:xfrm>
        </p:grpSpPr>
        <p:sp>
          <p:nvSpPr>
            <p:cNvPr id="2671" name="Google Shape;2671;p47"/>
            <p:cNvSpPr/>
            <p:nvPr/>
          </p:nvSpPr>
          <p:spPr>
            <a:xfrm>
              <a:off x="1234425" y="3995200"/>
              <a:ext cx="641375" cy="566250"/>
            </a:xfrm>
            <a:custGeom>
              <a:rect b="b" l="l" r="r" t="t"/>
              <a:pathLst>
                <a:path extrusionOk="0" h="22650" w="25655">
                  <a:moveTo>
                    <a:pt x="12825" y="1"/>
                  </a:moveTo>
                  <a:cubicBezTo>
                    <a:pt x="9351" y="1"/>
                    <a:pt x="5926" y="1594"/>
                    <a:pt x="3708" y="4612"/>
                  </a:cubicBezTo>
                  <a:cubicBezTo>
                    <a:pt x="0" y="9658"/>
                    <a:pt x="1094" y="16740"/>
                    <a:pt x="6110" y="20448"/>
                  </a:cubicBezTo>
                  <a:cubicBezTo>
                    <a:pt x="8132" y="21934"/>
                    <a:pt x="10482" y="22649"/>
                    <a:pt x="12810" y="22649"/>
                  </a:cubicBezTo>
                  <a:cubicBezTo>
                    <a:pt x="16291" y="22649"/>
                    <a:pt x="19724" y="21052"/>
                    <a:pt x="21946" y="18047"/>
                  </a:cubicBezTo>
                  <a:cubicBezTo>
                    <a:pt x="25654" y="13001"/>
                    <a:pt x="24560" y="5919"/>
                    <a:pt x="19545" y="2211"/>
                  </a:cubicBezTo>
                  <a:cubicBezTo>
                    <a:pt x="17517" y="720"/>
                    <a:pt x="15160" y="1"/>
                    <a:pt x="128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7"/>
            <p:cNvSpPr/>
            <p:nvPr/>
          </p:nvSpPr>
          <p:spPr>
            <a:xfrm>
              <a:off x="1458738" y="4054575"/>
              <a:ext cx="346525" cy="506875"/>
            </a:xfrm>
            <a:custGeom>
              <a:rect b="b" l="l" r="r" t="t"/>
              <a:pathLst>
                <a:path extrusionOk="0" h="20275" w="13861">
                  <a:moveTo>
                    <a:pt x="10821" y="1"/>
                  </a:moveTo>
                  <a:cubicBezTo>
                    <a:pt x="10517" y="426"/>
                    <a:pt x="10335" y="882"/>
                    <a:pt x="10213" y="1338"/>
                  </a:cubicBezTo>
                  <a:cubicBezTo>
                    <a:pt x="9848" y="2858"/>
                    <a:pt x="10365" y="4530"/>
                    <a:pt x="9575" y="5776"/>
                  </a:cubicBezTo>
                  <a:cubicBezTo>
                    <a:pt x="9119" y="6505"/>
                    <a:pt x="8268" y="6931"/>
                    <a:pt x="7477" y="7235"/>
                  </a:cubicBezTo>
                  <a:cubicBezTo>
                    <a:pt x="6687" y="7539"/>
                    <a:pt x="5806" y="7721"/>
                    <a:pt x="5046" y="8147"/>
                  </a:cubicBezTo>
                  <a:cubicBezTo>
                    <a:pt x="4286" y="8603"/>
                    <a:pt x="3678" y="9362"/>
                    <a:pt x="3678" y="10183"/>
                  </a:cubicBezTo>
                  <a:cubicBezTo>
                    <a:pt x="3708" y="11247"/>
                    <a:pt x="4711" y="12311"/>
                    <a:pt x="4255" y="13314"/>
                  </a:cubicBezTo>
                  <a:cubicBezTo>
                    <a:pt x="3921" y="14043"/>
                    <a:pt x="3040" y="14226"/>
                    <a:pt x="2341" y="14530"/>
                  </a:cubicBezTo>
                  <a:cubicBezTo>
                    <a:pt x="1033" y="15138"/>
                    <a:pt x="122" y="16536"/>
                    <a:pt x="30" y="18025"/>
                  </a:cubicBezTo>
                  <a:cubicBezTo>
                    <a:pt x="0" y="18633"/>
                    <a:pt x="152" y="19241"/>
                    <a:pt x="365" y="19758"/>
                  </a:cubicBezTo>
                  <a:cubicBezTo>
                    <a:pt x="1216" y="20031"/>
                    <a:pt x="2067" y="20183"/>
                    <a:pt x="2979" y="20274"/>
                  </a:cubicBezTo>
                  <a:cubicBezTo>
                    <a:pt x="2918" y="20153"/>
                    <a:pt x="2827" y="20001"/>
                    <a:pt x="2766" y="19879"/>
                  </a:cubicBezTo>
                  <a:cubicBezTo>
                    <a:pt x="2067" y="18633"/>
                    <a:pt x="2189" y="16809"/>
                    <a:pt x="3374" y="16019"/>
                  </a:cubicBezTo>
                  <a:cubicBezTo>
                    <a:pt x="4103" y="15502"/>
                    <a:pt x="5076" y="15472"/>
                    <a:pt x="5958" y="15350"/>
                  </a:cubicBezTo>
                  <a:cubicBezTo>
                    <a:pt x="6839" y="15259"/>
                    <a:pt x="7812" y="14955"/>
                    <a:pt x="8237" y="14135"/>
                  </a:cubicBezTo>
                  <a:cubicBezTo>
                    <a:pt x="8572" y="13435"/>
                    <a:pt x="8359" y="12584"/>
                    <a:pt x="8146" y="11794"/>
                  </a:cubicBezTo>
                  <a:cubicBezTo>
                    <a:pt x="7964" y="11004"/>
                    <a:pt x="7903" y="10092"/>
                    <a:pt x="8450" y="9514"/>
                  </a:cubicBezTo>
                  <a:cubicBezTo>
                    <a:pt x="8824" y="9140"/>
                    <a:pt x="9312" y="9050"/>
                    <a:pt x="9816" y="9050"/>
                  </a:cubicBezTo>
                  <a:cubicBezTo>
                    <a:pt x="10049" y="9050"/>
                    <a:pt x="10286" y="9070"/>
                    <a:pt x="10517" y="9089"/>
                  </a:cubicBezTo>
                  <a:cubicBezTo>
                    <a:pt x="10882" y="9135"/>
                    <a:pt x="11262" y="9195"/>
                    <a:pt x="11626" y="9195"/>
                  </a:cubicBezTo>
                  <a:cubicBezTo>
                    <a:pt x="11991" y="9195"/>
                    <a:pt x="12341" y="9135"/>
                    <a:pt x="12645" y="8937"/>
                  </a:cubicBezTo>
                  <a:cubicBezTo>
                    <a:pt x="13222" y="8603"/>
                    <a:pt x="13526" y="7903"/>
                    <a:pt x="13587" y="7235"/>
                  </a:cubicBezTo>
                  <a:cubicBezTo>
                    <a:pt x="13678" y="6596"/>
                    <a:pt x="13557" y="5897"/>
                    <a:pt x="13557" y="5229"/>
                  </a:cubicBezTo>
                  <a:cubicBezTo>
                    <a:pt x="13557" y="4682"/>
                    <a:pt x="13617" y="4104"/>
                    <a:pt x="13860" y="3648"/>
                  </a:cubicBezTo>
                  <a:cubicBezTo>
                    <a:pt x="13101" y="2220"/>
                    <a:pt x="12067" y="973"/>
                    <a:pt x="108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7"/>
            <p:cNvSpPr/>
            <p:nvPr/>
          </p:nvSpPr>
          <p:spPr>
            <a:xfrm>
              <a:off x="1587000" y="4455475"/>
              <a:ext cx="76775" cy="34500"/>
            </a:xfrm>
            <a:custGeom>
              <a:rect b="b" l="l" r="r" t="t"/>
              <a:pathLst>
                <a:path extrusionOk="0" h="1380" w="3071">
                  <a:moveTo>
                    <a:pt x="2280" y="1"/>
                  </a:moveTo>
                  <a:cubicBezTo>
                    <a:pt x="1824" y="31"/>
                    <a:pt x="1369" y="61"/>
                    <a:pt x="913" y="61"/>
                  </a:cubicBezTo>
                  <a:cubicBezTo>
                    <a:pt x="639" y="61"/>
                    <a:pt x="305" y="122"/>
                    <a:pt x="153" y="335"/>
                  </a:cubicBezTo>
                  <a:cubicBezTo>
                    <a:pt x="1" y="517"/>
                    <a:pt x="31" y="821"/>
                    <a:pt x="183" y="1034"/>
                  </a:cubicBezTo>
                  <a:cubicBezTo>
                    <a:pt x="335" y="1216"/>
                    <a:pt x="578" y="1338"/>
                    <a:pt x="852" y="1368"/>
                  </a:cubicBezTo>
                  <a:cubicBezTo>
                    <a:pt x="913" y="1376"/>
                    <a:pt x="975" y="1380"/>
                    <a:pt x="1039" y="1380"/>
                  </a:cubicBezTo>
                  <a:cubicBezTo>
                    <a:pt x="1230" y="1380"/>
                    <a:pt x="1429" y="1346"/>
                    <a:pt x="1612" y="1277"/>
                  </a:cubicBezTo>
                  <a:cubicBezTo>
                    <a:pt x="1855" y="1247"/>
                    <a:pt x="2128" y="1247"/>
                    <a:pt x="2402" y="1216"/>
                  </a:cubicBezTo>
                  <a:cubicBezTo>
                    <a:pt x="2615" y="1125"/>
                    <a:pt x="2888" y="973"/>
                    <a:pt x="2980" y="760"/>
                  </a:cubicBezTo>
                  <a:cubicBezTo>
                    <a:pt x="3071" y="517"/>
                    <a:pt x="3010" y="213"/>
                    <a:pt x="2828" y="61"/>
                  </a:cubicBezTo>
                  <a:cubicBezTo>
                    <a:pt x="2676" y="1"/>
                    <a:pt x="2463" y="1"/>
                    <a:pt x="2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7"/>
            <p:cNvSpPr/>
            <p:nvPr/>
          </p:nvSpPr>
          <p:spPr>
            <a:xfrm>
              <a:off x="1536100" y="4040925"/>
              <a:ext cx="81325" cy="114525"/>
            </a:xfrm>
            <a:custGeom>
              <a:rect b="b" l="l" r="r" t="t"/>
              <a:pathLst>
                <a:path extrusionOk="0" h="4581" w="3253">
                  <a:moveTo>
                    <a:pt x="1828" y="1"/>
                  </a:moveTo>
                  <a:cubicBezTo>
                    <a:pt x="1317" y="1"/>
                    <a:pt x="811" y="284"/>
                    <a:pt x="517" y="686"/>
                  </a:cubicBezTo>
                  <a:cubicBezTo>
                    <a:pt x="122" y="1142"/>
                    <a:pt x="0" y="1749"/>
                    <a:pt x="31" y="2327"/>
                  </a:cubicBezTo>
                  <a:cubicBezTo>
                    <a:pt x="31" y="2753"/>
                    <a:pt x="122" y="3178"/>
                    <a:pt x="243" y="3573"/>
                  </a:cubicBezTo>
                  <a:cubicBezTo>
                    <a:pt x="335" y="3816"/>
                    <a:pt x="335" y="4151"/>
                    <a:pt x="487" y="4333"/>
                  </a:cubicBezTo>
                  <a:cubicBezTo>
                    <a:pt x="623" y="4510"/>
                    <a:pt x="776" y="4580"/>
                    <a:pt x="933" y="4580"/>
                  </a:cubicBezTo>
                  <a:cubicBezTo>
                    <a:pt x="1370" y="4580"/>
                    <a:pt x="1835" y="4030"/>
                    <a:pt x="2037" y="3695"/>
                  </a:cubicBezTo>
                  <a:cubicBezTo>
                    <a:pt x="2280" y="3269"/>
                    <a:pt x="2523" y="2874"/>
                    <a:pt x="2766" y="2479"/>
                  </a:cubicBezTo>
                  <a:cubicBezTo>
                    <a:pt x="2979" y="2053"/>
                    <a:pt x="3253" y="1597"/>
                    <a:pt x="3222" y="1142"/>
                  </a:cubicBezTo>
                  <a:cubicBezTo>
                    <a:pt x="3161" y="594"/>
                    <a:pt x="2645" y="78"/>
                    <a:pt x="2037" y="17"/>
                  </a:cubicBezTo>
                  <a:cubicBezTo>
                    <a:pt x="1968" y="6"/>
                    <a:pt x="1898" y="1"/>
                    <a:pt x="18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7"/>
            <p:cNvSpPr/>
            <p:nvPr/>
          </p:nvSpPr>
          <p:spPr>
            <a:xfrm>
              <a:off x="1606800" y="4131750"/>
              <a:ext cx="50400" cy="34000"/>
            </a:xfrm>
            <a:custGeom>
              <a:rect b="b" l="l" r="r" t="t"/>
              <a:pathLst>
                <a:path extrusionOk="0" h="1360" w="2016">
                  <a:moveTo>
                    <a:pt x="1154" y="1"/>
                  </a:moveTo>
                  <a:cubicBezTo>
                    <a:pt x="820" y="1"/>
                    <a:pt x="455" y="183"/>
                    <a:pt x="303" y="487"/>
                  </a:cubicBezTo>
                  <a:cubicBezTo>
                    <a:pt x="0" y="1106"/>
                    <a:pt x="330" y="1360"/>
                    <a:pt x="753" y="1360"/>
                  </a:cubicBezTo>
                  <a:cubicBezTo>
                    <a:pt x="1305" y="1360"/>
                    <a:pt x="2015" y="925"/>
                    <a:pt x="1671" y="305"/>
                  </a:cubicBezTo>
                  <a:cubicBezTo>
                    <a:pt x="1580" y="92"/>
                    <a:pt x="1336" y="1"/>
                    <a:pt x="11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7"/>
            <p:cNvSpPr/>
            <p:nvPr/>
          </p:nvSpPr>
          <p:spPr>
            <a:xfrm>
              <a:off x="1295200" y="3995925"/>
              <a:ext cx="554000" cy="502125"/>
            </a:xfrm>
            <a:custGeom>
              <a:rect b="b" l="l" r="r" t="t"/>
              <a:pathLst>
                <a:path extrusionOk="0" h="20085" w="22160">
                  <a:moveTo>
                    <a:pt x="10478" y="1"/>
                  </a:moveTo>
                  <a:cubicBezTo>
                    <a:pt x="9949" y="1"/>
                    <a:pt x="9414" y="38"/>
                    <a:pt x="8876" y="115"/>
                  </a:cubicBezTo>
                  <a:cubicBezTo>
                    <a:pt x="4803" y="662"/>
                    <a:pt x="1581" y="3337"/>
                    <a:pt x="1" y="6832"/>
                  </a:cubicBezTo>
                  <a:cubicBezTo>
                    <a:pt x="1581" y="5525"/>
                    <a:pt x="3466" y="4674"/>
                    <a:pt x="5624" y="4370"/>
                  </a:cubicBezTo>
                  <a:cubicBezTo>
                    <a:pt x="6165" y="4293"/>
                    <a:pt x="6702" y="4256"/>
                    <a:pt x="7232" y="4256"/>
                  </a:cubicBezTo>
                  <a:cubicBezTo>
                    <a:pt x="12785" y="4256"/>
                    <a:pt x="17613" y="8346"/>
                    <a:pt x="18390" y="14006"/>
                  </a:cubicBezTo>
                  <a:cubicBezTo>
                    <a:pt x="18694" y="16133"/>
                    <a:pt x="18360" y="18231"/>
                    <a:pt x="17569" y="20085"/>
                  </a:cubicBezTo>
                  <a:cubicBezTo>
                    <a:pt x="20518" y="17653"/>
                    <a:pt x="22159" y="13823"/>
                    <a:pt x="21643" y="9750"/>
                  </a:cubicBezTo>
                  <a:cubicBezTo>
                    <a:pt x="20838" y="4090"/>
                    <a:pt x="16007" y="1"/>
                    <a:pt x="10478" y="1"/>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7"/>
            <p:cNvSpPr/>
            <p:nvPr/>
          </p:nvSpPr>
          <p:spPr>
            <a:xfrm>
              <a:off x="923625" y="4158675"/>
              <a:ext cx="1266750" cy="240250"/>
            </a:xfrm>
            <a:custGeom>
              <a:rect b="b" l="l" r="r" t="t"/>
              <a:pathLst>
                <a:path extrusionOk="0" h="9610" w="50670">
                  <a:moveTo>
                    <a:pt x="43350" y="0"/>
                  </a:moveTo>
                  <a:cubicBezTo>
                    <a:pt x="41183" y="0"/>
                    <a:pt x="38608" y="108"/>
                    <a:pt x="35746" y="322"/>
                  </a:cubicBezTo>
                  <a:cubicBezTo>
                    <a:pt x="32432" y="596"/>
                    <a:pt x="28755" y="960"/>
                    <a:pt x="24864" y="1508"/>
                  </a:cubicBezTo>
                  <a:cubicBezTo>
                    <a:pt x="21004" y="2024"/>
                    <a:pt x="17356" y="2663"/>
                    <a:pt x="14104" y="3331"/>
                  </a:cubicBezTo>
                  <a:cubicBezTo>
                    <a:pt x="5715" y="5033"/>
                    <a:pt x="0" y="6979"/>
                    <a:pt x="183" y="8286"/>
                  </a:cubicBezTo>
                  <a:cubicBezTo>
                    <a:pt x="304" y="9177"/>
                    <a:pt x="3006" y="9610"/>
                    <a:pt x="7343" y="9610"/>
                  </a:cubicBezTo>
                  <a:cubicBezTo>
                    <a:pt x="9511" y="9610"/>
                    <a:pt x="12088" y="9502"/>
                    <a:pt x="14955" y="9289"/>
                  </a:cubicBezTo>
                  <a:cubicBezTo>
                    <a:pt x="14803" y="8955"/>
                    <a:pt x="14681" y="8590"/>
                    <a:pt x="14560" y="8225"/>
                  </a:cubicBezTo>
                  <a:cubicBezTo>
                    <a:pt x="13634" y="8269"/>
                    <a:pt x="12777" y="8291"/>
                    <a:pt x="11997" y="8291"/>
                  </a:cubicBezTo>
                  <a:cubicBezTo>
                    <a:pt x="9014" y="8291"/>
                    <a:pt x="7179" y="7970"/>
                    <a:pt x="7082" y="7344"/>
                  </a:cubicBezTo>
                  <a:cubicBezTo>
                    <a:pt x="6961" y="6584"/>
                    <a:pt x="9666" y="5489"/>
                    <a:pt x="13952" y="4456"/>
                  </a:cubicBezTo>
                  <a:cubicBezTo>
                    <a:pt x="16991" y="3726"/>
                    <a:pt x="20791" y="3027"/>
                    <a:pt x="24955" y="2450"/>
                  </a:cubicBezTo>
                  <a:cubicBezTo>
                    <a:pt x="29089" y="1872"/>
                    <a:pt x="32949" y="1538"/>
                    <a:pt x="36080" y="1386"/>
                  </a:cubicBezTo>
                  <a:cubicBezTo>
                    <a:pt x="36852" y="1359"/>
                    <a:pt x="37578" y="1346"/>
                    <a:pt x="38251" y="1346"/>
                  </a:cubicBezTo>
                  <a:cubicBezTo>
                    <a:pt x="41415" y="1346"/>
                    <a:pt x="43396" y="1646"/>
                    <a:pt x="43497" y="2298"/>
                  </a:cubicBezTo>
                  <a:cubicBezTo>
                    <a:pt x="43588" y="3058"/>
                    <a:pt x="40913" y="4152"/>
                    <a:pt x="36597" y="5185"/>
                  </a:cubicBezTo>
                  <a:cubicBezTo>
                    <a:pt x="36597" y="5550"/>
                    <a:pt x="36566" y="5945"/>
                    <a:pt x="36536" y="6280"/>
                  </a:cubicBezTo>
                  <a:cubicBezTo>
                    <a:pt x="44925" y="4578"/>
                    <a:pt x="50670" y="2632"/>
                    <a:pt x="50488" y="1295"/>
                  </a:cubicBezTo>
                  <a:cubicBezTo>
                    <a:pt x="50346" y="426"/>
                    <a:pt x="47651" y="0"/>
                    <a:pt x="433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path path="circle">
            <a:fillToRect r="100%" t="100%"/>
          </a:path>
          <a:tileRect b="-100%" l="-100%"/>
        </a:gradFill>
      </p:bgPr>
    </p:bg>
    <p:spTree>
      <p:nvGrpSpPr>
        <p:cNvPr id="2681" name="Shape 2681"/>
        <p:cNvGrpSpPr/>
        <p:nvPr/>
      </p:nvGrpSpPr>
      <p:grpSpPr>
        <a:xfrm>
          <a:off x="0" y="0"/>
          <a:ext cx="0" cy="0"/>
          <a:chOff x="0" y="0"/>
          <a:chExt cx="0" cy="0"/>
        </a:xfrm>
      </p:grpSpPr>
      <p:sp>
        <p:nvSpPr>
          <p:cNvPr id="2682" name="Google Shape;2682;p48"/>
          <p:cNvSpPr txBox="1"/>
          <p:nvPr>
            <p:ph type="title"/>
          </p:nvPr>
        </p:nvSpPr>
        <p:spPr>
          <a:xfrm>
            <a:off x="713125" y="532533"/>
            <a:ext cx="7717800" cy="43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HOW A SATELLITE IS MADE</a:t>
            </a:r>
            <a:endParaRPr/>
          </a:p>
        </p:txBody>
      </p:sp>
      <p:sp>
        <p:nvSpPr>
          <p:cNvPr id="2683" name="Google Shape;2683;p48"/>
          <p:cNvSpPr txBox="1"/>
          <p:nvPr/>
        </p:nvSpPr>
        <p:spPr>
          <a:xfrm>
            <a:off x="822136" y="3133409"/>
            <a:ext cx="2105700" cy="3987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2500">
                <a:solidFill>
                  <a:schemeClr val="lt1"/>
                </a:solidFill>
                <a:latin typeface="Rajdhani SemiBold"/>
                <a:ea typeface="Rajdhani SemiBold"/>
                <a:cs typeface="Rajdhani SemiBold"/>
                <a:sym typeface="Rajdhani SemiBold"/>
              </a:rPr>
              <a:t>STAGE 1</a:t>
            </a:r>
            <a:endParaRPr sz="2500">
              <a:solidFill>
                <a:schemeClr val="lt1"/>
              </a:solidFill>
              <a:latin typeface="Rajdhani SemiBold"/>
              <a:ea typeface="Rajdhani SemiBold"/>
              <a:cs typeface="Rajdhani SemiBold"/>
              <a:sym typeface="Rajdhani SemiBold"/>
            </a:endParaRPr>
          </a:p>
        </p:txBody>
      </p:sp>
      <p:sp>
        <p:nvSpPr>
          <p:cNvPr id="2684" name="Google Shape;2684;p48"/>
          <p:cNvSpPr txBox="1"/>
          <p:nvPr/>
        </p:nvSpPr>
        <p:spPr>
          <a:xfrm>
            <a:off x="821975" y="3533174"/>
            <a:ext cx="21060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a:ea typeface="Quicksand"/>
                <a:cs typeface="Quicksand"/>
                <a:sym typeface="Quicksand"/>
              </a:rPr>
              <a:t>The Moon is Earth’s only natural satellite</a:t>
            </a:r>
            <a:endParaRPr>
              <a:solidFill>
                <a:schemeClr val="lt1"/>
              </a:solidFill>
              <a:latin typeface="Quicksand"/>
              <a:ea typeface="Quicksand"/>
              <a:cs typeface="Quicksand"/>
              <a:sym typeface="Quicksand"/>
            </a:endParaRPr>
          </a:p>
        </p:txBody>
      </p:sp>
      <p:sp>
        <p:nvSpPr>
          <p:cNvPr id="2685" name="Google Shape;2685;p48"/>
          <p:cNvSpPr txBox="1"/>
          <p:nvPr/>
        </p:nvSpPr>
        <p:spPr>
          <a:xfrm>
            <a:off x="2623336" y="2125884"/>
            <a:ext cx="2105400" cy="3987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2500">
                <a:solidFill>
                  <a:schemeClr val="lt1"/>
                </a:solidFill>
                <a:latin typeface="Rajdhani SemiBold"/>
                <a:ea typeface="Rajdhani SemiBold"/>
                <a:cs typeface="Rajdhani SemiBold"/>
                <a:sym typeface="Rajdhani SemiBold"/>
              </a:rPr>
              <a:t>STAGE 2</a:t>
            </a:r>
            <a:endParaRPr sz="2500">
              <a:solidFill>
                <a:schemeClr val="lt1"/>
              </a:solidFill>
              <a:latin typeface="Rajdhani SemiBold"/>
              <a:ea typeface="Rajdhani SemiBold"/>
              <a:cs typeface="Rajdhani SemiBold"/>
              <a:sym typeface="Rajdhani SemiBold"/>
            </a:endParaRPr>
          </a:p>
        </p:txBody>
      </p:sp>
      <p:sp>
        <p:nvSpPr>
          <p:cNvPr id="2686" name="Google Shape;2686;p48"/>
          <p:cNvSpPr txBox="1"/>
          <p:nvPr/>
        </p:nvSpPr>
        <p:spPr>
          <a:xfrm>
            <a:off x="2623075" y="1553174"/>
            <a:ext cx="2105700" cy="572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Medium"/>
                <a:ea typeface="Quicksand Medium"/>
                <a:cs typeface="Quicksand Medium"/>
                <a:sym typeface="Quicksand Medium"/>
              </a:rPr>
              <a:t>Mercury is the smallest planet of them all</a:t>
            </a:r>
            <a:endParaRPr>
              <a:solidFill>
                <a:schemeClr val="lt1"/>
              </a:solidFill>
              <a:latin typeface="Quicksand Medium"/>
              <a:ea typeface="Quicksand Medium"/>
              <a:cs typeface="Quicksand Medium"/>
              <a:sym typeface="Quicksand Medium"/>
            </a:endParaRPr>
          </a:p>
        </p:txBody>
      </p:sp>
      <p:sp>
        <p:nvSpPr>
          <p:cNvPr id="2687" name="Google Shape;2687;p48"/>
          <p:cNvSpPr txBox="1"/>
          <p:nvPr/>
        </p:nvSpPr>
        <p:spPr>
          <a:xfrm>
            <a:off x="4424236" y="3133409"/>
            <a:ext cx="2105100" cy="3987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2500">
                <a:solidFill>
                  <a:schemeClr val="lt1"/>
                </a:solidFill>
                <a:latin typeface="Rajdhani SemiBold"/>
                <a:ea typeface="Rajdhani SemiBold"/>
                <a:cs typeface="Rajdhani SemiBold"/>
                <a:sym typeface="Rajdhani SemiBold"/>
              </a:rPr>
              <a:t>STAGE 3</a:t>
            </a:r>
            <a:endParaRPr sz="2500">
              <a:solidFill>
                <a:schemeClr val="lt1"/>
              </a:solidFill>
              <a:latin typeface="Rajdhani SemiBold"/>
              <a:ea typeface="Rajdhani SemiBold"/>
              <a:cs typeface="Rajdhani SemiBold"/>
              <a:sym typeface="Rajdhani SemiBold"/>
            </a:endParaRPr>
          </a:p>
        </p:txBody>
      </p:sp>
      <p:sp>
        <p:nvSpPr>
          <p:cNvPr id="2688" name="Google Shape;2688;p48"/>
          <p:cNvSpPr txBox="1"/>
          <p:nvPr/>
        </p:nvSpPr>
        <p:spPr>
          <a:xfrm>
            <a:off x="4423875" y="3533174"/>
            <a:ext cx="21054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a:ea typeface="Quicksand"/>
                <a:cs typeface="Quicksand"/>
                <a:sym typeface="Quicksand"/>
              </a:rPr>
              <a:t>Ceres is located in the main asteroid belt</a:t>
            </a:r>
            <a:endParaRPr>
              <a:solidFill>
                <a:schemeClr val="lt1"/>
              </a:solidFill>
              <a:latin typeface="Quicksand"/>
              <a:ea typeface="Quicksand"/>
              <a:cs typeface="Quicksand"/>
              <a:sym typeface="Quicksand"/>
            </a:endParaRPr>
          </a:p>
        </p:txBody>
      </p:sp>
      <p:cxnSp>
        <p:nvCxnSpPr>
          <p:cNvPr id="2689" name="Google Shape;2689;p48"/>
          <p:cNvCxnSpPr/>
          <p:nvPr/>
        </p:nvCxnSpPr>
        <p:spPr>
          <a:xfrm>
            <a:off x="715050" y="2829084"/>
            <a:ext cx="7713900" cy="0"/>
          </a:xfrm>
          <a:prstGeom prst="straightConnector1">
            <a:avLst/>
          </a:prstGeom>
          <a:noFill/>
          <a:ln cap="flat" cmpd="sng" w="9525">
            <a:solidFill>
              <a:schemeClr val="lt1"/>
            </a:solidFill>
            <a:prstDash val="solid"/>
            <a:round/>
            <a:headEnd len="med" w="med" type="none"/>
            <a:tailEnd len="med" w="med" type="none"/>
          </a:ln>
        </p:spPr>
      </p:cxnSp>
      <p:sp>
        <p:nvSpPr>
          <p:cNvPr id="2690" name="Google Shape;2690;p48"/>
          <p:cNvSpPr txBox="1"/>
          <p:nvPr/>
        </p:nvSpPr>
        <p:spPr>
          <a:xfrm>
            <a:off x="6224536" y="2125884"/>
            <a:ext cx="2105400" cy="3987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2500">
                <a:solidFill>
                  <a:schemeClr val="lt1"/>
                </a:solidFill>
                <a:latin typeface="Rajdhani SemiBold"/>
                <a:ea typeface="Rajdhani SemiBold"/>
                <a:cs typeface="Rajdhani SemiBold"/>
                <a:sym typeface="Rajdhani SemiBold"/>
              </a:rPr>
              <a:t>STAGE 4</a:t>
            </a:r>
            <a:endParaRPr sz="2500">
              <a:solidFill>
                <a:schemeClr val="lt1"/>
              </a:solidFill>
              <a:latin typeface="Rajdhani SemiBold"/>
              <a:ea typeface="Rajdhani SemiBold"/>
              <a:cs typeface="Rajdhani SemiBold"/>
              <a:sym typeface="Rajdhani SemiBold"/>
            </a:endParaRPr>
          </a:p>
        </p:txBody>
      </p:sp>
      <p:sp>
        <p:nvSpPr>
          <p:cNvPr id="2691" name="Google Shape;2691;p48"/>
          <p:cNvSpPr txBox="1"/>
          <p:nvPr/>
        </p:nvSpPr>
        <p:spPr>
          <a:xfrm>
            <a:off x="6224375" y="1553174"/>
            <a:ext cx="2105700" cy="572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a:ea typeface="Quicksand"/>
                <a:cs typeface="Quicksand"/>
                <a:sym typeface="Quicksand"/>
              </a:rPr>
              <a:t>Earth is the third planet from the Sun</a:t>
            </a:r>
            <a:endParaRPr>
              <a:solidFill>
                <a:schemeClr val="lt1"/>
              </a:solidFill>
              <a:latin typeface="Quicksand"/>
              <a:ea typeface="Quicksand"/>
              <a:cs typeface="Quicksand"/>
              <a:sym typeface="Quicksand"/>
            </a:endParaRPr>
          </a:p>
        </p:txBody>
      </p:sp>
      <p:cxnSp>
        <p:nvCxnSpPr>
          <p:cNvPr id="2692" name="Google Shape;2692;p48"/>
          <p:cNvCxnSpPr>
            <a:stCxn id="2683" idx="0"/>
            <a:endCxn id="2693" idx="4"/>
          </p:cNvCxnSpPr>
          <p:nvPr/>
        </p:nvCxnSpPr>
        <p:spPr>
          <a:xfrm rot="10800000">
            <a:off x="1874986" y="2500109"/>
            <a:ext cx="0" cy="633300"/>
          </a:xfrm>
          <a:prstGeom prst="straightConnector1">
            <a:avLst/>
          </a:prstGeom>
          <a:noFill/>
          <a:ln cap="flat" cmpd="sng" w="9525">
            <a:solidFill>
              <a:schemeClr val="lt1"/>
            </a:solidFill>
            <a:prstDash val="solid"/>
            <a:round/>
            <a:headEnd len="med" w="med" type="oval"/>
            <a:tailEnd len="med" w="med" type="none"/>
          </a:ln>
        </p:spPr>
      </p:cxnSp>
      <p:cxnSp>
        <p:nvCxnSpPr>
          <p:cNvPr id="2694" name="Google Shape;2694;p48"/>
          <p:cNvCxnSpPr>
            <a:stCxn id="2687" idx="0"/>
            <a:endCxn id="2695" idx="4"/>
          </p:cNvCxnSpPr>
          <p:nvPr/>
        </p:nvCxnSpPr>
        <p:spPr>
          <a:xfrm rot="10800000">
            <a:off x="5476786" y="2500109"/>
            <a:ext cx="0" cy="633300"/>
          </a:xfrm>
          <a:prstGeom prst="straightConnector1">
            <a:avLst/>
          </a:prstGeom>
          <a:noFill/>
          <a:ln cap="flat" cmpd="sng" w="9525">
            <a:solidFill>
              <a:schemeClr val="lt1"/>
            </a:solidFill>
            <a:prstDash val="solid"/>
            <a:round/>
            <a:headEnd len="med" w="med" type="oval"/>
            <a:tailEnd len="med" w="med" type="none"/>
          </a:ln>
        </p:spPr>
      </p:cxnSp>
      <p:cxnSp>
        <p:nvCxnSpPr>
          <p:cNvPr id="2696" name="Google Shape;2696;p48"/>
          <p:cNvCxnSpPr>
            <a:stCxn id="2685" idx="2"/>
            <a:endCxn id="2697" idx="0"/>
          </p:cNvCxnSpPr>
          <p:nvPr/>
        </p:nvCxnSpPr>
        <p:spPr>
          <a:xfrm>
            <a:off x="3676036" y="2524584"/>
            <a:ext cx="0" cy="634800"/>
          </a:xfrm>
          <a:prstGeom prst="straightConnector1">
            <a:avLst/>
          </a:prstGeom>
          <a:noFill/>
          <a:ln cap="flat" cmpd="sng" w="9525">
            <a:solidFill>
              <a:schemeClr val="lt1"/>
            </a:solidFill>
            <a:prstDash val="solid"/>
            <a:round/>
            <a:headEnd len="med" w="med" type="oval"/>
            <a:tailEnd len="med" w="med" type="none"/>
          </a:ln>
        </p:spPr>
      </p:cxnSp>
      <p:cxnSp>
        <p:nvCxnSpPr>
          <p:cNvPr id="2698" name="Google Shape;2698;p48"/>
          <p:cNvCxnSpPr>
            <a:stCxn id="2690" idx="2"/>
            <a:endCxn id="2699" idx="0"/>
          </p:cNvCxnSpPr>
          <p:nvPr/>
        </p:nvCxnSpPr>
        <p:spPr>
          <a:xfrm>
            <a:off x="7277236" y="2524584"/>
            <a:ext cx="0" cy="634800"/>
          </a:xfrm>
          <a:prstGeom prst="straightConnector1">
            <a:avLst/>
          </a:prstGeom>
          <a:noFill/>
          <a:ln cap="flat" cmpd="sng" w="9525">
            <a:solidFill>
              <a:schemeClr val="lt1"/>
            </a:solidFill>
            <a:prstDash val="solid"/>
            <a:round/>
            <a:headEnd len="med" w="med" type="oval"/>
            <a:tailEnd len="med" w="med" type="none"/>
          </a:ln>
        </p:spPr>
      </p:cxnSp>
      <p:sp>
        <p:nvSpPr>
          <p:cNvPr id="2693" name="Google Shape;2693;p48"/>
          <p:cNvSpPr/>
          <p:nvPr/>
        </p:nvSpPr>
        <p:spPr>
          <a:xfrm>
            <a:off x="1526386" y="1802892"/>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8"/>
          <p:cNvSpPr/>
          <p:nvPr/>
        </p:nvSpPr>
        <p:spPr>
          <a:xfrm>
            <a:off x="5128186" y="1802892"/>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8"/>
          <p:cNvSpPr/>
          <p:nvPr/>
        </p:nvSpPr>
        <p:spPr>
          <a:xfrm>
            <a:off x="3327436" y="3159502"/>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8"/>
          <p:cNvSpPr/>
          <p:nvPr/>
        </p:nvSpPr>
        <p:spPr>
          <a:xfrm>
            <a:off x="6928636" y="3159502"/>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0" name="Google Shape;2700;p48"/>
          <p:cNvGrpSpPr/>
          <p:nvPr/>
        </p:nvGrpSpPr>
        <p:grpSpPr>
          <a:xfrm>
            <a:off x="1676465" y="1948403"/>
            <a:ext cx="454295" cy="398697"/>
            <a:chOff x="2508329" y="2325397"/>
            <a:chExt cx="397250" cy="348663"/>
          </a:xfrm>
        </p:grpSpPr>
        <p:sp>
          <p:nvSpPr>
            <p:cNvPr id="2701" name="Google Shape;2701;p48"/>
            <p:cNvSpPr/>
            <p:nvPr/>
          </p:nvSpPr>
          <p:spPr>
            <a:xfrm>
              <a:off x="2578143" y="2535176"/>
              <a:ext cx="72941" cy="73047"/>
            </a:xfrm>
            <a:custGeom>
              <a:rect b="b" l="l" r="r" t="t"/>
              <a:pathLst>
                <a:path extrusionOk="0" h="2239" w="2239">
                  <a:moveTo>
                    <a:pt x="453" y="0"/>
                  </a:moveTo>
                  <a:lnTo>
                    <a:pt x="0" y="452"/>
                  </a:lnTo>
                  <a:lnTo>
                    <a:pt x="1786" y="2239"/>
                  </a:lnTo>
                  <a:lnTo>
                    <a:pt x="2239" y="1786"/>
                  </a:lnTo>
                  <a:cubicBezTo>
                    <a:pt x="1501" y="1357"/>
                    <a:pt x="881" y="738"/>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8"/>
            <p:cNvSpPr/>
            <p:nvPr/>
          </p:nvSpPr>
          <p:spPr>
            <a:xfrm>
              <a:off x="2508329" y="2564669"/>
              <a:ext cx="112523" cy="109392"/>
            </a:xfrm>
            <a:custGeom>
              <a:rect b="b" l="l" r="r" t="t"/>
              <a:pathLst>
                <a:path extrusionOk="0" h="3353" w="3454">
                  <a:moveTo>
                    <a:pt x="1667" y="1"/>
                  </a:moveTo>
                  <a:lnTo>
                    <a:pt x="476" y="1192"/>
                  </a:lnTo>
                  <a:cubicBezTo>
                    <a:pt x="0" y="1692"/>
                    <a:pt x="0" y="2478"/>
                    <a:pt x="476" y="2978"/>
                  </a:cubicBezTo>
                  <a:cubicBezTo>
                    <a:pt x="726" y="3228"/>
                    <a:pt x="1054" y="3353"/>
                    <a:pt x="1378" y="3353"/>
                  </a:cubicBezTo>
                  <a:cubicBezTo>
                    <a:pt x="1703" y="3353"/>
                    <a:pt x="2024" y="3228"/>
                    <a:pt x="2262" y="2978"/>
                  </a:cubicBezTo>
                  <a:lnTo>
                    <a:pt x="3453" y="1787"/>
                  </a:lnTo>
                  <a:lnTo>
                    <a:pt x="16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8"/>
            <p:cNvSpPr/>
            <p:nvPr/>
          </p:nvSpPr>
          <p:spPr>
            <a:xfrm>
              <a:off x="2634763" y="2366570"/>
              <a:ext cx="215728" cy="185049"/>
            </a:xfrm>
            <a:custGeom>
              <a:rect b="b" l="l" r="r" t="t"/>
              <a:pathLst>
                <a:path extrusionOk="0" h="5672" w="6622">
                  <a:moveTo>
                    <a:pt x="2835" y="0"/>
                  </a:moveTo>
                  <a:cubicBezTo>
                    <a:pt x="1263" y="0"/>
                    <a:pt x="1" y="1262"/>
                    <a:pt x="1" y="2834"/>
                  </a:cubicBezTo>
                  <a:cubicBezTo>
                    <a:pt x="1" y="4542"/>
                    <a:pt x="1395" y="5671"/>
                    <a:pt x="2850" y="5671"/>
                  </a:cubicBezTo>
                  <a:cubicBezTo>
                    <a:pt x="3547" y="5671"/>
                    <a:pt x="4257" y="5413"/>
                    <a:pt x="4835" y="4835"/>
                  </a:cubicBezTo>
                  <a:cubicBezTo>
                    <a:pt x="6621" y="3049"/>
                    <a:pt x="5359" y="0"/>
                    <a:pt x="28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8"/>
            <p:cNvSpPr/>
            <p:nvPr/>
          </p:nvSpPr>
          <p:spPr>
            <a:xfrm>
              <a:off x="2593650" y="2325397"/>
              <a:ext cx="311930" cy="267623"/>
            </a:xfrm>
            <a:custGeom>
              <a:rect b="b" l="l" r="r" t="t"/>
              <a:pathLst>
                <a:path extrusionOk="0" h="8203" w="9575">
                  <a:moveTo>
                    <a:pt x="4121" y="617"/>
                  </a:moveTo>
                  <a:cubicBezTo>
                    <a:pt x="4972" y="617"/>
                    <a:pt x="5840" y="934"/>
                    <a:pt x="6550" y="1643"/>
                  </a:cubicBezTo>
                  <a:cubicBezTo>
                    <a:pt x="8741" y="3834"/>
                    <a:pt x="7193" y="7549"/>
                    <a:pt x="4097" y="7573"/>
                  </a:cubicBezTo>
                  <a:cubicBezTo>
                    <a:pt x="2192" y="7573"/>
                    <a:pt x="620" y="6025"/>
                    <a:pt x="620" y="4096"/>
                  </a:cubicBezTo>
                  <a:lnTo>
                    <a:pt x="644" y="4096"/>
                  </a:lnTo>
                  <a:cubicBezTo>
                    <a:pt x="644" y="2002"/>
                    <a:pt x="2343" y="617"/>
                    <a:pt x="4121" y="617"/>
                  </a:cubicBezTo>
                  <a:close/>
                  <a:moveTo>
                    <a:pt x="4097" y="0"/>
                  </a:moveTo>
                  <a:cubicBezTo>
                    <a:pt x="1834" y="0"/>
                    <a:pt x="1" y="1834"/>
                    <a:pt x="1" y="4096"/>
                  </a:cubicBezTo>
                  <a:cubicBezTo>
                    <a:pt x="1" y="6565"/>
                    <a:pt x="2023" y="8202"/>
                    <a:pt x="4134" y="8202"/>
                  </a:cubicBezTo>
                  <a:cubicBezTo>
                    <a:pt x="5139" y="8202"/>
                    <a:pt x="6165" y="7831"/>
                    <a:pt x="7002" y="7002"/>
                  </a:cubicBezTo>
                  <a:cubicBezTo>
                    <a:pt x="9574" y="4406"/>
                    <a:pt x="7740" y="0"/>
                    <a:pt x="40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5" name="Google Shape;2705;p48"/>
          <p:cNvGrpSpPr/>
          <p:nvPr/>
        </p:nvGrpSpPr>
        <p:grpSpPr>
          <a:xfrm>
            <a:off x="3521848" y="3308739"/>
            <a:ext cx="307991" cy="398711"/>
            <a:chOff x="-50469125" y="3183175"/>
            <a:chExt cx="233150" cy="301825"/>
          </a:xfrm>
        </p:grpSpPr>
        <p:sp>
          <p:nvSpPr>
            <p:cNvPr id="2706" name="Google Shape;2706;p48"/>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8"/>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8"/>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9" name="Google Shape;2709;p48"/>
          <p:cNvGrpSpPr/>
          <p:nvPr/>
        </p:nvGrpSpPr>
        <p:grpSpPr>
          <a:xfrm>
            <a:off x="7092094" y="3325884"/>
            <a:ext cx="397257" cy="394504"/>
            <a:chOff x="-64781025" y="3361050"/>
            <a:chExt cx="317425" cy="315200"/>
          </a:xfrm>
        </p:grpSpPr>
        <p:sp>
          <p:nvSpPr>
            <p:cNvPr id="2710" name="Google Shape;2710;p48"/>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8"/>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8"/>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8"/>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4" name="Google Shape;2714;p48"/>
          <p:cNvGrpSpPr/>
          <p:nvPr/>
        </p:nvGrpSpPr>
        <p:grpSpPr>
          <a:xfrm>
            <a:off x="5293328" y="1944413"/>
            <a:ext cx="408981" cy="398707"/>
            <a:chOff x="-31817400" y="3910025"/>
            <a:chExt cx="301675" cy="294075"/>
          </a:xfrm>
        </p:grpSpPr>
        <p:sp>
          <p:nvSpPr>
            <p:cNvPr id="2715" name="Google Shape;2715;p48"/>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8"/>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8"/>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8" name="Google Shape;2718;p48"/>
          <p:cNvGrpSpPr/>
          <p:nvPr/>
        </p:nvGrpSpPr>
        <p:grpSpPr>
          <a:xfrm>
            <a:off x="141268" y="4238890"/>
            <a:ext cx="800441" cy="1220163"/>
            <a:chOff x="4497300" y="4746950"/>
            <a:chExt cx="275075" cy="419300"/>
          </a:xfrm>
        </p:grpSpPr>
        <p:sp>
          <p:nvSpPr>
            <p:cNvPr id="2719" name="Google Shape;2719;p48"/>
            <p:cNvSpPr/>
            <p:nvPr/>
          </p:nvSpPr>
          <p:spPr>
            <a:xfrm>
              <a:off x="4701825" y="4812300"/>
              <a:ext cx="19625" cy="17200"/>
            </a:xfrm>
            <a:custGeom>
              <a:rect b="b" l="l" r="r" t="t"/>
              <a:pathLst>
                <a:path extrusionOk="0" h="688" w="785">
                  <a:moveTo>
                    <a:pt x="392" y="1"/>
                  </a:moveTo>
                  <a:cubicBezTo>
                    <a:pt x="331" y="1"/>
                    <a:pt x="270" y="17"/>
                    <a:pt x="214" y="51"/>
                  </a:cubicBezTo>
                  <a:cubicBezTo>
                    <a:pt x="53" y="149"/>
                    <a:pt x="1" y="360"/>
                    <a:pt x="99" y="522"/>
                  </a:cubicBezTo>
                  <a:cubicBezTo>
                    <a:pt x="164" y="629"/>
                    <a:pt x="277" y="688"/>
                    <a:pt x="393" y="688"/>
                  </a:cubicBezTo>
                  <a:cubicBezTo>
                    <a:pt x="454" y="688"/>
                    <a:pt x="515" y="672"/>
                    <a:pt x="571" y="638"/>
                  </a:cubicBezTo>
                  <a:cubicBezTo>
                    <a:pt x="732" y="540"/>
                    <a:pt x="784" y="328"/>
                    <a:pt x="686" y="167"/>
                  </a:cubicBezTo>
                  <a:cubicBezTo>
                    <a:pt x="621" y="60"/>
                    <a:pt x="508" y="1"/>
                    <a:pt x="392"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8"/>
            <p:cNvSpPr/>
            <p:nvPr/>
          </p:nvSpPr>
          <p:spPr>
            <a:xfrm>
              <a:off x="4718050" y="4958525"/>
              <a:ext cx="23750" cy="20850"/>
            </a:xfrm>
            <a:custGeom>
              <a:rect b="b" l="l" r="r" t="t"/>
              <a:pathLst>
                <a:path extrusionOk="0" h="834" w="950">
                  <a:moveTo>
                    <a:pt x="475" y="0"/>
                  </a:moveTo>
                  <a:cubicBezTo>
                    <a:pt x="402" y="0"/>
                    <a:pt x="327" y="20"/>
                    <a:pt x="259" y="61"/>
                  </a:cubicBezTo>
                  <a:cubicBezTo>
                    <a:pt x="63" y="180"/>
                    <a:pt x="0" y="436"/>
                    <a:pt x="120" y="633"/>
                  </a:cubicBezTo>
                  <a:cubicBezTo>
                    <a:pt x="198" y="762"/>
                    <a:pt x="334" y="833"/>
                    <a:pt x="475" y="833"/>
                  </a:cubicBezTo>
                  <a:cubicBezTo>
                    <a:pt x="548" y="833"/>
                    <a:pt x="623" y="813"/>
                    <a:pt x="690" y="773"/>
                  </a:cubicBezTo>
                  <a:cubicBezTo>
                    <a:pt x="887" y="653"/>
                    <a:pt x="949" y="396"/>
                    <a:pt x="830" y="201"/>
                  </a:cubicBezTo>
                  <a:cubicBezTo>
                    <a:pt x="752" y="71"/>
                    <a:pt x="615" y="0"/>
                    <a:pt x="47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8"/>
            <p:cNvSpPr/>
            <p:nvPr/>
          </p:nvSpPr>
          <p:spPr>
            <a:xfrm>
              <a:off x="4587475" y="4992225"/>
              <a:ext cx="30900" cy="27125"/>
            </a:xfrm>
            <a:custGeom>
              <a:rect b="b" l="l" r="r" t="t"/>
              <a:pathLst>
                <a:path extrusionOk="0" h="1085" w="1236">
                  <a:moveTo>
                    <a:pt x="618" y="1"/>
                  </a:moveTo>
                  <a:cubicBezTo>
                    <a:pt x="522" y="1"/>
                    <a:pt x="426" y="26"/>
                    <a:pt x="338" y="79"/>
                  </a:cubicBezTo>
                  <a:cubicBezTo>
                    <a:pt x="82" y="235"/>
                    <a:pt x="0" y="567"/>
                    <a:pt x="156" y="823"/>
                  </a:cubicBezTo>
                  <a:cubicBezTo>
                    <a:pt x="258" y="991"/>
                    <a:pt x="436" y="1084"/>
                    <a:pt x="619" y="1084"/>
                  </a:cubicBezTo>
                  <a:cubicBezTo>
                    <a:pt x="715" y="1084"/>
                    <a:pt x="811" y="1059"/>
                    <a:pt x="899" y="1006"/>
                  </a:cubicBezTo>
                  <a:cubicBezTo>
                    <a:pt x="1155" y="850"/>
                    <a:pt x="1235" y="518"/>
                    <a:pt x="1082" y="262"/>
                  </a:cubicBezTo>
                  <a:cubicBezTo>
                    <a:pt x="980" y="94"/>
                    <a:pt x="801" y="1"/>
                    <a:pt x="618"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8"/>
            <p:cNvSpPr/>
            <p:nvPr/>
          </p:nvSpPr>
          <p:spPr>
            <a:xfrm>
              <a:off x="4497300" y="4887800"/>
              <a:ext cx="21975" cy="19250"/>
            </a:xfrm>
            <a:custGeom>
              <a:rect b="b" l="l" r="r" t="t"/>
              <a:pathLst>
                <a:path extrusionOk="0" h="770" w="879">
                  <a:moveTo>
                    <a:pt x="439" y="0"/>
                  </a:moveTo>
                  <a:cubicBezTo>
                    <a:pt x="371" y="0"/>
                    <a:pt x="302" y="18"/>
                    <a:pt x="240" y="56"/>
                  </a:cubicBezTo>
                  <a:cubicBezTo>
                    <a:pt x="59" y="167"/>
                    <a:pt x="1" y="403"/>
                    <a:pt x="111" y="584"/>
                  </a:cubicBezTo>
                  <a:cubicBezTo>
                    <a:pt x="183" y="704"/>
                    <a:pt x="310" y="770"/>
                    <a:pt x="440" y="770"/>
                  </a:cubicBezTo>
                  <a:cubicBezTo>
                    <a:pt x="508" y="770"/>
                    <a:pt x="577" y="752"/>
                    <a:pt x="639" y="714"/>
                  </a:cubicBezTo>
                  <a:cubicBezTo>
                    <a:pt x="821" y="603"/>
                    <a:pt x="878" y="367"/>
                    <a:pt x="769" y="186"/>
                  </a:cubicBezTo>
                  <a:cubicBezTo>
                    <a:pt x="696" y="66"/>
                    <a:pt x="569" y="0"/>
                    <a:pt x="439"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8"/>
            <p:cNvSpPr/>
            <p:nvPr/>
          </p:nvSpPr>
          <p:spPr>
            <a:xfrm>
              <a:off x="4602400" y="4797500"/>
              <a:ext cx="12700" cy="11150"/>
            </a:xfrm>
            <a:custGeom>
              <a:rect b="b" l="l" r="r" t="t"/>
              <a:pathLst>
                <a:path extrusionOk="0" h="446" w="508">
                  <a:moveTo>
                    <a:pt x="254" y="1"/>
                  </a:moveTo>
                  <a:cubicBezTo>
                    <a:pt x="215" y="1"/>
                    <a:pt x="175" y="11"/>
                    <a:pt x="139" y="33"/>
                  </a:cubicBezTo>
                  <a:cubicBezTo>
                    <a:pt x="34" y="97"/>
                    <a:pt x="0" y="233"/>
                    <a:pt x="63" y="339"/>
                  </a:cubicBezTo>
                  <a:cubicBezTo>
                    <a:pt x="106" y="408"/>
                    <a:pt x="179" y="446"/>
                    <a:pt x="254" y="446"/>
                  </a:cubicBezTo>
                  <a:cubicBezTo>
                    <a:pt x="293" y="446"/>
                    <a:pt x="333" y="435"/>
                    <a:pt x="369" y="414"/>
                  </a:cubicBezTo>
                  <a:cubicBezTo>
                    <a:pt x="475" y="350"/>
                    <a:pt x="508" y="213"/>
                    <a:pt x="445" y="108"/>
                  </a:cubicBezTo>
                  <a:cubicBezTo>
                    <a:pt x="403" y="39"/>
                    <a:pt x="329" y="1"/>
                    <a:pt x="25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8"/>
            <p:cNvSpPr/>
            <p:nvPr/>
          </p:nvSpPr>
          <p:spPr>
            <a:xfrm>
              <a:off x="4644450" y="5148000"/>
              <a:ext cx="20800" cy="18250"/>
            </a:xfrm>
            <a:custGeom>
              <a:rect b="b" l="l" r="r" t="t"/>
              <a:pathLst>
                <a:path extrusionOk="0" h="730" w="832">
                  <a:moveTo>
                    <a:pt x="417" y="0"/>
                  </a:moveTo>
                  <a:cubicBezTo>
                    <a:pt x="353" y="0"/>
                    <a:pt x="288" y="18"/>
                    <a:pt x="229" y="54"/>
                  </a:cubicBezTo>
                  <a:cubicBezTo>
                    <a:pt x="57" y="157"/>
                    <a:pt x="1" y="381"/>
                    <a:pt x="105" y="553"/>
                  </a:cubicBezTo>
                  <a:cubicBezTo>
                    <a:pt x="174" y="667"/>
                    <a:pt x="293" y="729"/>
                    <a:pt x="417" y="729"/>
                  </a:cubicBezTo>
                  <a:cubicBezTo>
                    <a:pt x="481" y="729"/>
                    <a:pt x="547" y="712"/>
                    <a:pt x="606" y="676"/>
                  </a:cubicBezTo>
                  <a:cubicBezTo>
                    <a:pt x="778" y="572"/>
                    <a:pt x="832" y="348"/>
                    <a:pt x="728" y="177"/>
                  </a:cubicBezTo>
                  <a:cubicBezTo>
                    <a:pt x="660" y="63"/>
                    <a:pt x="540" y="0"/>
                    <a:pt x="41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8"/>
            <p:cNvSpPr/>
            <p:nvPr/>
          </p:nvSpPr>
          <p:spPr>
            <a:xfrm>
              <a:off x="4602900" y="4746950"/>
              <a:ext cx="169475" cy="410200"/>
            </a:xfrm>
            <a:custGeom>
              <a:rect b="b" l="l" r="r" t="t"/>
              <a:pathLst>
                <a:path extrusionOk="0" fill="none" h="16408" w="6779">
                  <a:moveTo>
                    <a:pt x="2078" y="16407"/>
                  </a:moveTo>
                  <a:lnTo>
                    <a:pt x="1" y="10355"/>
                  </a:lnTo>
                  <a:lnTo>
                    <a:pt x="5082" y="8879"/>
                  </a:lnTo>
                  <a:lnTo>
                    <a:pt x="4350" y="2959"/>
                  </a:lnTo>
                  <a:lnTo>
                    <a:pt x="677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8"/>
            <p:cNvSpPr/>
            <p:nvPr/>
          </p:nvSpPr>
          <p:spPr>
            <a:xfrm>
              <a:off x="4608750" y="4803050"/>
              <a:ext cx="102900" cy="17875"/>
            </a:xfrm>
            <a:custGeom>
              <a:rect b="b" l="l" r="r" t="t"/>
              <a:pathLst>
                <a:path extrusionOk="0" fill="none" h="715" w="4116">
                  <a:moveTo>
                    <a:pt x="0" y="1"/>
                  </a:moveTo>
                  <a:lnTo>
                    <a:pt x="4115" y="715"/>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8"/>
            <p:cNvSpPr/>
            <p:nvPr/>
          </p:nvSpPr>
          <p:spPr>
            <a:xfrm>
              <a:off x="4508275" y="4897400"/>
              <a:ext cx="95400" cy="110550"/>
            </a:xfrm>
            <a:custGeom>
              <a:rect b="b" l="l" r="r" t="t"/>
              <a:pathLst>
                <a:path extrusionOk="0" fill="none" h="4422" w="3816">
                  <a:moveTo>
                    <a:pt x="0" y="0"/>
                  </a:moveTo>
                  <a:lnTo>
                    <a:pt x="3816" y="442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8" name="Google Shape;2728;p48"/>
          <p:cNvGrpSpPr/>
          <p:nvPr/>
        </p:nvGrpSpPr>
        <p:grpSpPr>
          <a:xfrm flipH="1">
            <a:off x="7553550" y="4238895"/>
            <a:ext cx="1212981" cy="877729"/>
            <a:chOff x="7798575" y="3831070"/>
            <a:chExt cx="1212981" cy="877729"/>
          </a:xfrm>
        </p:grpSpPr>
        <p:sp>
          <p:nvSpPr>
            <p:cNvPr id="2729" name="Google Shape;2729;p48"/>
            <p:cNvSpPr/>
            <p:nvPr/>
          </p:nvSpPr>
          <p:spPr>
            <a:xfrm rot="-9621488">
              <a:off x="7857690" y="3999319"/>
              <a:ext cx="1094753" cy="541232"/>
            </a:xfrm>
            <a:custGeom>
              <a:rect b="b" l="l" r="r" t="t"/>
              <a:pathLst>
                <a:path extrusionOk="0" h="13169" w="26637">
                  <a:moveTo>
                    <a:pt x="1" y="8156"/>
                  </a:moveTo>
                  <a:cubicBezTo>
                    <a:pt x="1" y="8156"/>
                    <a:pt x="17381" y="13168"/>
                    <a:pt x="26105" y="2315"/>
                  </a:cubicBezTo>
                  <a:cubicBezTo>
                    <a:pt x="26636" y="1652"/>
                    <a:pt x="26397" y="660"/>
                    <a:pt x="25630" y="292"/>
                  </a:cubicBezTo>
                  <a:lnTo>
                    <a:pt x="25630" y="292"/>
                  </a:lnTo>
                  <a:cubicBezTo>
                    <a:pt x="25020" y="0"/>
                    <a:pt x="24285" y="207"/>
                    <a:pt x="23927" y="781"/>
                  </a:cubicBezTo>
                  <a:cubicBezTo>
                    <a:pt x="22340" y="3330"/>
                    <a:pt x="16704" y="9549"/>
                    <a:pt x="1" y="8156"/>
                  </a:cubicBezTo>
                  <a:close/>
                </a:path>
              </a:pathLst>
            </a:custGeom>
            <a:solidFill>
              <a:srgbClr val="FFFFFF">
                <a:alpha val="8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8"/>
            <p:cNvSpPr/>
            <p:nvPr/>
          </p:nvSpPr>
          <p:spPr>
            <a:xfrm flipH="1" rot="1893365">
              <a:off x="7819142" y="4248617"/>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path path="circle">
            <a:fillToRect b="50%" l="50%" r="50%" t="50%"/>
          </a:path>
          <a:tileRect/>
        </a:gradFill>
      </p:bgPr>
    </p:bg>
    <p:spTree>
      <p:nvGrpSpPr>
        <p:cNvPr id="2734" name="Shape 2734"/>
        <p:cNvGrpSpPr/>
        <p:nvPr/>
      </p:nvGrpSpPr>
      <p:grpSpPr>
        <a:xfrm>
          <a:off x="0" y="0"/>
          <a:ext cx="0" cy="0"/>
          <a:chOff x="0" y="0"/>
          <a:chExt cx="0" cy="0"/>
        </a:xfrm>
      </p:grpSpPr>
      <p:sp>
        <p:nvSpPr>
          <p:cNvPr id="2735" name="Google Shape;2735;p49"/>
          <p:cNvSpPr/>
          <p:nvPr/>
        </p:nvSpPr>
        <p:spPr>
          <a:xfrm>
            <a:off x="4085854" y="1379125"/>
            <a:ext cx="972300" cy="9720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36" name="Google Shape;2736;p49"/>
          <p:cNvSpPr/>
          <p:nvPr/>
        </p:nvSpPr>
        <p:spPr>
          <a:xfrm>
            <a:off x="2386200" y="3520625"/>
            <a:ext cx="4562100" cy="4218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9"/>
          <p:cNvSpPr txBox="1"/>
          <p:nvPr>
            <p:ph type="title"/>
          </p:nvPr>
        </p:nvSpPr>
        <p:spPr>
          <a:xfrm>
            <a:off x="2579675" y="2572350"/>
            <a:ext cx="42318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APPLICATIONS</a:t>
            </a:r>
            <a:endParaRPr/>
          </a:p>
        </p:txBody>
      </p:sp>
      <p:sp>
        <p:nvSpPr>
          <p:cNvPr id="2738" name="Google Shape;2738;p49"/>
          <p:cNvSpPr txBox="1"/>
          <p:nvPr>
            <p:ph idx="1" type="subTitle"/>
          </p:nvPr>
        </p:nvSpPr>
        <p:spPr>
          <a:xfrm>
            <a:off x="2579725" y="3583925"/>
            <a:ext cx="4231800" cy="29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2739" name="Google Shape;2739;p49"/>
          <p:cNvSpPr txBox="1"/>
          <p:nvPr>
            <p:ph idx="2" type="title"/>
          </p:nvPr>
        </p:nvSpPr>
        <p:spPr>
          <a:xfrm>
            <a:off x="3971088" y="1496423"/>
            <a:ext cx="1201800" cy="73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grpSp>
        <p:nvGrpSpPr>
          <p:cNvPr id="2740" name="Google Shape;2740;p49"/>
          <p:cNvGrpSpPr/>
          <p:nvPr/>
        </p:nvGrpSpPr>
        <p:grpSpPr>
          <a:xfrm>
            <a:off x="6124663" y="939827"/>
            <a:ext cx="4231904" cy="4607319"/>
            <a:chOff x="6124663" y="939827"/>
            <a:chExt cx="4231904" cy="4607319"/>
          </a:xfrm>
        </p:grpSpPr>
        <p:sp>
          <p:nvSpPr>
            <p:cNvPr id="2741" name="Google Shape;2741;p49"/>
            <p:cNvSpPr/>
            <p:nvPr/>
          </p:nvSpPr>
          <p:spPr>
            <a:xfrm rot="-422432">
              <a:off x="6366673" y="1153762"/>
              <a:ext cx="3747883" cy="4179450"/>
            </a:xfrm>
            <a:custGeom>
              <a:rect b="b" l="l" r="r" t="t"/>
              <a:pathLst>
                <a:path extrusionOk="0" h="25189" w="22588">
                  <a:moveTo>
                    <a:pt x="6804" y="768"/>
                  </a:moveTo>
                  <a:cubicBezTo>
                    <a:pt x="6804" y="768"/>
                    <a:pt x="11122" y="913"/>
                    <a:pt x="12641" y="7395"/>
                  </a:cubicBezTo>
                  <a:cubicBezTo>
                    <a:pt x="14706" y="16204"/>
                    <a:pt x="1" y="23245"/>
                    <a:pt x="1" y="23245"/>
                  </a:cubicBezTo>
                  <a:lnTo>
                    <a:pt x="17602" y="25188"/>
                  </a:lnTo>
                  <a:cubicBezTo>
                    <a:pt x="17602" y="25188"/>
                    <a:pt x="22587" y="5571"/>
                    <a:pt x="7097" y="1"/>
                  </a:cubicBezTo>
                  <a:close/>
                </a:path>
              </a:pathLst>
            </a:custGeom>
            <a:solidFill>
              <a:srgbClr val="FFFFFF">
                <a:alpha val="2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42" name="Google Shape;2742;p49"/>
            <p:cNvSpPr/>
            <p:nvPr/>
          </p:nvSpPr>
          <p:spPr>
            <a:xfrm rot="-422432">
              <a:off x="7533853" y="1117670"/>
              <a:ext cx="533942" cy="272944"/>
            </a:xfrm>
            <a:custGeom>
              <a:rect b="b" l="l" r="r" t="t"/>
              <a:pathLst>
                <a:path extrusionOk="0" h="1645" w="3218">
                  <a:moveTo>
                    <a:pt x="1240" y="0"/>
                  </a:moveTo>
                  <a:cubicBezTo>
                    <a:pt x="424" y="0"/>
                    <a:pt x="0" y="569"/>
                    <a:pt x="0" y="569"/>
                  </a:cubicBezTo>
                  <a:lnTo>
                    <a:pt x="1137" y="1644"/>
                  </a:lnTo>
                  <a:cubicBezTo>
                    <a:pt x="1538" y="1015"/>
                    <a:pt x="2264" y="900"/>
                    <a:pt x="2743" y="900"/>
                  </a:cubicBezTo>
                  <a:cubicBezTo>
                    <a:pt x="3022" y="900"/>
                    <a:pt x="3218" y="939"/>
                    <a:pt x="3218" y="939"/>
                  </a:cubicBezTo>
                  <a:cubicBezTo>
                    <a:pt x="2411" y="221"/>
                    <a:pt x="1749" y="0"/>
                    <a:pt x="12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43" name="Google Shape;2743;p49"/>
            <p:cNvSpPr/>
            <p:nvPr/>
          </p:nvSpPr>
          <p:spPr>
            <a:xfrm rot="-422432">
              <a:off x="7365749" y="1455625"/>
              <a:ext cx="452142" cy="407508"/>
            </a:xfrm>
            <a:custGeom>
              <a:rect b="b" l="l" r="r" t="t"/>
              <a:pathLst>
                <a:path extrusionOk="0" h="2456" w="2725">
                  <a:moveTo>
                    <a:pt x="616" y="0"/>
                  </a:moveTo>
                  <a:cubicBezTo>
                    <a:pt x="615" y="0"/>
                    <a:pt x="0" y="1766"/>
                    <a:pt x="2725" y="2456"/>
                  </a:cubicBezTo>
                  <a:cubicBezTo>
                    <a:pt x="2725" y="2456"/>
                    <a:pt x="1675" y="1420"/>
                    <a:pt x="2143" y="337"/>
                  </a:cubicBezTo>
                  <a:lnTo>
                    <a:pt x="6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44" name="Google Shape;2744;p49"/>
            <p:cNvSpPr/>
            <p:nvPr/>
          </p:nvSpPr>
          <p:spPr>
            <a:xfrm rot="-422432">
              <a:off x="7007888" y="1107407"/>
              <a:ext cx="842560" cy="539750"/>
            </a:xfrm>
            <a:custGeom>
              <a:rect b="b" l="l" r="r" t="t"/>
              <a:pathLst>
                <a:path extrusionOk="0" h="3253" w="5078">
                  <a:moveTo>
                    <a:pt x="1086" y="1"/>
                  </a:moveTo>
                  <a:cubicBezTo>
                    <a:pt x="445" y="1"/>
                    <a:pt x="0" y="86"/>
                    <a:pt x="0" y="86"/>
                  </a:cubicBezTo>
                  <a:lnTo>
                    <a:pt x="4365" y="3253"/>
                  </a:lnTo>
                  <a:lnTo>
                    <a:pt x="5077" y="1910"/>
                  </a:lnTo>
                  <a:cubicBezTo>
                    <a:pt x="4094" y="287"/>
                    <a:pt x="2260" y="1"/>
                    <a:pt x="1086" y="1"/>
                  </a:cubicBezTo>
                  <a:close/>
                </a:path>
              </a:pathLst>
            </a:custGeom>
            <a:solidFill>
              <a:srgbClr val="DCF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45" name="Google Shape;2745;p49"/>
            <p:cNvSpPr/>
            <p:nvPr/>
          </p:nvSpPr>
          <p:spPr>
            <a:xfrm rot="-422432">
              <a:off x="7007888" y="1107407"/>
              <a:ext cx="842560" cy="539750"/>
            </a:xfrm>
            <a:custGeom>
              <a:rect b="b" l="l" r="r" t="t"/>
              <a:pathLst>
                <a:path extrusionOk="0" h="3253" w="5078">
                  <a:moveTo>
                    <a:pt x="1086" y="1"/>
                  </a:moveTo>
                  <a:cubicBezTo>
                    <a:pt x="445" y="1"/>
                    <a:pt x="0" y="86"/>
                    <a:pt x="0" y="86"/>
                  </a:cubicBezTo>
                  <a:cubicBezTo>
                    <a:pt x="1395" y="3242"/>
                    <a:pt x="4365" y="3253"/>
                    <a:pt x="4365" y="3253"/>
                  </a:cubicBezTo>
                  <a:lnTo>
                    <a:pt x="5077" y="1910"/>
                  </a:lnTo>
                  <a:cubicBezTo>
                    <a:pt x="4094" y="287"/>
                    <a:pt x="2260" y="1"/>
                    <a:pt x="10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46" name="Google Shape;2746;p49"/>
            <p:cNvSpPr/>
            <p:nvPr/>
          </p:nvSpPr>
          <p:spPr>
            <a:xfrm rot="-422432">
              <a:off x="7424177" y="1107184"/>
              <a:ext cx="426258" cy="514363"/>
            </a:xfrm>
            <a:custGeom>
              <a:rect b="b" l="l" r="r" t="t"/>
              <a:pathLst>
                <a:path extrusionOk="0" h="3100" w="2569">
                  <a:moveTo>
                    <a:pt x="1" y="1"/>
                  </a:moveTo>
                  <a:cubicBezTo>
                    <a:pt x="600" y="243"/>
                    <a:pt x="1133" y="691"/>
                    <a:pt x="1344" y="1275"/>
                  </a:cubicBezTo>
                  <a:cubicBezTo>
                    <a:pt x="1508" y="1732"/>
                    <a:pt x="1463" y="2281"/>
                    <a:pt x="1149" y="2666"/>
                  </a:cubicBezTo>
                  <a:cubicBezTo>
                    <a:pt x="1062" y="2772"/>
                    <a:pt x="962" y="2859"/>
                    <a:pt x="854" y="2933"/>
                  </a:cubicBezTo>
                  <a:cubicBezTo>
                    <a:pt x="1444" y="3098"/>
                    <a:pt x="1856" y="3100"/>
                    <a:pt x="1856" y="3100"/>
                  </a:cubicBezTo>
                  <a:lnTo>
                    <a:pt x="2568" y="1757"/>
                  </a:lnTo>
                  <a:cubicBezTo>
                    <a:pt x="1932" y="706"/>
                    <a:pt x="940" y="217"/>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47" name="Google Shape;2747;p49"/>
            <p:cNvSpPr/>
            <p:nvPr/>
          </p:nvSpPr>
          <p:spPr>
            <a:xfrm rot="-422432">
              <a:off x="6993093" y="1143004"/>
              <a:ext cx="281406" cy="263487"/>
            </a:xfrm>
            <a:custGeom>
              <a:rect b="b" l="l" r="r" t="t"/>
              <a:pathLst>
                <a:path extrusionOk="0" h="1588" w="1696">
                  <a:moveTo>
                    <a:pt x="1086" y="1"/>
                  </a:moveTo>
                  <a:cubicBezTo>
                    <a:pt x="444" y="1"/>
                    <a:pt x="0" y="86"/>
                    <a:pt x="0" y="86"/>
                  </a:cubicBezTo>
                  <a:cubicBezTo>
                    <a:pt x="269" y="698"/>
                    <a:pt x="592" y="1183"/>
                    <a:pt x="954" y="1588"/>
                  </a:cubicBezTo>
                  <a:cubicBezTo>
                    <a:pt x="1070" y="1469"/>
                    <a:pt x="1171" y="1352"/>
                    <a:pt x="1265" y="1209"/>
                  </a:cubicBezTo>
                  <a:cubicBezTo>
                    <a:pt x="1501" y="846"/>
                    <a:pt x="1656" y="442"/>
                    <a:pt x="1696" y="27"/>
                  </a:cubicBezTo>
                  <a:cubicBezTo>
                    <a:pt x="1479" y="8"/>
                    <a:pt x="1274" y="1"/>
                    <a:pt x="10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48" name="Google Shape;2748;p49"/>
            <p:cNvSpPr/>
            <p:nvPr/>
          </p:nvSpPr>
          <p:spPr>
            <a:xfrm rot="-422432">
              <a:off x="7284246" y="1211232"/>
              <a:ext cx="311273" cy="272778"/>
            </a:xfrm>
            <a:custGeom>
              <a:rect b="b" l="l" r="r" t="t"/>
              <a:pathLst>
                <a:path extrusionOk="0" h="1644" w="1876">
                  <a:moveTo>
                    <a:pt x="939" y="1"/>
                  </a:moveTo>
                  <a:cubicBezTo>
                    <a:pt x="644" y="1"/>
                    <a:pt x="360" y="159"/>
                    <a:pt x="213" y="438"/>
                  </a:cubicBezTo>
                  <a:cubicBezTo>
                    <a:pt x="0" y="839"/>
                    <a:pt x="154" y="1336"/>
                    <a:pt x="554" y="1548"/>
                  </a:cubicBezTo>
                  <a:cubicBezTo>
                    <a:pt x="676" y="1613"/>
                    <a:pt x="807" y="1644"/>
                    <a:pt x="937" y="1644"/>
                  </a:cubicBezTo>
                  <a:cubicBezTo>
                    <a:pt x="1231" y="1644"/>
                    <a:pt x="1516" y="1485"/>
                    <a:pt x="1663" y="1207"/>
                  </a:cubicBezTo>
                  <a:cubicBezTo>
                    <a:pt x="1876" y="805"/>
                    <a:pt x="1723" y="309"/>
                    <a:pt x="1323" y="97"/>
                  </a:cubicBezTo>
                  <a:cubicBezTo>
                    <a:pt x="1200" y="32"/>
                    <a:pt x="1068" y="1"/>
                    <a:pt x="9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49" name="Google Shape;2749;p49"/>
            <p:cNvSpPr/>
            <p:nvPr/>
          </p:nvSpPr>
          <p:spPr>
            <a:xfrm rot="-422432">
              <a:off x="7329957" y="1253797"/>
              <a:ext cx="210059" cy="184175"/>
            </a:xfrm>
            <a:custGeom>
              <a:rect b="b" l="l" r="r" t="t"/>
              <a:pathLst>
                <a:path extrusionOk="0" h="1110" w="1266">
                  <a:moveTo>
                    <a:pt x="635" y="0"/>
                  </a:moveTo>
                  <a:cubicBezTo>
                    <a:pt x="436" y="0"/>
                    <a:pt x="243" y="107"/>
                    <a:pt x="143" y="295"/>
                  </a:cubicBezTo>
                  <a:cubicBezTo>
                    <a:pt x="1" y="566"/>
                    <a:pt x="103" y="902"/>
                    <a:pt x="374" y="1045"/>
                  </a:cubicBezTo>
                  <a:cubicBezTo>
                    <a:pt x="457" y="1088"/>
                    <a:pt x="545" y="1109"/>
                    <a:pt x="633" y="1109"/>
                  </a:cubicBezTo>
                  <a:cubicBezTo>
                    <a:pt x="832" y="1109"/>
                    <a:pt x="1024" y="1002"/>
                    <a:pt x="1123" y="815"/>
                  </a:cubicBezTo>
                  <a:cubicBezTo>
                    <a:pt x="1266" y="544"/>
                    <a:pt x="1163" y="208"/>
                    <a:pt x="893" y="64"/>
                  </a:cubicBezTo>
                  <a:cubicBezTo>
                    <a:pt x="811" y="21"/>
                    <a:pt x="722"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50" name="Google Shape;2750;p49"/>
            <p:cNvSpPr/>
            <p:nvPr/>
          </p:nvSpPr>
          <p:spPr>
            <a:xfrm rot="-422432">
              <a:off x="7334081" y="1270069"/>
              <a:ext cx="180359" cy="157959"/>
            </a:xfrm>
            <a:custGeom>
              <a:rect b="b" l="l" r="r" t="t"/>
              <a:pathLst>
                <a:path extrusionOk="0" h="952" w="1087">
                  <a:moveTo>
                    <a:pt x="544" y="1"/>
                  </a:moveTo>
                  <a:cubicBezTo>
                    <a:pt x="374" y="1"/>
                    <a:pt x="209" y="92"/>
                    <a:pt x="124" y="253"/>
                  </a:cubicBezTo>
                  <a:cubicBezTo>
                    <a:pt x="1" y="485"/>
                    <a:pt x="89" y="772"/>
                    <a:pt x="321" y="895"/>
                  </a:cubicBezTo>
                  <a:cubicBezTo>
                    <a:pt x="392" y="933"/>
                    <a:pt x="468" y="951"/>
                    <a:pt x="544" y="951"/>
                  </a:cubicBezTo>
                  <a:cubicBezTo>
                    <a:pt x="714" y="951"/>
                    <a:pt x="878" y="860"/>
                    <a:pt x="963" y="699"/>
                  </a:cubicBezTo>
                  <a:cubicBezTo>
                    <a:pt x="1087" y="467"/>
                    <a:pt x="998" y="180"/>
                    <a:pt x="766" y="56"/>
                  </a:cubicBezTo>
                  <a:cubicBezTo>
                    <a:pt x="695" y="18"/>
                    <a:pt x="619" y="1"/>
                    <a:pt x="5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51" name="Google Shape;2751;p49"/>
            <p:cNvSpPr/>
            <p:nvPr/>
          </p:nvSpPr>
          <p:spPr>
            <a:xfrm rot="-422432">
              <a:off x="6993712" y="1153072"/>
              <a:ext cx="181852" cy="259505"/>
            </a:xfrm>
            <a:custGeom>
              <a:rect b="b" l="l" r="r" t="t"/>
              <a:pathLst>
                <a:path extrusionOk="0" h="1564" w="1096">
                  <a:moveTo>
                    <a:pt x="500" y="0"/>
                  </a:moveTo>
                  <a:cubicBezTo>
                    <a:pt x="190" y="26"/>
                    <a:pt x="0" y="62"/>
                    <a:pt x="0" y="62"/>
                  </a:cubicBezTo>
                  <a:cubicBezTo>
                    <a:pt x="269" y="674"/>
                    <a:pt x="592" y="1159"/>
                    <a:pt x="954" y="1564"/>
                  </a:cubicBezTo>
                  <a:cubicBezTo>
                    <a:pt x="1003" y="1513"/>
                    <a:pt x="1050" y="1461"/>
                    <a:pt x="1096" y="1408"/>
                  </a:cubicBezTo>
                  <a:cubicBezTo>
                    <a:pt x="978" y="1282"/>
                    <a:pt x="873" y="1142"/>
                    <a:pt x="785" y="993"/>
                  </a:cubicBezTo>
                  <a:cubicBezTo>
                    <a:pt x="656" y="772"/>
                    <a:pt x="574" y="531"/>
                    <a:pt x="529" y="282"/>
                  </a:cubicBezTo>
                  <a:cubicBezTo>
                    <a:pt x="510" y="187"/>
                    <a:pt x="504" y="93"/>
                    <a:pt x="500" y="0"/>
                  </a:cubicBezTo>
                  <a:close/>
                </a:path>
              </a:pathLst>
            </a:custGeom>
            <a:solidFill>
              <a:srgbClr val="FFFFFF">
                <a:alpha val="2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52" name="Google Shape;2752;p49"/>
            <p:cNvSpPr/>
            <p:nvPr/>
          </p:nvSpPr>
          <p:spPr>
            <a:xfrm rot="-422432">
              <a:off x="7314474" y="1291451"/>
              <a:ext cx="30364" cy="26216"/>
            </a:xfrm>
            <a:custGeom>
              <a:rect b="b" l="l" r="r" t="t"/>
              <a:pathLst>
                <a:path extrusionOk="0" h="158" w="183">
                  <a:moveTo>
                    <a:pt x="92" y="0"/>
                  </a:moveTo>
                  <a:cubicBezTo>
                    <a:pt x="64" y="0"/>
                    <a:pt x="37" y="15"/>
                    <a:pt x="22" y="42"/>
                  </a:cubicBezTo>
                  <a:cubicBezTo>
                    <a:pt x="1" y="79"/>
                    <a:pt x="14" y="128"/>
                    <a:pt x="54" y="149"/>
                  </a:cubicBezTo>
                  <a:cubicBezTo>
                    <a:pt x="65" y="155"/>
                    <a:pt x="78" y="158"/>
                    <a:pt x="90" y="158"/>
                  </a:cubicBezTo>
                  <a:cubicBezTo>
                    <a:pt x="119" y="158"/>
                    <a:pt x="147" y="142"/>
                    <a:pt x="161" y="115"/>
                  </a:cubicBezTo>
                  <a:cubicBezTo>
                    <a:pt x="182" y="78"/>
                    <a:pt x="168" y="30"/>
                    <a:pt x="128" y="10"/>
                  </a:cubicBezTo>
                  <a:cubicBezTo>
                    <a:pt x="117" y="3"/>
                    <a:pt x="104"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53" name="Google Shape;2753;p49"/>
            <p:cNvSpPr/>
            <p:nvPr/>
          </p:nvSpPr>
          <p:spPr>
            <a:xfrm rot="-422432">
              <a:off x="7390960" y="1222999"/>
              <a:ext cx="30198" cy="26382"/>
            </a:xfrm>
            <a:custGeom>
              <a:rect b="b" l="l" r="r" t="t"/>
              <a:pathLst>
                <a:path extrusionOk="0" h="159" w="182">
                  <a:moveTo>
                    <a:pt x="92" y="1"/>
                  </a:moveTo>
                  <a:cubicBezTo>
                    <a:pt x="63" y="1"/>
                    <a:pt x="36" y="16"/>
                    <a:pt x="21" y="42"/>
                  </a:cubicBezTo>
                  <a:cubicBezTo>
                    <a:pt x="1" y="80"/>
                    <a:pt x="14" y="129"/>
                    <a:pt x="53" y="149"/>
                  </a:cubicBezTo>
                  <a:cubicBezTo>
                    <a:pt x="65" y="156"/>
                    <a:pt x="78" y="159"/>
                    <a:pt x="91" y="159"/>
                  </a:cubicBezTo>
                  <a:cubicBezTo>
                    <a:pt x="119" y="159"/>
                    <a:pt x="147" y="143"/>
                    <a:pt x="161" y="116"/>
                  </a:cubicBezTo>
                  <a:cubicBezTo>
                    <a:pt x="182" y="78"/>
                    <a:pt x="167" y="30"/>
                    <a:pt x="128" y="9"/>
                  </a:cubicBezTo>
                  <a:cubicBezTo>
                    <a:pt x="116" y="3"/>
                    <a:pt x="104" y="1"/>
                    <a:pt x="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54" name="Google Shape;2754;p49"/>
            <p:cNvSpPr/>
            <p:nvPr/>
          </p:nvSpPr>
          <p:spPr>
            <a:xfrm rot="-422432">
              <a:off x="7326480" y="1391282"/>
              <a:ext cx="30364" cy="26382"/>
            </a:xfrm>
            <a:custGeom>
              <a:rect b="b" l="l" r="r" t="t"/>
              <a:pathLst>
                <a:path extrusionOk="0" h="159" w="183">
                  <a:moveTo>
                    <a:pt x="92" y="0"/>
                  </a:moveTo>
                  <a:cubicBezTo>
                    <a:pt x="63" y="0"/>
                    <a:pt x="36" y="16"/>
                    <a:pt x="22" y="42"/>
                  </a:cubicBezTo>
                  <a:cubicBezTo>
                    <a:pt x="1" y="79"/>
                    <a:pt x="15" y="128"/>
                    <a:pt x="55" y="149"/>
                  </a:cubicBezTo>
                  <a:cubicBezTo>
                    <a:pt x="66" y="155"/>
                    <a:pt x="79" y="158"/>
                    <a:pt x="92" y="158"/>
                  </a:cubicBezTo>
                  <a:cubicBezTo>
                    <a:pt x="120" y="158"/>
                    <a:pt x="147" y="143"/>
                    <a:pt x="161" y="116"/>
                  </a:cubicBezTo>
                  <a:cubicBezTo>
                    <a:pt x="182" y="78"/>
                    <a:pt x="169" y="31"/>
                    <a:pt x="129" y="10"/>
                  </a:cubicBezTo>
                  <a:cubicBezTo>
                    <a:pt x="117" y="3"/>
                    <a:pt x="105"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55" name="Google Shape;2755;p49"/>
            <p:cNvSpPr/>
            <p:nvPr/>
          </p:nvSpPr>
          <p:spPr>
            <a:xfrm rot="-422432">
              <a:off x="7529891" y="1297468"/>
              <a:ext cx="30032" cy="26382"/>
            </a:xfrm>
            <a:custGeom>
              <a:rect b="b" l="l" r="r" t="t"/>
              <a:pathLst>
                <a:path extrusionOk="0" h="159" w="181">
                  <a:moveTo>
                    <a:pt x="90" y="1"/>
                  </a:moveTo>
                  <a:cubicBezTo>
                    <a:pt x="62" y="1"/>
                    <a:pt x="35" y="16"/>
                    <a:pt x="22" y="43"/>
                  </a:cubicBezTo>
                  <a:cubicBezTo>
                    <a:pt x="1" y="80"/>
                    <a:pt x="15" y="128"/>
                    <a:pt x="54" y="148"/>
                  </a:cubicBezTo>
                  <a:cubicBezTo>
                    <a:pt x="66" y="155"/>
                    <a:pt x="79" y="158"/>
                    <a:pt x="92" y="158"/>
                  </a:cubicBezTo>
                  <a:cubicBezTo>
                    <a:pt x="119" y="158"/>
                    <a:pt x="146" y="143"/>
                    <a:pt x="160" y="116"/>
                  </a:cubicBezTo>
                  <a:cubicBezTo>
                    <a:pt x="181" y="79"/>
                    <a:pt x="167" y="31"/>
                    <a:pt x="128" y="11"/>
                  </a:cubicBezTo>
                  <a:cubicBezTo>
                    <a:pt x="116" y="4"/>
                    <a:pt x="103" y="1"/>
                    <a:pt x="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56" name="Google Shape;2756;p49"/>
            <p:cNvSpPr/>
            <p:nvPr/>
          </p:nvSpPr>
          <p:spPr>
            <a:xfrm rot="-422432">
              <a:off x="7477301" y="1434858"/>
              <a:ext cx="30198" cy="26216"/>
            </a:xfrm>
            <a:custGeom>
              <a:rect b="b" l="l" r="r" t="t"/>
              <a:pathLst>
                <a:path extrusionOk="0" h="158" w="182">
                  <a:moveTo>
                    <a:pt x="90" y="0"/>
                  </a:moveTo>
                  <a:cubicBezTo>
                    <a:pt x="62" y="0"/>
                    <a:pt x="36" y="15"/>
                    <a:pt x="21" y="41"/>
                  </a:cubicBezTo>
                  <a:cubicBezTo>
                    <a:pt x="0" y="79"/>
                    <a:pt x="15" y="127"/>
                    <a:pt x="53" y="148"/>
                  </a:cubicBezTo>
                  <a:cubicBezTo>
                    <a:pt x="65" y="154"/>
                    <a:pt x="79" y="157"/>
                    <a:pt x="92" y="157"/>
                  </a:cubicBezTo>
                  <a:cubicBezTo>
                    <a:pt x="120" y="157"/>
                    <a:pt x="146" y="142"/>
                    <a:pt x="161" y="116"/>
                  </a:cubicBezTo>
                  <a:cubicBezTo>
                    <a:pt x="181" y="78"/>
                    <a:pt x="167" y="31"/>
                    <a:pt x="129" y="10"/>
                  </a:cubicBezTo>
                  <a:cubicBezTo>
                    <a:pt x="116" y="3"/>
                    <a:pt x="103"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57" name="Google Shape;2757;p49"/>
            <p:cNvSpPr/>
            <p:nvPr/>
          </p:nvSpPr>
          <p:spPr>
            <a:xfrm rot="-422432">
              <a:off x="7477960" y="1231648"/>
              <a:ext cx="30198" cy="26382"/>
            </a:xfrm>
            <a:custGeom>
              <a:rect b="b" l="l" r="r" t="t"/>
              <a:pathLst>
                <a:path extrusionOk="0" h="159" w="182">
                  <a:moveTo>
                    <a:pt x="92" y="0"/>
                  </a:moveTo>
                  <a:cubicBezTo>
                    <a:pt x="63" y="0"/>
                    <a:pt x="36" y="16"/>
                    <a:pt x="21" y="43"/>
                  </a:cubicBezTo>
                  <a:cubicBezTo>
                    <a:pt x="0" y="81"/>
                    <a:pt x="15" y="129"/>
                    <a:pt x="53" y="149"/>
                  </a:cubicBezTo>
                  <a:cubicBezTo>
                    <a:pt x="66" y="156"/>
                    <a:pt x="78" y="159"/>
                    <a:pt x="91" y="159"/>
                  </a:cubicBezTo>
                  <a:cubicBezTo>
                    <a:pt x="120" y="159"/>
                    <a:pt x="147" y="144"/>
                    <a:pt x="161" y="117"/>
                  </a:cubicBezTo>
                  <a:cubicBezTo>
                    <a:pt x="182" y="78"/>
                    <a:pt x="167" y="30"/>
                    <a:pt x="129" y="9"/>
                  </a:cubicBezTo>
                  <a:cubicBezTo>
                    <a:pt x="117" y="3"/>
                    <a:pt x="104"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58" name="Google Shape;2758;p49"/>
            <p:cNvSpPr/>
            <p:nvPr/>
          </p:nvSpPr>
          <p:spPr>
            <a:xfrm rot="-422432">
              <a:off x="7397283" y="1443413"/>
              <a:ext cx="30032" cy="26382"/>
            </a:xfrm>
            <a:custGeom>
              <a:rect b="b" l="l" r="r" t="t"/>
              <a:pathLst>
                <a:path extrusionOk="0" h="159" w="181">
                  <a:moveTo>
                    <a:pt x="90" y="0"/>
                  </a:moveTo>
                  <a:cubicBezTo>
                    <a:pt x="62" y="0"/>
                    <a:pt x="35" y="15"/>
                    <a:pt x="21" y="42"/>
                  </a:cubicBezTo>
                  <a:cubicBezTo>
                    <a:pt x="0" y="81"/>
                    <a:pt x="15" y="129"/>
                    <a:pt x="54" y="149"/>
                  </a:cubicBezTo>
                  <a:cubicBezTo>
                    <a:pt x="66" y="156"/>
                    <a:pt x="78" y="159"/>
                    <a:pt x="91" y="159"/>
                  </a:cubicBezTo>
                  <a:cubicBezTo>
                    <a:pt x="118" y="159"/>
                    <a:pt x="145" y="144"/>
                    <a:pt x="160" y="117"/>
                  </a:cubicBezTo>
                  <a:cubicBezTo>
                    <a:pt x="180" y="78"/>
                    <a:pt x="167" y="30"/>
                    <a:pt x="128" y="10"/>
                  </a:cubicBezTo>
                  <a:cubicBezTo>
                    <a:pt x="116" y="3"/>
                    <a:pt x="103"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59" name="Google Shape;2759;p49"/>
            <p:cNvSpPr/>
            <p:nvPr/>
          </p:nvSpPr>
          <p:spPr>
            <a:xfrm rot="-422432">
              <a:off x="7531516" y="1374163"/>
              <a:ext cx="30198" cy="26548"/>
            </a:xfrm>
            <a:custGeom>
              <a:rect b="b" l="l" r="r" t="t"/>
              <a:pathLst>
                <a:path extrusionOk="0" h="160" w="182">
                  <a:moveTo>
                    <a:pt x="93" y="0"/>
                  </a:moveTo>
                  <a:cubicBezTo>
                    <a:pt x="65" y="0"/>
                    <a:pt x="37" y="16"/>
                    <a:pt x="22" y="43"/>
                  </a:cubicBezTo>
                  <a:cubicBezTo>
                    <a:pt x="1" y="81"/>
                    <a:pt x="15" y="129"/>
                    <a:pt x="55" y="149"/>
                  </a:cubicBezTo>
                  <a:cubicBezTo>
                    <a:pt x="67" y="156"/>
                    <a:pt x="79" y="159"/>
                    <a:pt x="92" y="159"/>
                  </a:cubicBezTo>
                  <a:cubicBezTo>
                    <a:pt x="120" y="159"/>
                    <a:pt x="146" y="144"/>
                    <a:pt x="161" y="117"/>
                  </a:cubicBezTo>
                  <a:cubicBezTo>
                    <a:pt x="181" y="79"/>
                    <a:pt x="168" y="30"/>
                    <a:pt x="128" y="10"/>
                  </a:cubicBezTo>
                  <a:cubicBezTo>
                    <a:pt x="117" y="3"/>
                    <a:pt x="105" y="0"/>
                    <a:pt x="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60" name="Google Shape;2760;p49"/>
            <p:cNvSpPr/>
            <p:nvPr/>
          </p:nvSpPr>
          <p:spPr>
            <a:xfrm rot="-422432">
              <a:off x="7721724" y="1340827"/>
              <a:ext cx="179198" cy="297169"/>
            </a:xfrm>
            <a:custGeom>
              <a:rect b="b" l="l" r="r" t="t"/>
              <a:pathLst>
                <a:path extrusionOk="0" h="1791" w="1080">
                  <a:moveTo>
                    <a:pt x="958" y="0"/>
                  </a:moveTo>
                  <a:cubicBezTo>
                    <a:pt x="920" y="0"/>
                    <a:pt x="884" y="20"/>
                    <a:pt x="865" y="56"/>
                  </a:cubicBezTo>
                  <a:lnTo>
                    <a:pt x="28" y="1635"/>
                  </a:lnTo>
                  <a:cubicBezTo>
                    <a:pt x="1" y="1687"/>
                    <a:pt x="21" y="1751"/>
                    <a:pt x="72" y="1779"/>
                  </a:cubicBezTo>
                  <a:cubicBezTo>
                    <a:pt x="88" y="1787"/>
                    <a:pt x="105" y="1791"/>
                    <a:pt x="122" y="1791"/>
                  </a:cubicBezTo>
                  <a:cubicBezTo>
                    <a:pt x="160" y="1791"/>
                    <a:pt x="197" y="1770"/>
                    <a:pt x="215" y="1734"/>
                  </a:cubicBezTo>
                  <a:lnTo>
                    <a:pt x="1053" y="156"/>
                  </a:lnTo>
                  <a:cubicBezTo>
                    <a:pt x="1079" y="105"/>
                    <a:pt x="1059" y="39"/>
                    <a:pt x="1008" y="12"/>
                  </a:cubicBezTo>
                  <a:cubicBezTo>
                    <a:pt x="992" y="4"/>
                    <a:pt x="975" y="0"/>
                    <a:pt x="9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761" name="Google Shape;2761;p49"/>
            <p:cNvSpPr/>
            <p:nvPr/>
          </p:nvSpPr>
          <p:spPr>
            <a:xfrm rot="-422432">
              <a:off x="7771904" y="1384916"/>
              <a:ext cx="132075" cy="225822"/>
            </a:xfrm>
            <a:custGeom>
              <a:rect b="b" l="l" r="r" t="t"/>
              <a:pathLst>
                <a:path extrusionOk="0" h="1361" w="796">
                  <a:moveTo>
                    <a:pt x="726" y="0"/>
                  </a:moveTo>
                  <a:cubicBezTo>
                    <a:pt x="704" y="0"/>
                    <a:pt x="682" y="12"/>
                    <a:pt x="672" y="33"/>
                  </a:cubicBezTo>
                  <a:lnTo>
                    <a:pt x="16" y="1270"/>
                  </a:lnTo>
                  <a:cubicBezTo>
                    <a:pt x="0" y="1299"/>
                    <a:pt x="12" y="1337"/>
                    <a:pt x="42" y="1353"/>
                  </a:cubicBezTo>
                  <a:cubicBezTo>
                    <a:pt x="51" y="1358"/>
                    <a:pt x="60" y="1360"/>
                    <a:pt x="70" y="1360"/>
                  </a:cubicBezTo>
                  <a:cubicBezTo>
                    <a:pt x="92" y="1360"/>
                    <a:pt x="114" y="1349"/>
                    <a:pt x="124" y="1327"/>
                  </a:cubicBezTo>
                  <a:lnTo>
                    <a:pt x="780" y="90"/>
                  </a:lnTo>
                  <a:cubicBezTo>
                    <a:pt x="796" y="60"/>
                    <a:pt x="784" y="23"/>
                    <a:pt x="754" y="7"/>
                  </a:cubicBezTo>
                  <a:cubicBezTo>
                    <a:pt x="746" y="2"/>
                    <a:pt x="736" y="0"/>
                    <a:pt x="7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grpSp>
      <p:grpSp>
        <p:nvGrpSpPr>
          <p:cNvPr id="2762" name="Google Shape;2762;p49"/>
          <p:cNvGrpSpPr/>
          <p:nvPr/>
        </p:nvGrpSpPr>
        <p:grpSpPr>
          <a:xfrm rot="10800000">
            <a:off x="1941825" y="477037"/>
            <a:ext cx="984775" cy="989833"/>
            <a:chOff x="1437575" y="1630787"/>
            <a:chExt cx="984775" cy="989833"/>
          </a:xfrm>
        </p:grpSpPr>
        <p:sp>
          <p:nvSpPr>
            <p:cNvPr id="2763" name="Google Shape;2763;p49"/>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9"/>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5" name="Google Shape;2765;p49"/>
          <p:cNvGrpSpPr/>
          <p:nvPr/>
        </p:nvGrpSpPr>
        <p:grpSpPr>
          <a:xfrm rot="10800000">
            <a:off x="455825" y="3583937"/>
            <a:ext cx="984775" cy="989833"/>
            <a:chOff x="1437575" y="1630787"/>
            <a:chExt cx="984775" cy="989833"/>
          </a:xfrm>
        </p:grpSpPr>
        <p:sp>
          <p:nvSpPr>
            <p:cNvPr id="2766" name="Google Shape;2766;p49"/>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9"/>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8" name="Google Shape;2768;p49"/>
          <p:cNvGrpSpPr/>
          <p:nvPr/>
        </p:nvGrpSpPr>
        <p:grpSpPr>
          <a:xfrm rot="10800000">
            <a:off x="7040975" y="2498337"/>
            <a:ext cx="984775" cy="989833"/>
            <a:chOff x="1437575" y="1630787"/>
            <a:chExt cx="984775" cy="989833"/>
          </a:xfrm>
        </p:grpSpPr>
        <p:sp>
          <p:nvSpPr>
            <p:cNvPr id="2769" name="Google Shape;2769;p49"/>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9"/>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4" name="Shape 2774"/>
        <p:cNvGrpSpPr/>
        <p:nvPr/>
      </p:nvGrpSpPr>
      <p:grpSpPr>
        <a:xfrm>
          <a:off x="0" y="0"/>
          <a:ext cx="0" cy="0"/>
          <a:chOff x="0" y="0"/>
          <a:chExt cx="0" cy="0"/>
        </a:xfrm>
      </p:grpSpPr>
      <p:sp>
        <p:nvSpPr>
          <p:cNvPr id="2775" name="Google Shape;2775;p50"/>
          <p:cNvSpPr txBox="1"/>
          <p:nvPr>
            <p:ph idx="2" type="subTitle"/>
          </p:nvPr>
        </p:nvSpPr>
        <p:spPr>
          <a:xfrm>
            <a:off x="674294" y="2922600"/>
            <a:ext cx="2624400" cy="10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a:t>
            </a:r>
            <a:r>
              <a:rPr lang="en"/>
              <a:t>t</a:t>
            </a:r>
            <a:endParaRPr/>
          </a:p>
        </p:txBody>
      </p:sp>
      <p:sp>
        <p:nvSpPr>
          <p:cNvPr id="2776" name="Google Shape;2776;p50"/>
          <p:cNvSpPr txBox="1"/>
          <p:nvPr>
            <p:ph idx="3" type="subTitle"/>
          </p:nvPr>
        </p:nvSpPr>
        <p:spPr>
          <a:xfrm>
            <a:off x="3259579" y="2528450"/>
            <a:ext cx="26244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777" name="Google Shape;2777;p50"/>
          <p:cNvSpPr txBox="1"/>
          <p:nvPr>
            <p:ph idx="4" type="subTitle"/>
          </p:nvPr>
        </p:nvSpPr>
        <p:spPr>
          <a:xfrm>
            <a:off x="3259579" y="2922600"/>
            <a:ext cx="2624400" cy="10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a:t>
            </a:r>
            <a:r>
              <a:rPr lang="en"/>
              <a:t>s the closest planet to the Sun and the smallest in the Solar System</a:t>
            </a:r>
            <a:endParaRPr/>
          </a:p>
        </p:txBody>
      </p:sp>
      <p:sp>
        <p:nvSpPr>
          <p:cNvPr id="2778" name="Google Shape;2778;p50"/>
          <p:cNvSpPr txBox="1"/>
          <p:nvPr>
            <p:ph idx="5" type="subTitle"/>
          </p:nvPr>
        </p:nvSpPr>
        <p:spPr>
          <a:xfrm>
            <a:off x="5843206" y="2528450"/>
            <a:ext cx="26244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a:t>
            </a:r>
            <a:endParaRPr/>
          </a:p>
        </p:txBody>
      </p:sp>
      <p:sp>
        <p:nvSpPr>
          <p:cNvPr id="2779" name="Google Shape;2779;p50"/>
          <p:cNvSpPr txBox="1"/>
          <p:nvPr>
            <p:ph idx="6" type="subTitle"/>
          </p:nvPr>
        </p:nvSpPr>
        <p:spPr>
          <a:xfrm>
            <a:off x="5841106" y="2922600"/>
            <a:ext cx="2628600" cy="10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a:t>
            </a:r>
            <a:r>
              <a:rPr lang="en"/>
              <a:t>s the third planet from the Sun and the one that harbors life in the Solar </a:t>
            </a:r>
            <a:r>
              <a:rPr lang="en"/>
              <a:t>System</a:t>
            </a:r>
            <a:endParaRPr/>
          </a:p>
        </p:txBody>
      </p:sp>
      <p:sp>
        <p:nvSpPr>
          <p:cNvPr id="2780" name="Google Shape;2780;p50"/>
          <p:cNvSpPr txBox="1"/>
          <p:nvPr>
            <p:ph idx="1" type="subTitle"/>
          </p:nvPr>
        </p:nvSpPr>
        <p:spPr>
          <a:xfrm>
            <a:off x="674294" y="2528450"/>
            <a:ext cx="26244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781" name="Google Shape;2781;p50"/>
          <p:cNvSpPr/>
          <p:nvPr/>
        </p:nvSpPr>
        <p:spPr>
          <a:xfrm>
            <a:off x="1576950" y="1461226"/>
            <a:ext cx="896700" cy="8967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0"/>
          <p:cNvSpPr/>
          <p:nvPr/>
        </p:nvSpPr>
        <p:spPr>
          <a:xfrm>
            <a:off x="4101263" y="1454413"/>
            <a:ext cx="896700" cy="8967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0"/>
          <p:cNvSpPr/>
          <p:nvPr/>
        </p:nvSpPr>
        <p:spPr>
          <a:xfrm>
            <a:off x="6691075" y="1454413"/>
            <a:ext cx="896700" cy="8967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4" name="Google Shape;2784;p50"/>
          <p:cNvGrpSpPr/>
          <p:nvPr/>
        </p:nvGrpSpPr>
        <p:grpSpPr>
          <a:xfrm>
            <a:off x="1811837" y="1699316"/>
            <a:ext cx="411782" cy="406903"/>
            <a:chOff x="-34408675" y="3202075"/>
            <a:chExt cx="295375" cy="291875"/>
          </a:xfrm>
        </p:grpSpPr>
        <p:sp>
          <p:nvSpPr>
            <p:cNvPr id="2785" name="Google Shape;2785;p50"/>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0"/>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0"/>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0"/>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9" name="Google Shape;2789;p50"/>
          <p:cNvGrpSpPr/>
          <p:nvPr/>
        </p:nvGrpSpPr>
        <p:grpSpPr>
          <a:xfrm>
            <a:off x="4382555" y="1696881"/>
            <a:ext cx="411761" cy="411761"/>
            <a:chOff x="-34003850" y="3227275"/>
            <a:chExt cx="291450" cy="291450"/>
          </a:xfrm>
        </p:grpSpPr>
        <p:sp>
          <p:nvSpPr>
            <p:cNvPr id="2790" name="Google Shape;2790;p50"/>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0"/>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0"/>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0"/>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0"/>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 name="Google Shape;2795;p50"/>
          <p:cNvGrpSpPr/>
          <p:nvPr/>
        </p:nvGrpSpPr>
        <p:grpSpPr>
          <a:xfrm>
            <a:off x="6940299" y="1696303"/>
            <a:ext cx="411774" cy="412902"/>
            <a:chOff x="-33645475" y="3944800"/>
            <a:chExt cx="292225" cy="293025"/>
          </a:xfrm>
        </p:grpSpPr>
        <p:sp>
          <p:nvSpPr>
            <p:cNvPr id="2796" name="Google Shape;2796;p50"/>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0"/>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0"/>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0"/>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0"/>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0"/>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0"/>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0"/>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0"/>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0"/>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6" name="Google Shape;2806;p50"/>
          <p:cNvGrpSpPr/>
          <p:nvPr/>
        </p:nvGrpSpPr>
        <p:grpSpPr>
          <a:xfrm>
            <a:off x="2520463" y="3145502"/>
            <a:ext cx="4098591" cy="3527431"/>
            <a:chOff x="2520463" y="3145502"/>
            <a:chExt cx="4098591" cy="3527431"/>
          </a:xfrm>
        </p:grpSpPr>
        <p:grpSp>
          <p:nvGrpSpPr>
            <p:cNvPr id="2807" name="Google Shape;2807;p50"/>
            <p:cNvGrpSpPr/>
            <p:nvPr/>
          </p:nvGrpSpPr>
          <p:grpSpPr>
            <a:xfrm flipH="1">
              <a:off x="5658322" y="4075303"/>
              <a:ext cx="960733" cy="627878"/>
              <a:chOff x="6653588" y="3813795"/>
              <a:chExt cx="1088279" cy="711235"/>
            </a:xfrm>
          </p:grpSpPr>
          <p:grpSp>
            <p:nvGrpSpPr>
              <p:cNvPr id="2808" name="Google Shape;2808;p50"/>
              <p:cNvGrpSpPr/>
              <p:nvPr/>
            </p:nvGrpSpPr>
            <p:grpSpPr>
              <a:xfrm>
                <a:off x="6653588" y="3813795"/>
                <a:ext cx="1057141" cy="711235"/>
                <a:chOff x="6647025" y="4175200"/>
                <a:chExt cx="1068790" cy="663094"/>
              </a:xfrm>
            </p:grpSpPr>
            <p:sp>
              <p:nvSpPr>
                <p:cNvPr id="2809" name="Google Shape;2809;p50"/>
                <p:cNvSpPr/>
                <p:nvPr/>
              </p:nvSpPr>
              <p:spPr>
                <a:xfrm>
                  <a:off x="7414681" y="4182311"/>
                  <a:ext cx="298671" cy="361401"/>
                </a:xfrm>
                <a:custGeom>
                  <a:rect b="b" l="l" r="r" t="t"/>
                  <a:pathLst>
                    <a:path extrusionOk="0" h="9097" w="7518">
                      <a:moveTo>
                        <a:pt x="3188" y="1"/>
                      </a:moveTo>
                      <a:cubicBezTo>
                        <a:pt x="2998" y="1"/>
                        <a:pt x="2809" y="25"/>
                        <a:pt x="2623" y="74"/>
                      </a:cubicBezTo>
                      <a:cubicBezTo>
                        <a:pt x="2556" y="93"/>
                        <a:pt x="2489" y="115"/>
                        <a:pt x="2426" y="140"/>
                      </a:cubicBezTo>
                      <a:lnTo>
                        <a:pt x="2425" y="140"/>
                      </a:lnTo>
                      <a:lnTo>
                        <a:pt x="2415" y="145"/>
                      </a:lnTo>
                      <a:cubicBezTo>
                        <a:pt x="2304" y="186"/>
                        <a:pt x="2198" y="236"/>
                        <a:pt x="2097" y="295"/>
                      </a:cubicBezTo>
                      <a:lnTo>
                        <a:pt x="1" y="1288"/>
                      </a:lnTo>
                      <a:lnTo>
                        <a:pt x="790" y="2063"/>
                      </a:lnTo>
                      <a:cubicBezTo>
                        <a:pt x="488" y="3001"/>
                        <a:pt x="459" y="4168"/>
                        <a:pt x="778" y="5360"/>
                      </a:cubicBezTo>
                      <a:cubicBezTo>
                        <a:pt x="1364" y="7556"/>
                        <a:pt x="2927" y="9096"/>
                        <a:pt x="4446" y="9096"/>
                      </a:cubicBezTo>
                      <a:cubicBezTo>
                        <a:pt x="4636" y="9096"/>
                        <a:pt x="4826" y="9072"/>
                        <a:pt x="5012" y="9022"/>
                      </a:cubicBezTo>
                      <a:cubicBezTo>
                        <a:pt x="6691" y="8575"/>
                        <a:pt x="7518" y="6208"/>
                        <a:pt x="6858" y="3737"/>
                      </a:cubicBezTo>
                      <a:cubicBezTo>
                        <a:pt x="6272" y="1540"/>
                        <a:pt x="4708" y="1"/>
                        <a:pt x="31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0"/>
                <p:cNvSpPr/>
                <p:nvPr/>
              </p:nvSpPr>
              <p:spPr>
                <a:xfrm>
                  <a:off x="7414681" y="4175200"/>
                  <a:ext cx="168246" cy="87043"/>
                </a:xfrm>
                <a:custGeom>
                  <a:rect b="b" l="l" r="r" t="t"/>
                  <a:pathLst>
                    <a:path extrusionOk="0" h="2191" w="4235">
                      <a:moveTo>
                        <a:pt x="4060" y="1"/>
                      </a:moveTo>
                      <a:lnTo>
                        <a:pt x="1" y="2061"/>
                      </a:lnTo>
                      <a:lnTo>
                        <a:pt x="135" y="2191"/>
                      </a:lnTo>
                      <a:lnTo>
                        <a:pt x="4234" y="45"/>
                      </a:lnTo>
                      <a:lnTo>
                        <a:pt x="40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0"/>
                <p:cNvSpPr/>
                <p:nvPr/>
              </p:nvSpPr>
              <p:spPr>
                <a:xfrm>
                  <a:off x="7443642" y="4200586"/>
                  <a:ext cx="168246" cy="87043"/>
                </a:xfrm>
                <a:custGeom>
                  <a:rect b="b" l="l" r="r" t="t"/>
                  <a:pathLst>
                    <a:path extrusionOk="0" h="2191" w="4235">
                      <a:moveTo>
                        <a:pt x="4061" y="1"/>
                      </a:moveTo>
                      <a:lnTo>
                        <a:pt x="0" y="2060"/>
                      </a:lnTo>
                      <a:lnTo>
                        <a:pt x="137" y="2190"/>
                      </a:lnTo>
                      <a:lnTo>
                        <a:pt x="4235" y="43"/>
                      </a:lnTo>
                      <a:lnTo>
                        <a:pt x="4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0"/>
                <p:cNvSpPr/>
                <p:nvPr/>
              </p:nvSpPr>
              <p:spPr>
                <a:xfrm>
                  <a:off x="7476854" y="4230104"/>
                  <a:ext cx="168206" cy="87083"/>
                </a:xfrm>
                <a:custGeom>
                  <a:rect b="b" l="l" r="r" t="t"/>
                  <a:pathLst>
                    <a:path extrusionOk="0" h="2192" w="4234">
                      <a:moveTo>
                        <a:pt x="4060" y="1"/>
                      </a:moveTo>
                      <a:lnTo>
                        <a:pt x="0" y="2062"/>
                      </a:lnTo>
                      <a:lnTo>
                        <a:pt x="136" y="2191"/>
                      </a:lnTo>
                      <a:lnTo>
                        <a:pt x="4234" y="45"/>
                      </a:lnTo>
                      <a:lnTo>
                        <a:pt x="40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0"/>
                <p:cNvSpPr/>
                <p:nvPr/>
              </p:nvSpPr>
              <p:spPr>
                <a:xfrm>
                  <a:off x="7506134" y="4277221"/>
                  <a:ext cx="168325" cy="87043"/>
                </a:xfrm>
                <a:custGeom>
                  <a:rect b="b" l="l" r="r" t="t"/>
                  <a:pathLst>
                    <a:path extrusionOk="0" h="2191" w="4237">
                      <a:moveTo>
                        <a:pt x="4062" y="0"/>
                      </a:moveTo>
                      <a:lnTo>
                        <a:pt x="1" y="2059"/>
                      </a:lnTo>
                      <a:lnTo>
                        <a:pt x="137" y="2190"/>
                      </a:lnTo>
                      <a:lnTo>
                        <a:pt x="4236" y="43"/>
                      </a:lnTo>
                      <a:lnTo>
                        <a:pt x="40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0"/>
                <p:cNvSpPr/>
                <p:nvPr/>
              </p:nvSpPr>
              <p:spPr>
                <a:xfrm>
                  <a:off x="7527706" y="4322472"/>
                  <a:ext cx="168286" cy="87083"/>
                </a:xfrm>
                <a:custGeom>
                  <a:rect b="b" l="l" r="r" t="t"/>
                  <a:pathLst>
                    <a:path extrusionOk="0" h="2192" w="4236">
                      <a:moveTo>
                        <a:pt x="4062" y="1"/>
                      </a:moveTo>
                      <a:lnTo>
                        <a:pt x="1" y="2062"/>
                      </a:lnTo>
                      <a:lnTo>
                        <a:pt x="137" y="2191"/>
                      </a:lnTo>
                      <a:lnTo>
                        <a:pt x="4235" y="43"/>
                      </a:lnTo>
                      <a:lnTo>
                        <a:pt x="40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0"/>
                <p:cNvSpPr/>
                <p:nvPr/>
              </p:nvSpPr>
              <p:spPr>
                <a:xfrm>
                  <a:off x="7536366" y="4372450"/>
                  <a:ext cx="168206" cy="87003"/>
                </a:xfrm>
                <a:custGeom>
                  <a:rect b="b" l="l" r="r" t="t"/>
                  <a:pathLst>
                    <a:path extrusionOk="0" h="2190" w="4234">
                      <a:moveTo>
                        <a:pt x="4061" y="1"/>
                      </a:moveTo>
                      <a:lnTo>
                        <a:pt x="0" y="2060"/>
                      </a:lnTo>
                      <a:lnTo>
                        <a:pt x="136" y="2190"/>
                      </a:lnTo>
                      <a:lnTo>
                        <a:pt x="4234" y="43"/>
                      </a:lnTo>
                      <a:lnTo>
                        <a:pt x="4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0"/>
                <p:cNvSpPr/>
                <p:nvPr/>
              </p:nvSpPr>
              <p:spPr>
                <a:xfrm>
                  <a:off x="7547569" y="4424970"/>
                  <a:ext cx="168246" cy="87043"/>
                </a:xfrm>
                <a:custGeom>
                  <a:rect b="b" l="l" r="r" t="t"/>
                  <a:pathLst>
                    <a:path extrusionOk="0" h="2191" w="4235">
                      <a:moveTo>
                        <a:pt x="4061" y="1"/>
                      </a:moveTo>
                      <a:lnTo>
                        <a:pt x="0" y="2061"/>
                      </a:lnTo>
                      <a:lnTo>
                        <a:pt x="137" y="2191"/>
                      </a:lnTo>
                      <a:lnTo>
                        <a:pt x="4235" y="44"/>
                      </a:lnTo>
                      <a:lnTo>
                        <a:pt x="4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0"/>
                <p:cNvSpPr/>
                <p:nvPr/>
              </p:nvSpPr>
              <p:spPr>
                <a:xfrm>
                  <a:off x="7543636" y="4475345"/>
                  <a:ext cx="168286" cy="87043"/>
                </a:xfrm>
                <a:custGeom>
                  <a:rect b="b" l="l" r="r" t="t"/>
                  <a:pathLst>
                    <a:path extrusionOk="0" h="2191" w="4236">
                      <a:moveTo>
                        <a:pt x="4062" y="1"/>
                      </a:moveTo>
                      <a:lnTo>
                        <a:pt x="1" y="2061"/>
                      </a:lnTo>
                      <a:lnTo>
                        <a:pt x="138" y="2190"/>
                      </a:lnTo>
                      <a:lnTo>
                        <a:pt x="4235" y="44"/>
                      </a:lnTo>
                      <a:lnTo>
                        <a:pt x="40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0"/>
                <p:cNvSpPr/>
                <p:nvPr/>
              </p:nvSpPr>
              <p:spPr>
                <a:xfrm>
                  <a:off x="7320606" y="4228992"/>
                  <a:ext cx="293984" cy="361322"/>
                </a:xfrm>
                <a:custGeom>
                  <a:rect b="b" l="l" r="r" t="t"/>
                  <a:pathLst>
                    <a:path extrusionOk="0" h="9095" w="7400">
                      <a:moveTo>
                        <a:pt x="3072" y="0"/>
                      </a:moveTo>
                      <a:cubicBezTo>
                        <a:pt x="2882" y="0"/>
                        <a:pt x="2693" y="25"/>
                        <a:pt x="2507" y="74"/>
                      </a:cubicBezTo>
                      <a:cubicBezTo>
                        <a:pt x="827" y="522"/>
                        <a:pt x="0" y="2888"/>
                        <a:pt x="659" y="5358"/>
                      </a:cubicBezTo>
                      <a:cubicBezTo>
                        <a:pt x="976" y="6545"/>
                        <a:pt x="1600" y="7597"/>
                        <a:pt x="2394" y="8284"/>
                      </a:cubicBezTo>
                      <a:cubicBezTo>
                        <a:pt x="3008" y="8815"/>
                        <a:pt x="3684" y="9094"/>
                        <a:pt x="4332" y="9094"/>
                      </a:cubicBezTo>
                      <a:cubicBezTo>
                        <a:pt x="4522" y="9094"/>
                        <a:pt x="4710" y="9070"/>
                        <a:pt x="4894" y="9021"/>
                      </a:cubicBezTo>
                      <a:cubicBezTo>
                        <a:pt x="6573" y="8573"/>
                        <a:pt x="7400" y="6207"/>
                        <a:pt x="6741" y="3736"/>
                      </a:cubicBezTo>
                      <a:cubicBezTo>
                        <a:pt x="6154" y="1540"/>
                        <a:pt x="4592" y="0"/>
                        <a:pt x="30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0"/>
                <p:cNvSpPr/>
                <p:nvPr/>
              </p:nvSpPr>
              <p:spPr>
                <a:xfrm>
                  <a:off x="6647065" y="4435379"/>
                  <a:ext cx="384642" cy="165266"/>
                </a:xfrm>
                <a:custGeom>
                  <a:rect b="b" l="l" r="r" t="t"/>
                  <a:pathLst>
                    <a:path extrusionOk="0" h="4160" w="9682">
                      <a:moveTo>
                        <a:pt x="8821" y="1"/>
                      </a:moveTo>
                      <a:cubicBezTo>
                        <a:pt x="7263" y="1"/>
                        <a:pt x="3919" y="399"/>
                        <a:pt x="3469" y="535"/>
                      </a:cubicBezTo>
                      <a:cubicBezTo>
                        <a:pt x="2885" y="712"/>
                        <a:pt x="1" y="3002"/>
                        <a:pt x="1" y="3002"/>
                      </a:cubicBezTo>
                      <a:lnTo>
                        <a:pt x="7579" y="4160"/>
                      </a:lnTo>
                      <a:cubicBezTo>
                        <a:pt x="7579" y="4160"/>
                        <a:pt x="9682" y="522"/>
                        <a:pt x="9616" y="128"/>
                      </a:cubicBezTo>
                      <a:cubicBezTo>
                        <a:pt x="9600" y="37"/>
                        <a:pt x="9292" y="1"/>
                        <a:pt x="88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0"/>
                <p:cNvSpPr/>
                <p:nvPr/>
              </p:nvSpPr>
              <p:spPr>
                <a:xfrm>
                  <a:off x="6647025" y="4554642"/>
                  <a:ext cx="79058" cy="57684"/>
                </a:xfrm>
                <a:custGeom>
                  <a:rect b="b" l="l" r="r" t="t"/>
                  <a:pathLst>
                    <a:path extrusionOk="0" h="1452" w="1990">
                      <a:moveTo>
                        <a:pt x="1" y="0"/>
                      </a:moveTo>
                      <a:lnTo>
                        <a:pt x="282" y="1452"/>
                      </a:lnTo>
                      <a:lnTo>
                        <a:pt x="1990" y="303"/>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0"/>
                <p:cNvSpPr/>
                <p:nvPr/>
              </p:nvSpPr>
              <p:spPr>
                <a:xfrm>
                  <a:off x="6658228" y="4566640"/>
                  <a:ext cx="114932" cy="52321"/>
                </a:xfrm>
                <a:custGeom>
                  <a:rect b="b" l="l" r="r" t="t"/>
                  <a:pathLst>
                    <a:path extrusionOk="0" h="1317" w="2893">
                      <a:moveTo>
                        <a:pt x="1708" y="1"/>
                      </a:moveTo>
                      <a:lnTo>
                        <a:pt x="0" y="1150"/>
                      </a:lnTo>
                      <a:lnTo>
                        <a:pt x="1390" y="1310"/>
                      </a:lnTo>
                      <a:cubicBezTo>
                        <a:pt x="1430" y="1314"/>
                        <a:pt x="1470" y="1316"/>
                        <a:pt x="1510" y="1316"/>
                      </a:cubicBezTo>
                      <a:cubicBezTo>
                        <a:pt x="1835" y="1316"/>
                        <a:pt x="2147" y="1164"/>
                        <a:pt x="2346" y="901"/>
                      </a:cubicBezTo>
                      <a:lnTo>
                        <a:pt x="2892" y="182"/>
                      </a:lnTo>
                      <a:lnTo>
                        <a:pt x="17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0"/>
                <p:cNvSpPr/>
                <p:nvPr/>
              </p:nvSpPr>
              <p:spPr>
                <a:xfrm>
                  <a:off x="6890317" y="4391082"/>
                  <a:ext cx="670004" cy="447212"/>
                </a:xfrm>
                <a:custGeom>
                  <a:rect b="b" l="l" r="r" t="t"/>
                  <a:pathLst>
                    <a:path extrusionOk="0" h="11257" w="16865">
                      <a:moveTo>
                        <a:pt x="16497" y="1"/>
                      </a:moveTo>
                      <a:lnTo>
                        <a:pt x="16497" y="1"/>
                      </a:lnTo>
                      <a:cubicBezTo>
                        <a:pt x="15909" y="2610"/>
                        <a:pt x="14502" y="5018"/>
                        <a:pt x="12662" y="6993"/>
                      </a:cubicBezTo>
                      <a:cubicBezTo>
                        <a:pt x="10634" y="9219"/>
                        <a:pt x="7780" y="10473"/>
                        <a:pt x="4872" y="10473"/>
                      </a:cubicBezTo>
                      <a:cubicBezTo>
                        <a:pt x="3218" y="10473"/>
                        <a:pt x="1547" y="10067"/>
                        <a:pt x="1" y="9205"/>
                      </a:cubicBezTo>
                      <a:lnTo>
                        <a:pt x="1" y="9205"/>
                      </a:lnTo>
                      <a:cubicBezTo>
                        <a:pt x="816" y="9911"/>
                        <a:pt x="2078" y="10616"/>
                        <a:pt x="4031" y="11090"/>
                      </a:cubicBezTo>
                      <a:cubicBezTo>
                        <a:pt x="4500" y="11204"/>
                        <a:pt x="4970" y="11256"/>
                        <a:pt x="5439" y="11256"/>
                      </a:cubicBezTo>
                      <a:cubicBezTo>
                        <a:pt x="9139" y="11256"/>
                        <a:pt x="12747" y="8023"/>
                        <a:pt x="14361" y="6356"/>
                      </a:cubicBezTo>
                      <a:cubicBezTo>
                        <a:pt x="15256" y="5432"/>
                        <a:pt x="15947" y="4326"/>
                        <a:pt x="16357" y="3105"/>
                      </a:cubicBezTo>
                      <a:cubicBezTo>
                        <a:pt x="16683" y="2133"/>
                        <a:pt x="16864" y="996"/>
                        <a:pt x="164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0"/>
                <p:cNvSpPr/>
                <p:nvPr/>
              </p:nvSpPr>
              <p:spPr>
                <a:xfrm>
                  <a:off x="6831123" y="4355287"/>
                  <a:ext cx="714579" cy="451861"/>
                </a:xfrm>
                <a:custGeom>
                  <a:rect b="b" l="l" r="r" t="t"/>
                  <a:pathLst>
                    <a:path extrusionOk="0" h="11374" w="17987">
                      <a:moveTo>
                        <a:pt x="17449" y="1"/>
                      </a:moveTo>
                      <a:lnTo>
                        <a:pt x="1" y="7564"/>
                      </a:lnTo>
                      <a:cubicBezTo>
                        <a:pt x="1" y="7564"/>
                        <a:pt x="34" y="8841"/>
                        <a:pt x="1491" y="10105"/>
                      </a:cubicBezTo>
                      <a:cubicBezTo>
                        <a:pt x="3038" y="10968"/>
                        <a:pt x="4709" y="11374"/>
                        <a:pt x="6363" y="11374"/>
                      </a:cubicBezTo>
                      <a:cubicBezTo>
                        <a:pt x="9271" y="11374"/>
                        <a:pt x="12125" y="10120"/>
                        <a:pt x="14152" y="7894"/>
                      </a:cubicBezTo>
                      <a:cubicBezTo>
                        <a:pt x="15992" y="5919"/>
                        <a:pt x="17399" y="3511"/>
                        <a:pt x="17987" y="904"/>
                      </a:cubicBezTo>
                      <a:cubicBezTo>
                        <a:pt x="17868" y="585"/>
                        <a:pt x="17694" y="280"/>
                        <a:pt x="174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0"/>
                <p:cNvSpPr/>
                <p:nvPr/>
              </p:nvSpPr>
              <p:spPr>
                <a:xfrm>
                  <a:off x="6838075" y="4302051"/>
                  <a:ext cx="638818" cy="379517"/>
                </a:xfrm>
                <a:custGeom>
                  <a:rect b="b" l="l" r="r" t="t"/>
                  <a:pathLst>
                    <a:path extrusionOk="0" h="9553" w="16080">
                      <a:moveTo>
                        <a:pt x="13107" y="0"/>
                      </a:moveTo>
                      <a:cubicBezTo>
                        <a:pt x="12158" y="0"/>
                        <a:pt x="11210" y="133"/>
                        <a:pt x="10290" y="387"/>
                      </a:cubicBezTo>
                      <a:cubicBezTo>
                        <a:pt x="7301" y="1215"/>
                        <a:pt x="1773" y="3086"/>
                        <a:pt x="0" y="7203"/>
                      </a:cubicBezTo>
                      <a:cubicBezTo>
                        <a:pt x="155" y="7844"/>
                        <a:pt x="488" y="8420"/>
                        <a:pt x="1032" y="8843"/>
                      </a:cubicBezTo>
                      <a:cubicBezTo>
                        <a:pt x="1740" y="9385"/>
                        <a:pt x="2634" y="9553"/>
                        <a:pt x="3544" y="9553"/>
                      </a:cubicBezTo>
                      <a:cubicBezTo>
                        <a:pt x="4056" y="9553"/>
                        <a:pt x="4573" y="9500"/>
                        <a:pt x="5066" y="9429"/>
                      </a:cubicBezTo>
                      <a:cubicBezTo>
                        <a:pt x="10256" y="8817"/>
                        <a:pt x="13615" y="4784"/>
                        <a:pt x="16079" y="469"/>
                      </a:cubicBezTo>
                      <a:cubicBezTo>
                        <a:pt x="15789" y="365"/>
                        <a:pt x="15470" y="279"/>
                        <a:pt x="15144" y="210"/>
                      </a:cubicBezTo>
                      <a:cubicBezTo>
                        <a:pt x="14471" y="69"/>
                        <a:pt x="13789" y="0"/>
                        <a:pt x="13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0"/>
                <p:cNvSpPr/>
                <p:nvPr/>
              </p:nvSpPr>
              <p:spPr>
                <a:xfrm>
                  <a:off x="6822661" y="4320684"/>
                  <a:ext cx="705560" cy="433467"/>
                </a:xfrm>
                <a:custGeom>
                  <a:rect b="b" l="l" r="r" t="t"/>
                  <a:pathLst>
                    <a:path extrusionOk="0" h="10911" w="17760">
                      <a:moveTo>
                        <a:pt x="16467" y="0"/>
                      </a:moveTo>
                      <a:cubicBezTo>
                        <a:pt x="14004" y="4313"/>
                        <a:pt x="10645" y="8348"/>
                        <a:pt x="5454" y="8960"/>
                      </a:cubicBezTo>
                      <a:cubicBezTo>
                        <a:pt x="4961" y="9031"/>
                        <a:pt x="4444" y="9084"/>
                        <a:pt x="3932" y="9084"/>
                      </a:cubicBezTo>
                      <a:cubicBezTo>
                        <a:pt x="3022" y="9084"/>
                        <a:pt x="2128" y="8916"/>
                        <a:pt x="1420" y="8374"/>
                      </a:cubicBezTo>
                      <a:cubicBezTo>
                        <a:pt x="877" y="7952"/>
                        <a:pt x="545" y="7376"/>
                        <a:pt x="388" y="6736"/>
                      </a:cubicBezTo>
                      <a:cubicBezTo>
                        <a:pt x="336" y="6856"/>
                        <a:pt x="287" y="6979"/>
                        <a:pt x="242" y="7104"/>
                      </a:cubicBezTo>
                      <a:cubicBezTo>
                        <a:pt x="1" y="7763"/>
                        <a:pt x="110" y="8506"/>
                        <a:pt x="543" y="9058"/>
                      </a:cubicBezTo>
                      <a:cubicBezTo>
                        <a:pt x="1057" y="9715"/>
                        <a:pt x="2118" y="10415"/>
                        <a:pt x="4283" y="10771"/>
                      </a:cubicBezTo>
                      <a:cubicBezTo>
                        <a:pt x="4348" y="10782"/>
                        <a:pt x="4414" y="10792"/>
                        <a:pt x="4480" y="10803"/>
                      </a:cubicBezTo>
                      <a:cubicBezTo>
                        <a:pt x="4968" y="10875"/>
                        <a:pt x="5457" y="10910"/>
                        <a:pt x="5944" y="10910"/>
                      </a:cubicBezTo>
                      <a:cubicBezTo>
                        <a:pt x="8906" y="10910"/>
                        <a:pt x="11754" y="9598"/>
                        <a:pt x="13717" y="7315"/>
                      </a:cubicBezTo>
                      <a:cubicBezTo>
                        <a:pt x="15381" y="5380"/>
                        <a:pt x="17727" y="2450"/>
                        <a:pt x="17749" y="1275"/>
                      </a:cubicBezTo>
                      <a:cubicBezTo>
                        <a:pt x="17759" y="673"/>
                        <a:pt x="17209" y="270"/>
                        <a:pt x="164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0"/>
                <p:cNvSpPr/>
                <p:nvPr/>
              </p:nvSpPr>
              <p:spPr>
                <a:xfrm>
                  <a:off x="6851781" y="4301932"/>
                  <a:ext cx="631310" cy="388416"/>
                </a:xfrm>
                <a:custGeom>
                  <a:rect b="b" l="l" r="r" t="t"/>
                  <a:pathLst>
                    <a:path extrusionOk="0" h="9777" w="15891">
                      <a:moveTo>
                        <a:pt x="12269" y="1"/>
                      </a:moveTo>
                      <a:cubicBezTo>
                        <a:pt x="12117" y="1"/>
                        <a:pt x="11962" y="4"/>
                        <a:pt x="11805" y="9"/>
                      </a:cubicBezTo>
                      <a:cubicBezTo>
                        <a:pt x="8832" y="114"/>
                        <a:pt x="5943" y="1078"/>
                        <a:pt x="3558" y="2861"/>
                      </a:cubicBezTo>
                      <a:cubicBezTo>
                        <a:pt x="2133" y="3928"/>
                        <a:pt x="811" y="5337"/>
                        <a:pt x="428" y="7049"/>
                      </a:cubicBezTo>
                      <a:cubicBezTo>
                        <a:pt x="0" y="8963"/>
                        <a:pt x="1544" y="9777"/>
                        <a:pt x="3707" y="9777"/>
                      </a:cubicBezTo>
                      <a:cubicBezTo>
                        <a:pt x="6260" y="9777"/>
                        <a:pt x="9677" y="8643"/>
                        <a:pt x="11738" y="6843"/>
                      </a:cubicBezTo>
                      <a:cubicBezTo>
                        <a:pt x="15007" y="3989"/>
                        <a:pt x="15891" y="1477"/>
                        <a:pt x="14491" y="444"/>
                      </a:cubicBezTo>
                      <a:cubicBezTo>
                        <a:pt x="14043" y="113"/>
                        <a:pt x="13204" y="1"/>
                        <a:pt x="12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0"/>
                <p:cNvSpPr/>
                <p:nvPr/>
              </p:nvSpPr>
              <p:spPr>
                <a:xfrm>
                  <a:off x="6832553" y="4292040"/>
                  <a:ext cx="635759" cy="435731"/>
                </a:xfrm>
                <a:custGeom>
                  <a:rect b="b" l="l" r="r" t="t"/>
                  <a:pathLst>
                    <a:path extrusionOk="0" h="10968" w="16003">
                      <a:moveTo>
                        <a:pt x="12015" y="38"/>
                      </a:moveTo>
                      <a:cubicBezTo>
                        <a:pt x="9113" y="141"/>
                        <a:pt x="6292" y="1083"/>
                        <a:pt x="3966" y="2819"/>
                      </a:cubicBezTo>
                      <a:cubicBezTo>
                        <a:pt x="2575" y="3859"/>
                        <a:pt x="1285" y="5232"/>
                        <a:pt x="911" y="6902"/>
                      </a:cubicBezTo>
                      <a:cubicBezTo>
                        <a:pt x="0" y="10967"/>
                        <a:pt x="8832" y="10009"/>
                        <a:pt x="12165" y="6666"/>
                      </a:cubicBezTo>
                      <a:cubicBezTo>
                        <a:pt x="15154" y="3669"/>
                        <a:pt x="16003" y="1470"/>
                        <a:pt x="14638" y="462"/>
                      </a:cubicBezTo>
                      <a:cubicBezTo>
                        <a:pt x="14128" y="87"/>
                        <a:pt x="13103" y="0"/>
                        <a:pt x="12015" y="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0"/>
                <p:cNvSpPr/>
                <p:nvPr/>
              </p:nvSpPr>
              <p:spPr>
                <a:xfrm>
                  <a:off x="6871068" y="4322667"/>
                  <a:ext cx="537156" cy="368155"/>
                </a:xfrm>
                <a:custGeom>
                  <a:rect b="b" l="l" r="r" t="t"/>
                  <a:pathLst>
                    <a:path extrusionOk="0" h="9267" w="13521">
                      <a:moveTo>
                        <a:pt x="10152" y="33"/>
                      </a:moveTo>
                      <a:cubicBezTo>
                        <a:pt x="7700" y="119"/>
                        <a:pt x="5317" y="915"/>
                        <a:pt x="3351" y="2382"/>
                      </a:cubicBezTo>
                      <a:cubicBezTo>
                        <a:pt x="2176" y="3261"/>
                        <a:pt x="1086" y="4420"/>
                        <a:pt x="770" y="5831"/>
                      </a:cubicBezTo>
                      <a:cubicBezTo>
                        <a:pt x="0" y="9266"/>
                        <a:pt x="7461" y="8457"/>
                        <a:pt x="10277" y="5631"/>
                      </a:cubicBezTo>
                      <a:cubicBezTo>
                        <a:pt x="12802" y="3100"/>
                        <a:pt x="13520" y="1243"/>
                        <a:pt x="12366" y="391"/>
                      </a:cubicBezTo>
                      <a:cubicBezTo>
                        <a:pt x="11937" y="75"/>
                        <a:pt x="11071" y="0"/>
                        <a:pt x="10152" y="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0"/>
                <p:cNvSpPr/>
                <p:nvPr/>
              </p:nvSpPr>
              <p:spPr>
                <a:xfrm>
                  <a:off x="6892819" y="4356042"/>
                  <a:ext cx="220607" cy="192678"/>
                </a:xfrm>
                <a:custGeom>
                  <a:rect b="b" l="l" r="r" t="t"/>
                  <a:pathLst>
                    <a:path extrusionOk="0" h="4850" w="5553">
                      <a:moveTo>
                        <a:pt x="4954" y="0"/>
                      </a:moveTo>
                      <a:cubicBezTo>
                        <a:pt x="4899" y="0"/>
                        <a:pt x="4845" y="10"/>
                        <a:pt x="4794" y="30"/>
                      </a:cubicBezTo>
                      <a:cubicBezTo>
                        <a:pt x="2325" y="979"/>
                        <a:pt x="727" y="3084"/>
                        <a:pt x="142" y="3968"/>
                      </a:cubicBezTo>
                      <a:cubicBezTo>
                        <a:pt x="0" y="4186"/>
                        <a:pt x="66" y="4478"/>
                        <a:pt x="289" y="4613"/>
                      </a:cubicBezTo>
                      <a:lnTo>
                        <a:pt x="565" y="4782"/>
                      </a:lnTo>
                      <a:cubicBezTo>
                        <a:pt x="640" y="4828"/>
                        <a:pt x="723" y="4850"/>
                        <a:pt x="804" y="4850"/>
                      </a:cubicBezTo>
                      <a:cubicBezTo>
                        <a:pt x="974" y="4850"/>
                        <a:pt x="1138" y="4755"/>
                        <a:pt x="1217" y="4590"/>
                      </a:cubicBezTo>
                      <a:cubicBezTo>
                        <a:pt x="2072" y="2810"/>
                        <a:pt x="3952" y="1541"/>
                        <a:pt x="5181" y="864"/>
                      </a:cubicBezTo>
                      <a:cubicBezTo>
                        <a:pt x="5553" y="658"/>
                        <a:pt x="5472" y="104"/>
                        <a:pt x="5057" y="12"/>
                      </a:cubicBezTo>
                      <a:cubicBezTo>
                        <a:pt x="5023" y="4"/>
                        <a:pt x="4989" y="0"/>
                        <a:pt x="4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0"/>
                <p:cNvSpPr/>
                <p:nvPr/>
              </p:nvSpPr>
              <p:spPr>
                <a:xfrm>
                  <a:off x="7121491" y="4329265"/>
                  <a:ext cx="41754" cy="41714"/>
                </a:xfrm>
                <a:custGeom>
                  <a:rect b="b" l="l" r="r" t="t"/>
                  <a:pathLst>
                    <a:path extrusionOk="0" h="1050" w="1051">
                      <a:moveTo>
                        <a:pt x="525" y="1"/>
                      </a:moveTo>
                      <a:cubicBezTo>
                        <a:pt x="236" y="1"/>
                        <a:pt x="1" y="235"/>
                        <a:pt x="1" y="525"/>
                      </a:cubicBezTo>
                      <a:cubicBezTo>
                        <a:pt x="1" y="815"/>
                        <a:pt x="236" y="1049"/>
                        <a:pt x="525" y="1049"/>
                      </a:cubicBezTo>
                      <a:cubicBezTo>
                        <a:pt x="815" y="1049"/>
                        <a:pt x="1050" y="815"/>
                        <a:pt x="1050" y="525"/>
                      </a:cubicBezTo>
                      <a:cubicBezTo>
                        <a:pt x="1050" y="235"/>
                        <a:pt x="815" y="1"/>
                        <a:pt x="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0"/>
                <p:cNvSpPr/>
                <p:nvPr/>
              </p:nvSpPr>
              <p:spPr>
                <a:xfrm>
                  <a:off x="7067740" y="4297602"/>
                  <a:ext cx="365334" cy="364023"/>
                </a:xfrm>
                <a:custGeom>
                  <a:rect b="b" l="l" r="r" t="t"/>
                  <a:pathLst>
                    <a:path extrusionOk="0" h="9163" w="9196">
                      <a:moveTo>
                        <a:pt x="0" y="9162"/>
                      </a:moveTo>
                      <a:cubicBezTo>
                        <a:pt x="0" y="9162"/>
                        <a:pt x="6441" y="7295"/>
                        <a:pt x="7959" y="3897"/>
                      </a:cubicBezTo>
                      <a:cubicBezTo>
                        <a:pt x="7959" y="3897"/>
                        <a:pt x="9196" y="1675"/>
                        <a:pt x="8544" y="839"/>
                      </a:cubicBezTo>
                      <a:cubicBezTo>
                        <a:pt x="7892" y="1"/>
                        <a:pt x="6874" y="6682"/>
                        <a:pt x="0" y="91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0"/>
                <p:cNvSpPr/>
                <p:nvPr/>
              </p:nvSpPr>
              <p:spPr>
                <a:xfrm>
                  <a:off x="6952292" y="4556827"/>
                  <a:ext cx="308405" cy="91810"/>
                </a:xfrm>
                <a:custGeom>
                  <a:rect b="b" l="l" r="r" t="t"/>
                  <a:pathLst>
                    <a:path extrusionOk="0" h="2311" w="7763">
                      <a:moveTo>
                        <a:pt x="0" y="2191"/>
                      </a:moveTo>
                      <a:lnTo>
                        <a:pt x="0" y="2191"/>
                      </a:lnTo>
                      <a:cubicBezTo>
                        <a:pt x="0" y="2191"/>
                        <a:pt x="4" y="2191"/>
                        <a:pt x="11" y="2192"/>
                      </a:cubicBezTo>
                      <a:lnTo>
                        <a:pt x="11" y="2192"/>
                      </a:lnTo>
                      <a:cubicBezTo>
                        <a:pt x="7" y="2192"/>
                        <a:pt x="4" y="2191"/>
                        <a:pt x="0" y="2191"/>
                      </a:cubicBezTo>
                      <a:close/>
                      <a:moveTo>
                        <a:pt x="7763" y="0"/>
                      </a:moveTo>
                      <a:lnTo>
                        <a:pt x="7763" y="0"/>
                      </a:lnTo>
                      <a:cubicBezTo>
                        <a:pt x="5682" y="1948"/>
                        <a:pt x="2840" y="2259"/>
                        <a:pt x="1235" y="2259"/>
                      </a:cubicBezTo>
                      <a:cubicBezTo>
                        <a:pt x="545" y="2259"/>
                        <a:pt x="85" y="2202"/>
                        <a:pt x="11" y="2192"/>
                      </a:cubicBezTo>
                      <a:lnTo>
                        <a:pt x="11" y="2192"/>
                      </a:lnTo>
                      <a:cubicBezTo>
                        <a:pt x="612" y="2274"/>
                        <a:pt x="1175" y="2310"/>
                        <a:pt x="1701" y="2310"/>
                      </a:cubicBezTo>
                      <a:cubicBezTo>
                        <a:pt x="5899" y="2310"/>
                        <a:pt x="7763" y="1"/>
                        <a:pt x="7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0"/>
                <p:cNvSpPr/>
                <p:nvPr/>
              </p:nvSpPr>
              <p:spPr>
                <a:xfrm>
                  <a:off x="7242581" y="4303243"/>
                  <a:ext cx="191645" cy="44852"/>
                </a:xfrm>
                <a:custGeom>
                  <a:rect b="b" l="l" r="r" t="t"/>
                  <a:pathLst>
                    <a:path extrusionOk="0" h="1129" w="4824">
                      <a:moveTo>
                        <a:pt x="1951" y="0"/>
                      </a:moveTo>
                      <a:cubicBezTo>
                        <a:pt x="1273" y="0"/>
                        <a:pt x="683" y="73"/>
                        <a:pt x="463" y="104"/>
                      </a:cubicBezTo>
                      <a:cubicBezTo>
                        <a:pt x="385" y="114"/>
                        <a:pt x="314" y="155"/>
                        <a:pt x="276" y="225"/>
                      </a:cubicBezTo>
                      <a:cubicBezTo>
                        <a:pt x="0" y="729"/>
                        <a:pt x="2089" y="1128"/>
                        <a:pt x="3447" y="1128"/>
                      </a:cubicBezTo>
                      <a:cubicBezTo>
                        <a:pt x="4269" y="1128"/>
                        <a:pt x="4824" y="982"/>
                        <a:pt x="4424" y="625"/>
                      </a:cubicBezTo>
                      <a:cubicBezTo>
                        <a:pt x="3865" y="124"/>
                        <a:pt x="2834" y="0"/>
                        <a:pt x="1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0"/>
                <p:cNvSpPr/>
                <p:nvPr/>
              </p:nvSpPr>
              <p:spPr>
                <a:xfrm>
                  <a:off x="6737882" y="4445311"/>
                  <a:ext cx="193592" cy="72741"/>
                </a:xfrm>
                <a:custGeom>
                  <a:rect b="b" l="l" r="r" t="t"/>
                  <a:pathLst>
                    <a:path extrusionOk="0" h="1831" w="4873">
                      <a:moveTo>
                        <a:pt x="4873" y="1"/>
                      </a:moveTo>
                      <a:lnTo>
                        <a:pt x="1356" y="385"/>
                      </a:lnTo>
                      <a:cubicBezTo>
                        <a:pt x="1326" y="389"/>
                        <a:pt x="1298" y="399"/>
                        <a:pt x="1273" y="416"/>
                      </a:cubicBezTo>
                      <a:lnTo>
                        <a:pt x="151" y="1153"/>
                      </a:lnTo>
                      <a:cubicBezTo>
                        <a:pt x="0" y="1251"/>
                        <a:pt x="57" y="1485"/>
                        <a:pt x="237" y="1504"/>
                      </a:cubicBezTo>
                      <a:lnTo>
                        <a:pt x="3327" y="1830"/>
                      </a:lnTo>
                      <a:cubicBezTo>
                        <a:pt x="3783" y="1303"/>
                        <a:pt x="4873" y="1"/>
                        <a:pt x="48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0"/>
                <p:cNvSpPr/>
                <p:nvPr/>
              </p:nvSpPr>
              <p:spPr>
                <a:xfrm>
                  <a:off x="7457547" y="4187039"/>
                  <a:ext cx="208768" cy="140635"/>
                </a:xfrm>
                <a:custGeom>
                  <a:rect b="b" l="l" r="r" t="t"/>
                  <a:pathLst>
                    <a:path extrusionOk="0" h="3540" w="5255">
                      <a:moveTo>
                        <a:pt x="1817" y="0"/>
                      </a:moveTo>
                      <a:cubicBezTo>
                        <a:pt x="1649" y="0"/>
                        <a:pt x="1550" y="18"/>
                        <a:pt x="1550" y="18"/>
                      </a:cubicBezTo>
                      <a:lnTo>
                        <a:pt x="0" y="744"/>
                      </a:lnTo>
                      <a:cubicBezTo>
                        <a:pt x="1746" y="903"/>
                        <a:pt x="2841" y="2235"/>
                        <a:pt x="3375" y="3095"/>
                      </a:cubicBezTo>
                      <a:cubicBezTo>
                        <a:pt x="3552" y="3378"/>
                        <a:pt x="3856" y="3539"/>
                        <a:pt x="4172" y="3539"/>
                      </a:cubicBezTo>
                      <a:cubicBezTo>
                        <a:pt x="4303" y="3539"/>
                        <a:pt x="4437" y="3511"/>
                        <a:pt x="4563" y="3452"/>
                      </a:cubicBezTo>
                      <a:cubicBezTo>
                        <a:pt x="5056" y="3223"/>
                        <a:pt x="5254" y="2620"/>
                        <a:pt x="4984" y="2150"/>
                      </a:cubicBezTo>
                      <a:cubicBezTo>
                        <a:pt x="3872" y="214"/>
                        <a:pt x="2410" y="0"/>
                        <a:pt x="18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6" name="Google Shape;2836;p50"/>
              <p:cNvGrpSpPr/>
              <p:nvPr/>
            </p:nvGrpSpPr>
            <p:grpSpPr>
              <a:xfrm>
                <a:off x="7371504" y="4139719"/>
                <a:ext cx="370363" cy="267054"/>
                <a:chOff x="8072800" y="4604100"/>
                <a:chExt cx="258525" cy="186425"/>
              </a:xfrm>
            </p:grpSpPr>
            <p:sp>
              <p:nvSpPr>
                <p:cNvPr id="2837" name="Google Shape;2837;p50"/>
                <p:cNvSpPr/>
                <p:nvPr/>
              </p:nvSpPr>
              <p:spPr>
                <a:xfrm>
                  <a:off x="8183450" y="4604100"/>
                  <a:ext cx="105900" cy="54775"/>
                </a:xfrm>
                <a:custGeom>
                  <a:rect b="b" l="l" r="r" t="t"/>
                  <a:pathLst>
                    <a:path extrusionOk="0" h="2191" w="4236">
                      <a:moveTo>
                        <a:pt x="4062" y="1"/>
                      </a:moveTo>
                      <a:lnTo>
                        <a:pt x="1" y="2061"/>
                      </a:lnTo>
                      <a:lnTo>
                        <a:pt x="138" y="2190"/>
                      </a:lnTo>
                      <a:lnTo>
                        <a:pt x="4235" y="44"/>
                      </a:lnTo>
                      <a:lnTo>
                        <a:pt x="40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0"/>
                <p:cNvSpPr/>
                <p:nvPr/>
              </p:nvSpPr>
              <p:spPr>
                <a:xfrm>
                  <a:off x="8237075" y="4736275"/>
                  <a:ext cx="77925" cy="54250"/>
                </a:xfrm>
                <a:custGeom>
                  <a:rect b="b" l="l" r="r" t="t"/>
                  <a:pathLst>
                    <a:path extrusionOk="0" h="2170" w="3117">
                      <a:moveTo>
                        <a:pt x="3116" y="0"/>
                      </a:moveTo>
                      <a:lnTo>
                        <a:pt x="1436" y="161"/>
                      </a:lnTo>
                      <a:lnTo>
                        <a:pt x="139" y="1637"/>
                      </a:lnTo>
                      <a:cubicBezTo>
                        <a:pt x="1" y="1796"/>
                        <a:pt x="101" y="2042"/>
                        <a:pt x="309" y="2061"/>
                      </a:cubicBezTo>
                      <a:lnTo>
                        <a:pt x="1577" y="2170"/>
                      </a:lnTo>
                      <a:lnTo>
                        <a:pt x="311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0"/>
                <p:cNvSpPr/>
                <p:nvPr/>
              </p:nvSpPr>
              <p:spPr>
                <a:xfrm>
                  <a:off x="8072800" y="4636700"/>
                  <a:ext cx="258525" cy="103825"/>
                </a:xfrm>
                <a:custGeom>
                  <a:rect b="b" l="l" r="r" t="t"/>
                  <a:pathLst>
                    <a:path extrusionOk="0" h="4153" w="10341">
                      <a:moveTo>
                        <a:pt x="3782" y="0"/>
                      </a:moveTo>
                      <a:cubicBezTo>
                        <a:pt x="3472" y="0"/>
                        <a:pt x="3168" y="86"/>
                        <a:pt x="2904" y="251"/>
                      </a:cubicBezTo>
                      <a:cubicBezTo>
                        <a:pt x="2155" y="717"/>
                        <a:pt x="764" y="1682"/>
                        <a:pt x="217" y="2723"/>
                      </a:cubicBezTo>
                      <a:cubicBezTo>
                        <a:pt x="1" y="3134"/>
                        <a:pt x="277" y="3632"/>
                        <a:pt x="741" y="3663"/>
                      </a:cubicBezTo>
                      <a:lnTo>
                        <a:pt x="8169" y="4153"/>
                      </a:lnTo>
                      <a:lnTo>
                        <a:pt x="9846" y="2109"/>
                      </a:lnTo>
                      <a:cubicBezTo>
                        <a:pt x="9846" y="2109"/>
                        <a:pt x="10341" y="668"/>
                        <a:pt x="3948" y="9"/>
                      </a:cubicBezTo>
                      <a:cubicBezTo>
                        <a:pt x="3893" y="3"/>
                        <a:pt x="3838" y="0"/>
                        <a:pt x="37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0"/>
                <p:cNvSpPr/>
                <p:nvPr/>
              </p:nvSpPr>
              <p:spPr>
                <a:xfrm>
                  <a:off x="8276500" y="4689450"/>
                  <a:ext cx="42425" cy="101075"/>
                </a:xfrm>
                <a:custGeom>
                  <a:rect b="b" l="l" r="r" t="t"/>
                  <a:pathLst>
                    <a:path extrusionOk="0" h="4043" w="1697">
                      <a:moveTo>
                        <a:pt x="1697" y="1"/>
                      </a:moveTo>
                      <a:lnTo>
                        <a:pt x="19" y="2044"/>
                      </a:lnTo>
                      <a:lnTo>
                        <a:pt x="0" y="4043"/>
                      </a:lnTo>
                      <a:lnTo>
                        <a:pt x="1540" y="1873"/>
                      </a:lnTo>
                      <a:lnTo>
                        <a:pt x="169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0"/>
                <p:cNvSpPr/>
                <p:nvPr/>
              </p:nvSpPr>
              <p:spPr>
                <a:xfrm>
                  <a:off x="8117750" y="4641275"/>
                  <a:ext cx="193925" cy="68725"/>
                </a:xfrm>
                <a:custGeom>
                  <a:rect b="b" l="l" r="r" t="t"/>
                  <a:pathLst>
                    <a:path extrusionOk="0" h="2749" w="7757">
                      <a:moveTo>
                        <a:pt x="2062" y="1"/>
                      </a:moveTo>
                      <a:cubicBezTo>
                        <a:pt x="992" y="1"/>
                        <a:pt x="0" y="1470"/>
                        <a:pt x="0" y="1470"/>
                      </a:cubicBezTo>
                      <a:cubicBezTo>
                        <a:pt x="150" y="1463"/>
                        <a:pt x="302" y="1460"/>
                        <a:pt x="453" y="1460"/>
                      </a:cubicBezTo>
                      <a:cubicBezTo>
                        <a:pt x="3040" y="1460"/>
                        <a:pt x="5787" y="2398"/>
                        <a:pt x="6662" y="2721"/>
                      </a:cubicBezTo>
                      <a:cubicBezTo>
                        <a:pt x="6711" y="2740"/>
                        <a:pt x="6762" y="2749"/>
                        <a:pt x="6812" y="2749"/>
                      </a:cubicBezTo>
                      <a:cubicBezTo>
                        <a:pt x="6937" y="2749"/>
                        <a:pt x="7060" y="2694"/>
                        <a:pt x="7143" y="2593"/>
                      </a:cubicBezTo>
                      <a:lnTo>
                        <a:pt x="7600" y="2043"/>
                      </a:lnTo>
                      <a:cubicBezTo>
                        <a:pt x="7756" y="1853"/>
                        <a:pt x="7725" y="1571"/>
                        <a:pt x="7530" y="1425"/>
                      </a:cubicBezTo>
                      <a:cubicBezTo>
                        <a:pt x="6368" y="557"/>
                        <a:pt x="3090" y="45"/>
                        <a:pt x="2115" y="2"/>
                      </a:cubicBezTo>
                      <a:cubicBezTo>
                        <a:pt x="2097" y="1"/>
                        <a:pt x="2080" y="1"/>
                        <a:pt x="20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42" name="Google Shape;2842;p50"/>
            <p:cNvSpPr/>
            <p:nvPr/>
          </p:nvSpPr>
          <p:spPr>
            <a:xfrm flipH="1" rot="3050787">
              <a:off x="3392769" y="3318767"/>
              <a:ext cx="1958828" cy="3180901"/>
            </a:xfrm>
            <a:custGeom>
              <a:rect b="b" l="l" r="r" t="t"/>
              <a:pathLst>
                <a:path extrusionOk="0" h="25189" w="22588">
                  <a:moveTo>
                    <a:pt x="6804" y="768"/>
                  </a:moveTo>
                  <a:cubicBezTo>
                    <a:pt x="6804" y="768"/>
                    <a:pt x="11122" y="913"/>
                    <a:pt x="12641" y="7395"/>
                  </a:cubicBezTo>
                  <a:cubicBezTo>
                    <a:pt x="14706" y="16204"/>
                    <a:pt x="1" y="23245"/>
                    <a:pt x="1" y="23245"/>
                  </a:cubicBezTo>
                  <a:lnTo>
                    <a:pt x="17602" y="25188"/>
                  </a:lnTo>
                  <a:cubicBezTo>
                    <a:pt x="17602" y="25188"/>
                    <a:pt x="22587" y="5571"/>
                    <a:pt x="7097" y="1"/>
                  </a:cubicBezTo>
                  <a:close/>
                </a:path>
              </a:pathLst>
            </a:custGeom>
            <a:solidFill>
              <a:srgbClr val="FFFFFF">
                <a:alpha val="2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grpSp>
      <p:grpSp>
        <p:nvGrpSpPr>
          <p:cNvPr id="2843" name="Google Shape;2843;p50"/>
          <p:cNvGrpSpPr/>
          <p:nvPr/>
        </p:nvGrpSpPr>
        <p:grpSpPr>
          <a:xfrm>
            <a:off x="8028638" y="238738"/>
            <a:ext cx="804524" cy="1055082"/>
            <a:chOff x="3572050" y="3924975"/>
            <a:chExt cx="804524" cy="1055082"/>
          </a:xfrm>
        </p:grpSpPr>
        <p:sp>
          <p:nvSpPr>
            <p:cNvPr id="2844" name="Google Shape;2844;p50"/>
            <p:cNvSpPr/>
            <p:nvPr/>
          </p:nvSpPr>
          <p:spPr>
            <a:xfrm>
              <a:off x="4322082" y="3924975"/>
              <a:ext cx="54492" cy="48129"/>
            </a:xfrm>
            <a:custGeom>
              <a:rect b="b" l="l" r="r" t="t"/>
              <a:pathLst>
                <a:path extrusionOk="0" h="779" w="882">
                  <a:moveTo>
                    <a:pt x="440" y="0"/>
                  </a:moveTo>
                  <a:cubicBezTo>
                    <a:pt x="393" y="0"/>
                    <a:pt x="344" y="9"/>
                    <a:pt x="297" y="28"/>
                  </a:cubicBezTo>
                  <a:cubicBezTo>
                    <a:pt x="98" y="107"/>
                    <a:pt x="1" y="333"/>
                    <a:pt x="80" y="533"/>
                  </a:cubicBezTo>
                  <a:cubicBezTo>
                    <a:pt x="141" y="685"/>
                    <a:pt x="287" y="778"/>
                    <a:pt x="442" y="778"/>
                  </a:cubicBezTo>
                  <a:cubicBezTo>
                    <a:pt x="490" y="778"/>
                    <a:pt x="538" y="769"/>
                    <a:pt x="585" y="751"/>
                  </a:cubicBezTo>
                  <a:cubicBezTo>
                    <a:pt x="784" y="670"/>
                    <a:pt x="881" y="444"/>
                    <a:pt x="803" y="245"/>
                  </a:cubicBezTo>
                  <a:cubicBezTo>
                    <a:pt x="742" y="93"/>
                    <a:pt x="596"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0"/>
            <p:cNvSpPr/>
            <p:nvPr/>
          </p:nvSpPr>
          <p:spPr>
            <a:xfrm>
              <a:off x="3572050" y="4187019"/>
              <a:ext cx="57643" cy="50909"/>
            </a:xfrm>
            <a:custGeom>
              <a:rect b="b" l="l" r="r" t="t"/>
              <a:pathLst>
                <a:path extrusionOk="0" h="824" w="933">
                  <a:moveTo>
                    <a:pt x="465" y="1"/>
                  </a:moveTo>
                  <a:cubicBezTo>
                    <a:pt x="415" y="1"/>
                    <a:pt x="363" y="10"/>
                    <a:pt x="313" y="30"/>
                  </a:cubicBezTo>
                  <a:cubicBezTo>
                    <a:pt x="102" y="114"/>
                    <a:pt x="0" y="354"/>
                    <a:pt x="84" y="565"/>
                  </a:cubicBezTo>
                  <a:cubicBezTo>
                    <a:pt x="148" y="726"/>
                    <a:pt x="303" y="824"/>
                    <a:pt x="466" y="824"/>
                  </a:cubicBezTo>
                  <a:cubicBezTo>
                    <a:pt x="517" y="824"/>
                    <a:pt x="569" y="815"/>
                    <a:pt x="619" y="795"/>
                  </a:cubicBezTo>
                  <a:cubicBezTo>
                    <a:pt x="830" y="710"/>
                    <a:pt x="933" y="470"/>
                    <a:pt x="848" y="259"/>
                  </a:cubicBezTo>
                  <a:cubicBezTo>
                    <a:pt x="784" y="98"/>
                    <a:pt x="629"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6" name="Google Shape;2846;p50"/>
            <p:cNvGrpSpPr/>
            <p:nvPr/>
          </p:nvGrpSpPr>
          <p:grpSpPr>
            <a:xfrm>
              <a:off x="3600503" y="3939083"/>
              <a:ext cx="753190" cy="1040973"/>
              <a:chOff x="4441775" y="4138125"/>
              <a:chExt cx="304775" cy="421225"/>
            </a:xfrm>
          </p:grpSpPr>
          <p:sp>
            <p:nvSpPr>
              <p:cNvPr id="2847" name="Google Shape;2847;p50"/>
              <p:cNvSpPr/>
              <p:nvPr/>
            </p:nvSpPr>
            <p:spPr>
              <a:xfrm>
                <a:off x="4659125" y="4196175"/>
                <a:ext cx="20825" cy="18350"/>
              </a:xfrm>
              <a:custGeom>
                <a:rect b="b" l="l" r="r" t="t"/>
                <a:pathLst>
                  <a:path extrusionOk="0" h="734" w="833">
                    <a:moveTo>
                      <a:pt x="415" y="0"/>
                    </a:moveTo>
                    <a:cubicBezTo>
                      <a:pt x="370" y="0"/>
                      <a:pt x="324" y="8"/>
                      <a:pt x="280" y="26"/>
                    </a:cubicBezTo>
                    <a:cubicBezTo>
                      <a:pt x="92" y="102"/>
                      <a:pt x="0" y="315"/>
                      <a:pt x="76" y="503"/>
                    </a:cubicBezTo>
                    <a:cubicBezTo>
                      <a:pt x="133" y="647"/>
                      <a:pt x="271" y="734"/>
                      <a:pt x="417" y="734"/>
                    </a:cubicBezTo>
                    <a:cubicBezTo>
                      <a:pt x="462" y="734"/>
                      <a:pt x="508" y="725"/>
                      <a:pt x="553" y="708"/>
                    </a:cubicBezTo>
                    <a:cubicBezTo>
                      <a:pt x="740" y="632"/>
                      <a:pt x="832" y="419"/>
                      <a:pt x="757" y="231"/>
                    </a:cubicBezTo>
                    <a:cubicBezTo>
                      <a:pt x="700" y="88"/>
                      <a:pt x="561" y="0"/>
                      <a:pt x="4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0"/>
              <p:cNvSpPr/>
              <p:nvPr/>
            </p:nvSpPr>
            <p:spPr>
              <a:xfrm>
                <a:off x="4650150" y="4353400"/>
                <a:ext cx="25175" cy="22250"/>
              </a:xfrm>
              <a:custGeom>
                <a:rect b="b" l="l" r="r" t="t"/>
                <a:pathLst>
                  <a:path extrusionOk="0" h="890" w="1007">
                    <a:moveTo>
                      <a:pt x="503" y="0"/>
                    </a:moveTo>
                    <a:cubicBezTo>
                      <a:pt x="449" y="0"/>
                      <a:pt x="393" y="10"/>
                      <a:pt x="340" y="31"/>
                    </a:cubicBezTo>
                    <a:cubicBezTo>
                      <a:pt x="112" y="123"/>
                      <a:pt x="1" y="382"/>
                      <a:pt x="91" y="610"/>
                    </a:cubicBezTo>
                    <a:cubicBezTo>
                      <a:pt x="161" y="784"/>
                      <a:pt x="328" y="890"/>
                      <a:pt x="505" y="890"/>
                    </a:cubicBezTo>
                    <a:cubicBezTo>
                      <a:pt x="560" y="890"/>
                      <a:pt x="615" y="879"/>
                      <a:pt x="669" y="858"/>
                    </a:cubicBezTo>
                    <a:cubicBezTo>
                      <a:pt x="897" y="767"/>
                      <a:pt x="1007" y="508"/>
                      <a:pt x="918" y="280"/>
                    </a:cubicBezTo>
                    <a:cubicBezTo>
                      <a:pt x="848" y="106"/>
                      <a:pt x="680" y="0"/>
                      <a:pt x="503"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0"/>
              <p:cNvSpPr/>
              <p:nvPr/>
            </p:nvSpPr>
            <p:spPr>
              <a:xfrm>
                <a:off x="4506025" y="4366550"/>
                <a:ext cx="32775" cy="28925"/>
              </a:xfrm>
              <a:custGeom>
                <a:rect b="b" l="l" r="r" t="t"/>
                <a:pathLst>
                  <a:path extrusionOk="0" h="1157" w="1311">
                    <a:moveTo>
                      <a:pt x="655" y="1"/>
                    </a:moveTo>
                    <a:cubicBezTo>
                      <a:pt x="584" y="1"/>
                      <a:pt x="512" y="14"/>
                      <a:pt x="441" y="42"/>
                    </a:cubicBezTo>
                    <a:cubicBezTo>
                      <a:pt x="145" y="160"/>
                      <a:pt x="1" y="497"/>
                      <a:pt x="119" y="793"/>
                    </a:cubicBezTo>
                    <a:cubicBezTo>
                      <a:pt x="209" y="1019"/>
                      <a:pt x="427" y="1157"/>
                      <a:pt x="656" y="1157"/>
                    </a:cubicBezTo>
                    <a:cubicBezTo>
                      <a:pt x="727" y="1157"/>
                      <a:pt x="800" y="1143"/>
                      <a:pt x="870" y="1115"/>
                    </a:cubicBezTo>
                    <a:cubicBezTo>
                      <a:pt x="1167" y="997"/>
                      <a:pt x="1311" y="661"/>
                      <a:pt x="1192" y="364"/>
                    </a:cubicBezTo>
                    <a:cubicBezTo>
                      <a:pt x="1102" y="138"/>
                      <a:pt x="885" y="1"/>
                      <a:pt x="65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0"/>
              <p:cNvSpPr/>
              <p:nvPr/>
            </p:nvSpPr>
            <p:spPr>
              <a:xfrm>
                <a:off x="4557525" y="4162500"/>
                <a:ext cx="13500" cy="11900"/>
              </a:xfrm>
              <a:custGeom>
                <a:rect b="b" l="l" r="r" t="t"/>
                <a:pathLst>
                  <a:path extrusionOk="0" h="476" w="540">
                    <a:moveTo>
                      <a:pt x="271" y="0"/>
                    </a:moveTo>
                    <a:cubicBezTo>
                      <a:pt x="241" y="0"/>
                      <a:pt x="211" y="6"/>
                      <a:pt x="182" y="18"/>
                    </a:cubicBezTo>
                    <a:cubicBezTo>
                      <a:pt x="60" y="66"/>
                      <a:pt x="1" y="204"/>
                      <a:pt x="49" y="326"/>
                    </a:cubicBezTo>
                    <a:cubicBezTo>
                      <a:pt x="86" y="419"/>
                      <a:pt x="175" y="475"/>
                      <a:pt x="270" y="475"/>
                    </a:cubicBezTo>
                    <a:cubicBezTo>
                      <a:pt x="299" y="475"/>
                      <a:pt x="329" y="470"/>
                      <a:pt x="358" y="458"/>
                    </a:cubicBezTo>
                    <a:cubicBezTo>
                      <a:pt x="479" y="409"/>
                      <a:pt x="539" y="272"/>
                      <a:pt x="490" y="149"/>
                    </a:cubicBezTo>
                    <a:cubicBezTo>
                      <a:pt x="454" y="57"/>
                      <a:pt x="365" y="0"/>
                      <a:pt x="271"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0"/>
              <p:cNvSpPr/>
              <p:nvPr/>
            </p:nvSpPr>
            <p:spPr>
              <a:xfrm>
                <a:off x="4539475" y="4539900"/>
                <a:ext cx="22050" cy="19450"/>
              </a:xfrm>
              <a:custGeom>
                <a:rect b="b" l="l" r="r" t="t"/>
                <a:pathLst>
                  <a:path extrusionOk="0" h="778" w="882">
                    <a:moveTo>
                      <a:pt x="441" y="0"/>
                    </a:moveTo>
                    <a:cubicBezTo>
                      <a:pt x="393" y="0"/>
                      <a:pt x="344" y="9"/>
                      <a:pt x="297" y="28"/>
                    </a:cubicBezTo>
                    <a:cubicBezTo>
                      <a:pt x="98" y="107"/>
                      <a:pt x="1" y="334"/>
                      <a:pt x="80" y="533"/>
                    </a:cubicBezTo>
                    <a:cubicBezTo>
                      <a:pt x="140" y="685"/>
                      <a:pt x="287" y="778"/>
                      <a:pt x="442" y="778"/>
                    </a:cubicBezTo>
                    <a:cubicBezTo>
                      <a:pt x="489" y="778"/>
                      <a:pt x="538" y="769"/>
                      <a:pt x="585" y="750"/>
                    </a:cubicBezTo>
                    <a:cubicBezTo>
                      <a:pt x="785" y="672"/>
                      <a:pt x="881" y="445"/>
                      <a:pt x="802" y="246"/>
                    </a:cubicBezTo>
                    <a:cubicBezTo>
                      <a:pt x="742" y="93"/>
                      <a:pt x="596" y="0"/>
                      <a:pt x="441"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0"/>
              <p:cNvSpPr/>
              <p:nvPr/>
            </p:nvSpPr>
            <p:spPr>
              <a:xfrm>
                <a:off x="4522375" y="4138125"/>
                <a:ext cx="224175" cy="411500"/>
              </a:xfrm>
              <a:custGeom>
                <a:rect b="b" l="l" r="r" t="t"/>
                <a:pathLst>
                  <a:path extrusionOk="0" fill="none" h="16460" w="8967">
                    <a:moveTo>
                      <a:pt x="1124" y="16460"/>
                    </a:moveTo>
                    <a:lnTo>
                      <a:pt x="1" y="9717"/>
                    </a:lnTo>
                    <a:lnTo>
                      <a:pt x="5614" y="9056"/>
                    </a:lnTo>
                    <a:lnTo>
                      <a:pt x="5886" y="2689"/>
                    </a:lnTo>
                    <a:lnTo>
                      <a:pt x="8966" y="0"/>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0"/>
              <p:cNvSpPr/>
              <p:nvPr/>
            </p:nvSpPr>
            <p:spPr>
              <a:xfrm>
                <a:off x="4564275" y="4168425"/>
                <a:ext cx="105250" cy="36925"/>
              </a:xfrm>
              <a:custGeom>
                <a:rect b="b" l="l" r="r" t="t"/>
                <a:pathLst>
                  <a:path extrusionOk="0" fill="none" h="1477" w="4210">
                    <a:moveTo>
                      <a:pt x="0" y="0"/>
                    </a:moveTo>
                    <a:lnTo>
                      <a:pt x="4210" y="14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0"/>
              <p:cNvSpPr/>
              <p:nvPr/>
            </p:nvSpPr>
            <p:spPr>
              <a:xfrm>
                <a:off x="4441775" y="4250125"/>
                <a:ext cx="81075" cy="133300"/>
              </a:xfrm>
              <a:custGeom>
                <a:rect b="b" l="l" r="r" t="t"/>
                <a:pathLst>
                  <a:path extrusionOk="0" fill="none" h="5332" w="3243">
                    <a:moveTo>
                      <a:pt x="0" y="0"/>
                    </a:moveTo>
                    <a:lnTo>
                      <a:pt x="3242" y="533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55" name="Google Shape;2855;p50"/>
          <p:cNvGrpSpPr/>
          <p:nvPr/>
        </p:nvGrpSpPr>
        <p:grpSpPr>
          <a:xfrm>
            <a:off x="-328305" y="3808925"/>
            <a:ext cx="1135731" cy="951001"/>
            <a:chOff x="4738595" y="3825300"/>
            <a:chExt cx="1135731" cy="951001"/>
          </a:xfrm>
        </p:grpSpPr>
        <p:sp>
          <p:nvSpPr>
            <p:cNvPr id="2856" name="Google Shape;2856;p50"/>
            <p:cNvSpPr/>
            <p:nvPr/>
          </p:nvSpPr>
          <p:spPr>
            <a:xfrm>
              <a:off x="5647567" y="4721947"/>
              <a:ext cx="60516" cy="54353"/>
            </a:xfrm>
            <a:custGeom>
              <a:rect b="b" l="l" r="r" t="t"/>
              <a:pathLst>
                <a:path extrusionOk="0" h="785" w="874">
                  <a:moveTo>
                    <a:pt x="437" y="1"/>
                  </a:moveTo>
                  <a:cubicBezTo>
                    <a:pt x="266" y="1"/>
                    <a:pt x="109" y="113"/>
                    <a:pt x="60" y="285"/>
                  </a:cubicBezTo>
                  <a:cubicBezTo>
                    <a:pt x="0" y="493"/>
                    <a:pt x="120" y="710"/>
                    <a:pt x="330" y="770"/>
                  </a:cubicBezTo>
                  <a:cubicBezTo>
                    <a:pt x="366" y="780"/>
                    <a:pt x="402" y="785"/>
                    <a:pt x="437" y="785"/>
                  </a:cubicBezTo>
                  <a:cubicBezTo>
                    <a:pt x="608" y="785"/>
                    <a:pt x="764" y="673"/>
                    <a:pt x="814" y="501"/>
                  </a:cubicBezTo>
                  <a:cubicBezTo>
                    <a:pt x="874" y="291"/>
                    <a:pt x="752" y="76"/>
                    <a:pt x="544" y="16"/>
                  </a:cubicBezTo>
                  <a:cubicBezTo>
                    <a:pt x="508" y="5"/>
                    <a:pt x="472" y="1"/>
                    <a:pt x="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0"/>
            <p:cNvSpPr/>
            <p:nvPr/>
          </p:nvSpPr>
          <p:spPr>
            <a:xfrm>
              <a:off x="5789299" y="4483834"/>
              <a:ext cx="85027" cy="76372"/>
            </a:xfrm>
            <a:custGeom>
              <a:rect b="b" l="l" r="r" t="t"/>
              <a:pathLst>
                <a:path extrusionOk="0" h="1103" w="1228">
                  <a:moveTo>
                    <a:pt x="615" y="0"/>
                  </a:moveTo>
                  <a:cubicBezTo>
                    <a:pt x="374" y="0"/>
                    <a:pt x="154" y="158"/>
                    <a:pt x="83" y="401"/>
                  </a:cubicBezTo>
                  <a:cubicBezTo>
                    <a:pt x="1" y="693"/>
                    <a:pt x="171" y="999"/>
                    <a:pt x="463" y="1082"/>
                  </a:cubicBezTo>
                  <a:cubicBezTo>
                    <a:pt x="513" y="1096"/>
                    <a:pt x="564" y="1103"/>
                    <a:pt x="613" y="1103"/>
                  </a:cubicBezTo>
                  <a:cubicBezTo>
                    <a:pt x="854" y="1103"/>
                    <a:pt x="1076" y="945"/>
                    <a:pt x="1144" y="703"/>
                  </a:cubicBezTo>
                  <a:cubicBezTo>
                    <a:pt x="1227" y="410"/>
                    <a:pt x="1057" y="104"/>
                    <a:pt x="765" y="21"/>
                  </a:cubicBezTo>
                  <a:cubicBezTo>
                    <a:pt x="715" y="7"/>
                    <a:pt x="664"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0"/>
            <p:cNvSpPr/>
            <p:nvPr/>
          </p:nvSpPr>
          <p:spPr>
            <a:xfrm>
              <a:off x="5274021" y="4642391"/>
              <a:ext cx="63770" cy="55877"/>
            </a:xfrm>
            <a:custGeom>
              <a:rect b="b" l="l" r="r" t="t"/>
              <a:pathLst>
                <a:path extrusionOk="0" h="807" w="921">
                  <a:moveTo>
                    <a:pt x="460" y="1"/>
                  </a:moveTo>
                  <a:cubicBezTo>
                    <a:pt x="393" y="1"/>
                    <a:pt x="326" y="17"/>
                    <a:pt x="265" y="52"/>
                  </a:cubicBezTo>
                  <a:cubicBezTo>
                    <a:pt x="70" y="160"/>
                    <a:pt x="0" y="405"/>
                    <a:pt x="108" y="600"/>
                  </a:cubicBezTo>
                  <a:cubicBezTo>
                    <a:pt x="181" y="732"/>
                    <a:pt x="319" y="807"/>
                    <a:pt x="460" y="807"/>
                  </a:cubicBezTo>
                  <a:cubicBezTo>
                    <a:pt x="527" y="807"/>
                    <a:pt x="594" y="790"/>
                    <a:pt x="656" y="755"/>
                  </a:cubicBezTo>
                  <a:cubicBezTo>
                    <a:pt x="850" y="648"/>
                    <a:pt x="920" y="402"/>
                    <a:pt x="812" y="208"/>
                  </a:cubicBezTo>
                  <a:cubicBezTo>
                    <a:pt x="738" y="76"/>
                    <a:pt x="601" y="1"/>
                    <a:pt x="4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0"/>
            <p:cNvSpPr/>
            <p:nvPr/>
          </p:nvSpPr>
          <p:spPr>
            <a:xfrm>
              <a:off x="5476546" y="4274316"/>
              <a:ext cx="52345" cy="47083"/>
            </a:xfrm>
            <a:custGeom>
              <a:rect b="b" l="l" r="r" t="t"/>
              <a:pathLst>
                <a:path extrusionOk="0" h="680" w="756">
                  <a:moveTo>
                    <a:pt x="377" y="0"/>
                  </a:moveTo>
                  <a:cubicBezTo>
                    <a:pt x="229" y="0"/>
                    <a:pt x="94" y="97"/>
                    <a:pt x="51" y="246"/>
                  </a:cubicBezTo>
                  <a:cubicBezTo>
                    <a:pt x="0" y="426"/>
                    <a:pt x="104" y="614"/>
                    <a:pt x="284" y="666"/>
                  </a:cubicBezTo>
                  <a:cubicBezTo>
                    <a:pt x="315" y="675"/>
                    <a:pt x="346" y="679"/>
                    <a:pt x="377" y="679"/>
                  </a:cubicBezTo>
                  <a:cubicBezTo>
                    <a:pt x="525" y="679"/>
                    <a:pt x="661" y="581"/>
                    <a:pt x="704" y="433"/>
                  </a:cubicBezTo>
                  <a:cubicBezTo>
                    <a:pt x="756" y="253"/>
                    <a:pt x="651" y="65"/>
                    <a:pt x="471" y="13"/>
                  </a:cubicBezTo>
                  <a:cubicBezTo>
                    <a:pt x="439" y="4"/>
                    <a:pt x="408" y="0"/>
                    <a:pt x="3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0"/>
            <p:cNvSpPr/>
            <p:nvPr/>
          </p:nvSpPr>
          <p:spPr>
            <a:xfrm>
              <a:off x="4738595" y="4429273"/>
              <a:ext cx="64670" cy="58092"/>
            </a:xfrm>
            <a:custGeom>
              <a:rect b="b" l="l" r="r" t="t"/>
              <a:pathLst>
                <a:path extrusionOk="0" h="839" w="934">
                  <a:moveTo>
                    <a:pt x="467" y="0"/>
                  </a:moveTo>
                  <a:cubicBezTo>
                    <a:pt x="285" y="0"/>
                    <a:pt x="117" y="120"/>
                    <a:pt x="64" y="304"/>
                  </a:cubicBezTo>
                  <a:cubicBezTo>
                    <a:pt x="1" y="526"/>
                    <a:pt x="129" y="757"/>
                    <a:pt x="352" y="822"/>
                  </a:cubicBezTo>
                  <a:cubicBezTo>
                    <a:pt x="391" y="833"/>
                    <a:pt x="429" y="839"/>
                    <a:pt x="467" y="839"/>
                  </a:cubicBezTo>
                  <a:cubicBezTo>
                    <a:pt x="650" y="839"/>
                    <a:pt x="818" y="719"/>
                    <a:pt x="870" y="534"/>
                  </a:cubicBezTo>
                  <a:cubicBezTo>
                    <a:pt x="933" y="312"/>
                    <a:pt x="805" y="80"/>
                    <a:pt x="582" y="16"/>
                  </a:cubicBezTo>
                  <a:cubicBezTo>
                    <a:pt x="544" y="5"/>
                    <a:pt x="505" y="0"/>
                    <a:pt x="4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0"/>
            <p:cNvSpPr/>
            <p:nvPr/>
          </p:nvSpPr>
          <p:spPr>
            <a:xfrm>
              <a:off x="5380996" y="4072484"/>
              <a:ext cx="69932" cy="62801"/>
            </a:xfrm>
            <a:custGeom>
              <a:rect b="b" l="l" r="r" t="t"/>
              <a:pathLst>
                <a:path extrusionOk="0" h="907" w="1010">
                  <a:moveTo>
                    <a:pt x="505" y="1"/>
                  </a:moveTo>
                  <a:cubicBezTo>
                    <a:pt x="308" y="1"/>
                    <a:pt x="125" y="131"/>
                    <a:pt x="69" y="330"/>
                  </a:cubicBezTo>
                  <a:cubicBezTo>
                    <a:pt x="0" y="571"/>
                    <a:pt x="140" y="821"/>
                    <a:pt x="380" y="889"/>
                  </a:cubicBezTo>
                  <a:cubicBezTo>
                    <a:pt x="422" y="901"/>
                    <a:pt x="463" y="907"/>
                    <a:pt x="504" y="907"/>
                  </a:cubicBezTo>
                  <a:cubicBezTo>
                    <a:pt x="702" y="907"/>
                    <a:pt x="883" y="776"/>
                    <a:pt x="940" y="577"/>
                  </a:cubicBezTo>
                  <a:cubicBezTo>
                    <a:pt x="1009" y="338"/>
                    <a:pt x="869" y="86"/>
                    <a:pt x="628" y="18"/>
                  </a:cubicBezTo>
                  <a:cubicBezTo>
                    <a:pt x="587" y="6"/>
                    <a:pt x="545" y="1"/>
                    <a:pt x="5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0"/>
            <p:cNvSpPr/>
            <p:nvPr/>
          </p:nvSpPr>
          <p:spPr>
            <a:xfrm>
              <a:off x="5317157" y="3825300"/>
              <a:ext cx="55946" cy="50337"/>
            </a:xfrm>
            <a:custGeom>
              <a:rect b="b" l="l" r="r" t="t"/>
              <a:pathLst>
                <a:path extrusionOk="0" h="727" w="808">
                  <a:moveTo>
                    <a:pt x="404" y="1"/>
                  </a:moveTo>
                  <a:cubicBezTo>
                    <a:pt x="246" y="1"/>
                    <a:pt x="99" y="104"/>
                    <a:pt x="54" y="264"/>
                  </a:cubicBezTo>
                  <a:cubicBezTo>
                    <a:pt x="0" y="458"/>
                    <a:pt x="111" y="658"/>
                    <a:pt x="305" y="713"/>
                  </a:cubicBezTo>
                  <a:cubicBezTo>
                    <a:pt x="337" y="722"/>
                    <a:pt x="370" y="726"/>
                    <a:pt x="403" y="726"/>
                  </a:cubicBezTo>
                  <a:cubicBezTo>
                    <a:pt x="561" y="726"/>
                    <a:pt x="708" y="623"/>
                    <a:pt x="752" y="463"/>
                  </a:cubicBezTo>
                  <a:cubicBezTo>
                    <a:pt x="807" y="271"/>
                    <a:pt x="695" y="69"/>
                    <a:pt x="503" y="14"/>
                  </a:cubicBezTo>
                  <a:cubicBezTo>
                    <a:pt x="470" y="5"/>
                    <a:pt x="437" y="1"/>
                    <a:pt x="4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0"/>
            <p:cNvSpPr/>
            <p:nvPr/>
          </p:nvSpPr>
          <p:spPr>
            <a:xfrm>
              <a:off x="4770930" y="3850503"/>
              <a:ext cx="1060895" cy="898666"/>
            </a:xfrm>
            <a:custGeom>
              <a:rect b="b" l="l" r="r" t="t"/>
              <a:pathLst>
                <a:path extrusionOk="0" fill="none" h="12979" w="15322">
                  <a:moveTo>
                    <a:pt x="8293" y="1"/>
                  </a:moveTo>
                  <a:lnTo>
                    <a:pt x="9276" y="3649"/>
                  </a:lnTo>
                  <a:lnTo>
                    <a:pt x="10568" y="6461"/>
                  </a:lnTo>
                  <a:lnTo>
                    <a:pt x="15322" y="9700"/>
                  </a:lnTo>
                  <a:lnTo>
                    <a:pt x="13097" y="12979"/>
                  </a:lnTo>
                  <a:lnTo>
                    <a:pt x="7720" y="11854"/>
                  </a:lnTo>
                  <a:lnTo>
                    <a:pt x="0" y="8777"/>
                  </a:lnTo>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0"/>
            <p:cNvSpPr/>
            <p:nvPr/>
          </p:nvSpPr>
          <p:spPr>
            <a:xfrm>
              <a:off x="5305456" y="4297719"/>
              <a:ext cx="197265" cy="373550"/>
            </a:xfrm>
            <a:custGeom>
              <a:rect b="b" l="l" r="r" t="t"/>
              <a:pathLst>
                <a:path extrusionOk="0" fill="none" h="5395" w="2849">
                  <a:moveTo>
                    <a:pt x="0" y="5395"/>
                  </a:moveTo>
                  <a:lnTo>
                    <a:pt x="2848" y="1"/>
                  </a:lnTo>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5" name="Google Shape;2865;p50"/>
          <p:cNvGrpSpPr/>
          <p:nvPr/>
        </p:nvGrpSpPr>
        <p:grpSpPr>
          <a:xfrm rot="1654819">
            <a:off x="-509103" y="-64478"/>
            <a:ext cx="1911924" cy="854649"/>
            <a:chOff x="923625" y="3995200"/>
            <a:chExt cx="1266750" cy="566250"/>
          </a:xfrm>
        </p:grpSpPr>
        <p:sp>
          <p:nvSpPr>
            <p:cNvPr id="2866" name="Google Shape;2866;p50"/>
            <p:cNvSpPr/>
            <p:nvPr/>
          </p:nvSpPr>
          <p:spPr>
            <a:xfrm>
              <a:off x="1234425" y="3995200"/>
              <a:ext cx="641375" cy="566250"/>
            </a:xfrm>
            <a:custGeom>
              <a:rect b="b" l="l" r="r" t="t"/>
              <a:pathLst>
                <a:path extrusionOk="0" h="22650" w="25655">
                  <a:moveTo>
                    <a:pt x="12825" y="1"/>
                  </a:moveTo>
                  <a:cubicBezTo>
                    <a:pt x="9351" y="1"/>
                    <a:pt x="5926" y="1594"/>
                    <a:pt x="3708" y="4612"/>
                  </a:cubicBezTo>
                  <a:cubicBezTo>
                    <a:pt x="0" y="9658"/>
                    <a:pt x="1094" y="16740"/>
                    <a:pt x="6110" y="20448"/>
                  </a:cubicBezTo>
                  <a:cubicBezTo>
                    <a:pt x="8132" y="21934"/>
                    <a:pt x="10482" y="22649"/>
                    <a:pt x="12810" y="22649"/>
                  </a:cubicBezTo>
                  <a:cubicBezTo>
                    <a:pt x="16291" y="22649"/>
                    <a:pt x="19724" y="21052"/>
                    <a:pt x="21946" y="18047"/>
                  </a:cubicBezTo>
                  <a:cubicBezTo>
                    <a:pt x="25654" y="13001"/>
                    <a:pt x="24560" y="5919"/>
                    <a:pt x="19545" y="2211"/>
                  </a:cubicBezTo>
                  <a:cubicBezTo>
                    <a:pt x="17517" y="720"/>
                    <a:pt x="15160" y="1"/>
                    <a:pt x="128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0"/>
            <p:cNvSpPr/>
            <p:nvPr/>
          </p:nvSpPr>
          <p:spPr>
            <a:xfrm>
              <a:off x="1458738" y="4054575"/>
              <a:ext cx="346525" cy="506875"/>
            </a:xfrm>
            <a:custGeom>
              <a:rect b="b" l="l" r="r" t="t"/>
              <a:pathLst>
                <a:path extrusionOk="0" h="20275" w="13861">
                  <a:moveTo>
                    <a:pt x="10821" y="1"/>
                  </a:moveTo>
                  <a:cubicBezTo>
                    <a:pt x="10517" y="426"/>
                    <a:pt x="10335" y="882"/>
                    <a:pt x="10213" y="1338"/>
                  </a:cubicBezTo>
                  <a:cubicBezTo>
                    <a:pt x="9848" y="2858"/>
                    <a:pt x="10365" y="4530"/>
                    <a:pt x="9575" y="5776"/>
                  </a:cubicBezTo>
                  <a:cubicBezTo>
                    <a:pt x="9119" y="6505"/>
                    <a:pt x="8268" y="6931"/>
                    <a:pt x="7477" y="7235"/>
                  </a:cubicBezTo>
                  <a:cubicBezTo>
                    <a:pt x="6687" y="7539"/>
                    <a:pt x="5806" y="7721"/>
                    <a:pt x="5046" y="8147"/>
                  </a:cubicBezTo>
                  <a:cubicBezTo>
                    <a:pt x="4286" y="8603"/>
                    <a:pt x="3678" y="9362"/>
                    <a:pt x="3678" y="10183"/>
                  </a:cubicBezTo>
                  <a:cubicBezTo>
                    <a:pt x="3708" y="11247"/>
                    <a:pt x="4711" y="12311"/>
                    <a:pt x="4255" y="13314"/>
                  </a:cubicBezTo>
                  <a:cubicBezTo>
                    <a:pt x="3921" y="14043"/>
                    <a:pt x="3040" y="14226"/>
                    <a:pt x="2341" y="14530"/>
                  </a:cubicBezTo>
                  <a:cubicBezTo>
                    <a:pt x="1033" y="15138"/>
                    <a:pt x="122" y="16536"/>
                    <a:pt x="30" y="18025"/>
                  </a:cubicBezTo>
                  <a:cubicBezTo>
                    <a:pt x="0" y="18633"/>
                    <a:pt x="152" y="19241"/>
                    <a:pt x="365" y="19758"/>
                  </a:cubicBezTo>
                  <a:cubicBezTo>
                    <a:pt x="1216" y="20031"/>
                    <a:pt x="2067" y="20183"/>
                    <a:pt x="2979" y="20274"/>
                  </a:cubicBezTo>
                  <a:cubicBezTo>
                    <a:pt x="2918" y="20153"/>
                    <a:pt x="2827" y="20001"/>
                    <a:pt x="2766" y="19879"/>
                  </a:cubicBezTo>
                  <a:cubicBezTo>
                    <a:pt x="2067" y="18633"/>
                    <a:pt x="2189" y="16809"/>
                    <a:pt x="3374" y="16019"/>
                  </a:cubicBezTo>
                  <a:cubicBezTo>
                    <a:pt x="4103" y="15502"/>
                    <a:pt x="5076" y="15472"/>
                    <a:pt x="5958" y="15350"/>
                  </a:cubicBezTo>
                  <a:cubicBezTo>
                    <a:pt x="6839" y="15259"/>
                    <a:pt x="7812" y="14955"/>
                    <a:pt x="8237" y="14135"/>
                  </a:cubicBezTo>
                  <a:cubicBezTo>
                    <a:pt x="8572" y="13435"/>
                    <a:pt x="8359" y="12584"/>
                    <a:pt x="8146" y="11794"/>
                  </a:cubicBezTo>
                  <a:cubicBezTo>
                    <a:pt x="7964" y="11004"/>
                    <a:pt x="7903" y="10092"/>
                    <a:pt x="8450" y="9514"/>
                  </a:cubicBezTo>
                  <a:cubicBezTo>
                    <a:pt x="8824" y="9140"/>
                    <a:pt x="9312" y="9050"/>
                    <a:pt x="9816" y="9050"/>
                  </a:cubicBezTo>
                  <a:cubicBezTo>
                    <a:pt x="10049" y="9050"/>
                    <a:pt x="10286" y="9070"/>
                    <a:pt x="10517" y="9089"/>
                  </a:cubicBezTo>
                  <a:cubicBezTo>
                    <a:pt x="10882" y="9135"/>
                    <a:pt x="11262" y="9195"/>
                    <a:pt x="11626" y="9195"/>
                  </a:cubicBezTo>
                  <a:cubicBezTo>
                    <a:pt x="11991" y="9195"/>
                    <a:pt x="12341" y="9135"/>
                    <a:pt x="12645" y="8937"/>
                  </a:cubicBezTo>
                  <a:cubicBezTo>
                    <a:pt x="13222" y="8603"/>
                    <a:pt x="13526" y="7903"/>
                    <a:pt x="13587" y="7235"/>
                  </a:cubicBezTo>
                  <a:cubicBezTo>
                    <a:pt x="13678" y="6596"/>
                    <a:pt x="13557" y="5897"/>
                    <a:pt x="13557" y="5229"/>
                  </a:cubicBezTo>
                  <a:cubicBezTo>
                    <a:pt x="13557" y="4682"/>
                    <a:pt x="13617" y="4104"/>
                    <a:pt x="13860" y="3648"/>
                  </a:cubicBezTo>
                  <a:cubicBezTo>
                    <a:pt x="13101" y="2220"/>
                    <a:pt x="12067" y="973"/>
                    <a:pt x="108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0"/>
            <p:cNvSpPr/>
            <p:nvPr/>
          </p:nvSpPr>
          <p:spPr>
            <a:xfrm>
              <a:off x="1587000" y="4455475"/>
              <a:ext cx="76775" cy="34500"/>
            </a:xfrm>
            <a:custGeom>
              <a:rect b="b" l="l" r="r" t="t"/>
              <a:pathLst>
                <a:path extrusionOk="0" h="1380" w="3071">
                  <a:moveTo>
                    <a:pt x="2280" y="1"/>
                  </a:moveTo>
                  <a:cubicBezTo>
                    <a:pt x="1824" y="31"/>
                    <a:pt x="1369" y="61"/>
                    <a:pt x="913" y="61"/>
                  </a:cubicBezTo>
                  <a:cubicBezTo>
                    <a:pt x="639" y="61"/>
                    <a:pt x="305" y="122"/>
                    <a:pt x="153" y="335"/>
                  </a:cubicBezTo>
                  <a:cubicBezTo>
                    <a:pt x="1" y="517"/>
                    <a:pt x="31" y="821"/>
                    <a:pt x="183" y="1034"/>
                  </a:cubicBezTo>
                  <a:cubicBezTo>
                    <a:pt x="335" y="1216"/>
                    <a:pt x="578" y="1338"/>
                    <a:pt x="852" y="1368"/>
                  </a:cubicBezTo>
                  <a:cubicBezTo>
                    <a:pt x="913" y="1376"/>
                    <a:pt x="975" y="1380"/>
                    <a:pt x="1039" y="1380"/>
                  </a:cubicBezTo>
                  <a:cubicBezTo>
                    <a:pt x="1230" y="1380"/>
                    <a:pt x="1429" y="1346"/>
                    <a:pt x="1612" y="1277"/>
                  </a:cubicBezTo>
                  <a:cubicBezTo>
                    <a:pt x="1855" y="1247"/>
                    <a:pt x="2128" y="1247"/>
                    <a:pt x="2402" y="1216"/>
                  </a:cubicBezTo>
                  <a:cubicBezTo>
                    <a:pt x="2615" y="1125"/>
                    <a:pt x="2888" y="973"/>
                    <a:pt x="2980" y="760"/>
                  </a:cubicBezTo>
                  <a:cubicBezTo>
                    <a:pt x="3071" y="517"/>
                    <a:pt x="3010" y="213"/>
                    <a:pt x="2828" y="61"/>
                  </a:cubicBezTo>
                  <a:cubicBezTo>
                    <a:pt x="2676" y="1"/>
                    <a:pt x="2463" y="1"/>
                    <a:pt x="2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0"/>
            <p:cNvSpPr/>
            <p:nvPr/>
          </p:nvSpPr>
          <p:spPr>
            <a:xfrm>
              <a:off x="1536100" y="4040925"/>
              <a:ext cx="81325" cy="114525"/>
            </a:xfrm>
            <a:custGeom>
              <a:rect b="b" l="l" r="r" t="t"/>
              <a:pathLst>
                <a:path extrusionOk="0" h="4581" w="3253">
                  <a:moveTo>
                    <a:pt x="1828" y="1"/>
                  </a:moveTo>
                  <a:cubicBezTo>
                    <a:pt x="1317" y="1"/>
                    <a:pt x="811" y="284"/>
                    <a:pt x="517" y="686"/>
                  </a:cubicBezTo>
                  <a:cubicBezTo>
                    <a:pt x="122" y="1142"/>
                    <a:pt x="0" y="1749"/>
                    <a:pt x="31" y="2327"/>
                  </a:cubicBezTo>
                  <a:cubicBezTo>
                    <a:pt x="31" y="2753"/>
                    <a:pt x="122" y="3178"/>
                    <a:pt x="243" y="3573"/>
                  </a:cubicBezTo>
                  <a:cubicBezTo>
                    <a:pt x="335" y="3816"/>
                    <a:pt x="335" y="4151"/>
                    <a:pt x="487" y="4333"/>
                  </a:cubicBezTo>
                  <a:cubicBezTo>
                    <a:pt x="623" y="4510"/>
                    <a:pt x="776" y="4580"/>
                    <a:pt x="933" y="4580"/>
                  </a:cubicBezTo>
                  <a:cubicBezTo>
                    <a:pt x="1370" y="4580"/>
                    <a:pt x="1835" y="4030"/>
                    <a:pt x="2037" y="3695"/>
                  </a:cubicBezTo>
                  <a:cubicBezTo>
                    <a:pt x="2280" y="3269"/>
                    <a:pt x="2523" y="2874"/>
                    <a:pt x="2766" y="2479"/>
                  </a:cubicBezTo>
                  <a:cubicBezTo>
                    <a:pt x="2979" y="2053"/>
                    <a:pt x="3253" y="1597"/>
                    <a:pt x="3222" y="1142"/>
                  </a:cubicBezTo>
                  <a:cubicBezTo>
                    <a:pt x="3161" y="594"/>
                    <a:pt x="2645" y="78"/>
                    <a:pt x="2037" y="17"/>
                  </a:cubicBezTo>
                  <a:cubicBezTo>
                    <a:pt x="1968" y="6"/>
                    <a:pt x="1898" y="1"/>
                    <a:pt x="18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0"/>
            <p:cNvSpPr/>
            <p:nvPr/>
          </p:nvSpPr>
          <p:spPr>
            <a:xfrm>
              <a:off x="1606800" y="4131750"/>
              <a:ext cx="50400" cy="34000"/>
            </a:xfrm>
            <a:custGeom>
              <a:rect b="b" l="l" r="r" t="t"/>
              <a:pathLst>
                <a:path extrusionOk="0" h="1360" w="2016">
                  <a:moveTo>
                    <a:pt x="1154" y="1"/>
                  </a:moveTo>
                  <a:cubicBezTo>
                    <a:pt x="820" y="1"/>
                    <a:pt x="455" y="183"/>
                    <a:pt x="303" y="487"/>
                  </a:cubicBezTo>
                  <a:cubicBezTo>
                    <a:pt x="0" y="1106"/>
                    <a:pt x="330" y="1360"/>
                    <a:pt x="753" y="1360"/>
                  </a:cubicBezTo>
                  <a:cubicBezTo>
                    <a:pt x="1305" y="1360"/>
                    <a:pt x="2015" y="925"/>
                    <a:pt x="1671" y="305"/>
                  </a:cubicBezTo>
                  <a:cubicBezTo>
                    <a:pt x="1580" y="92"/>
                    <a:pt x="1336" y="1"/>
                    <a:pt x="11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0"/>
            <p:cNvSpPr/>
            <p:nvPr/>
          </p:nvSpPr>
          <p:spPr>
            <a:xfrm>
              <a:off x="1295200" y="3995925"/>
              <a:ext cx="554000" cy="502125"/>
            </a:xfrm>
            <a:custGeom>
              <a:rect b="b" l="l" r="r" t="t"/>
              <a:pathLst>
                <a:path extrusionOk="0" h="20085" w="22160">
                  <a:moveTo>
                    <a:pt x="10478" y="1"/>
                  </a:moveTo>
                  <a:cubicBezTo>
                    <a:pt x="9949" y="1"/>
                    <a:pt x="9414" y="38"/>
                    <a:pt x="8876" y="115"/>
                  </a:cubicBezTo>
                  <a:cubicBezTo>
                    <a:pt x="4803" y="662"/>
                    <a:pt x="1581" y="3337"/>
                    <a:pt x="1" y="6832"/>
                  </a:cubicBezTo>
                  <a:cubicBezTo>
                    <a:pt x="1581" y="5525"/>
                    <a:pt x="3466" y="4674"/>
                    <a:pt x="5624" y="4370"/>
                  </a:cubicBezTo>
                  <a:cubicBezTo>
                    <a:pt x="6165" y="4293"/>
                    <a:pt x="6702" y="4256"/>
                    <a:pt x="7232" y="4256"/>
                  </a:cubicBezTo>
                  <a:cubicBezTo>
                    <a:pt x="12785" y="4256"/>
                    <a:pt x="17613" y="8346"/>
                    <a:pt x="18390" y="14006"/>
                  </a:cubicBezTo>
                  <a:cubicBezTo>
                    <a:pt x="18694" y="16133"/>
                    <a:pt x="18360" y="18231"/>
                    <a:pt x="17569" y="20085"/>
                  </a:cubicBezTo>
                  <a:cubicBezTo>
                    <a:pt x="20518" y="17653"/>
                    <a:pt x="22159" y="13823"/>
                    <a:pt x="21643" y="9750"/>
                  </a:cubicBezTo>
                  <a:cubicBezTo>
                    <a:pt x="20838" y="4090"/>
                    <a:pt x="16007" y="1"/>
                    <a:pt x="10478" y="1"/>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0"/>
            <p:cNvSpPr/>
            <p:nvPr/>
          </p:nvSpPr>
          <p:spPr>
            <a:xfrm>
              <a:off x="923625" y="4158675"/>
              <a:ext cx="1266750" cy="240250"/>
            </a:xfrm>
            <a:custGeom>
              <a:rect b="b" l="l" r="r" t="t"/>
              <a:pathLst>
                <a:path extrusionOk="0" h="9610" w="50670">
                  <a:moveTo>
                    <a:pt x="43350" y="0"/>
                  </a:moveTo>
                  <a:cubicBezTo>
                    <a:pt x="41183" y="0"/>
                    <a:pt x="38608" y="108"/>
                    <a:pt x="35746" y="322"/>
                  </a:cubicBezTo>
                  <a:cubicBezTo>
                    <a:pt x="32432" y="596"/>
                    <a:pt x="28755" y="960"/>
                    <a:pt x="24864" y="1508"/>
                  </a:cubicBezTo>
                  <a:cubicBezTo>
                    <a:pt x="21004" y="2024"/>
                    <a:pt x="17356" y="2663"/>
                    <a:pt x="14104" y="3331"/>
                  </a:cubicBezTo>
                  <a:cubicBezTo>
                    <a:pt x="5715" y="5033"/>
                    <a:pt x="0" y="6979"/>
                    <a:pt x="183" y="8286"/>
                  </a:cubicBezTo>
                  <a:cubicBezTo>
                    <a:pt x="304" y="9177"/>
                    <a:pt x="3006" y="9610"/>
                    <a:pt x="7343" y="9610"/>
                  </a:cubicBezTo>
                  <a:cubicBezTo>
                    <a:pt x="9511" y="9610"/>
                    <a:pt x="12088" y="9502"/>
                    <a:pt x="14955" y="9289"/>
                  </a:cubicBezTo>
                  <a:cubicBezTo>
                    <a:pt x="14803" y="8955"/>
                    <a:pt x="14681" y="8590"/>
                    <a:pt x="14560" y="8225"/>
                  </a:cubicBezTo>
                  <a:cubicBezTo>
                    <a:pt x="13634" y="8269"/>
                    <a:pt x="12777" y="8291"/>
                    <a:pt x="11997" y="8291"/>
                  </a:cubicBezTo>
                  <a:cubicBezTo>
                    <a:pt x="9014" y="8291"/>
                    <a:pt x="7179" y="7970"/>
                    <a:pt x="7082" y="7344"/>
                  </a:cubicBezTo>
                  <a:cubicBezTo>
                    <a:pt x="6961" y="6584"/>
                    <a:pt x="9666" y="5489"/>
                    <a:pt x="13952" y="4456"/>
                  </a:cubicBezTo>
                  <a:cubicBezTo>
                    <a:pt x="16991" y="3726"/>
                    <a:pt x="20791" y="3027"/>
                    <a:pt x="24955" y="2450"/>
                  </a:cubicBezTo>
                  <a:cubicBezTo>
                    <a:pt x="29089" y="1872"/>
                    <a:pt x="32949" y="1538"/>
                    <a:pt x="36080" y="1386"/>
                  </a:cubicBezTo>
                  <a:cubicBezTo>
                    <a:pt x="36852" y="1359"/>
                    <a:pt x="37578" y="1346"/>
                    <a:pt x="38251" y="1346"/>
                  </a:cubicBezTo>
                  <a:cubicBezTo>
                    <a:pt x="41415" y="1346"/>
                    <a:pt x="43396" y="1646"/>
                    <a:pt x="43497" y="2298"/>
                  </a:cubicBezTo>
                  <a:cubicBezTo>
                    <a:pt x="43588" y="3058"/>
                    <a:pt x="40913" y="4152"/>
                    <a:pt x="36597" y="5185"/>
                  </a:cubicBezTo>
                  <a:cubicBezTo>
                    <a:pt x="36597" y="5550"/>
                    <a:pt x="36566" y="5945"/>
                    <a:pt x="36536" y="6280"/>
                  </a:cubicBezTo>
                  <a:cubicBezTo>
                    <a:pt x="44925" y="4578"/>
                    <a:pt x="50670" y="2632"/>
                    <a:pt x="50488" y="1295"/>
                  </a:cubicBezTo>
                  <a:cubicBezTo>
                    <a:pt x="50346" y="426"/>
                    <a:pt x="47651" y="0"/>
                    <a:pt x="433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3" name="Google Shape;2873;p50"/>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MAYBE YOU NEED THREE COLUMNS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7" name="Shape 2877"/>
        <p:cNvGrpSpPr/>
        <p:nvPr/>
      </p:nvGrpSpPr>
      <p:grpSpPr>
        <a:xfrm>
          <a:off x="0" y="0"/>
          <a:ext cx="0" cy="0"/>
          <a:chOff x="0" y="0"/>
          <a:chExt cx="0" cy="0"/>
        </a:xfrm>
      </p:grpSpPr>
      <p:sp>
        <p:nvSpPr>
          <p:cNvPr id="2878" name="Google Shape;2878;p51"/>
          <p:cNvSpPr txBox="1"/>
          <p:nvPr>
            <p:ph type="title"/>
          </p:nvPr>
        </p:nvSpPr>
        <p:spPr>
          <a:xfrm>
            <a:off x="713100" y="53575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MORE APPLICATIONS</a:t>
            </a:r>
            <a:endParaRPr/>
          </a:p>
        </p:txBody>
      </p:sp>
      <p:graphicFrame>
        <p:nvGraphicFramePr>
          <p:cNvPr id="2879" name="Google Shape;2879;p51"/>
          <p:cNvGraphicFramePr/>
          <p:nvPr/>
        </p:nvGraphicFramePr>
        <p:xfrm>
          <a:off x="1281725" y="1591286"/>
          <a:ext cx="3000000" cy="3000000"/>
        </p:xfrm>
        <a:graphic>
          <a:graphicData uri="http://schemas.openxmlformats.org/drawingml/2006/table">
            <a:tbl>
              <a:tblPr>
                <a:noFill/>
                <a:tableStyleId>{690C1FC6-3BDE-44B5-9360-506EE0DD27E8}</a:tableStyleId>
              </a:tblPr>
              <a:tblGrid>
                <a:gridCol w="972825"/>
                <a:gridCol w="4272850"/>
                <a:gridCol w="1341850"/>
              </a:tblGrid>
              <a:tr h="476000">
                <a:tc>
                  <a:txBody>
                    <a:bodyPr/>
                    <a:lstStyle/>
                    <a:p>
                      <a:pPr indent="0" lvl="0" marL="0" rtl="0" algn="ctr">
                        <a:spcBef>
                          <a:spcPts val="0"/>
                        </a:spcBef>
                        <a:spcAft>
                          <a:spcPts val="0"/>
                        </a:spcAft>
                        <a:buNone/>
                      </a:pPr>
                      <a:r>
                        <a:rPr b="1" lang="en" sz="2000">
                          <a:solidFill>
                            <a:schemeClr val="lt1"/>
                          </a:solidFill>
                          <a:latin typeface="Open Sans"/>
                          <a:ea typeface="Open Sans"/>
                          <a:cs typeface="Open Sans"/>
                          <a:sym typeface="Open Sans"/>
                        </a:rPr>
                        <a:t>CODE</a:t>
                      </a:r>
                      <a:endParaRPr b="1" sz="20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b="1" lang="en" sz="2000">
                          <a:solidFill>
                            <a:schemeClr val="lt1"/>
                          </a:solidFill>
                          <a:latin typeface="Open Sans"/>
                          <a:ea typeface="Open Sans"/>
                          <a:cs typeface="Open Sans"/>
                          <a:sym typeface="Open Sans"/>
                        </a:rPr>
                        <a:t>APPLICATION</a:t>
                      </a:r>
                      <a:endParaRPr b="1" sz="2000">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b="1" lang="en" sz="2000">
                          <a:solidFill>
                            <a:schemeClr val="lt1"/>
                          </a:solidFill>
                          <a:latin typeface="Open Sans"/>
                          <a:ea typeface="Open Sans"/>
                          <a:cs typeface="Open Sans"/>
                          <a:sym typeface="Open Sans"/>
                        </a:rPr>
                        <a:t>NUMBER</a:t>
                      </a:r>
                      <a:endParaRPr b="1" sz="2000">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86750">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001</a:t>
                      </a:r>
                      <a:endParaRPr>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Mercury is the closest planet to the Sun</a:t>
                      </a:r>
                      <a:endParaRPr>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10</a:t>
                      </a:r>
                      <a:endParaRPr>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86750">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002</a:t>
                      </a:r>
                      <a:endParaRPr>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Venus is the second planet from the Sun</a:t>
                      </a:r>
                      <a:endParaRPr>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8</a:t>
                      </a:r>
                      <a:endParaRPr>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86750">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003</a:t>
                      </a:r>
                      <a:endParaRPr>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Earth is the third planet from the Sun</a:t>
                      </a:r>
                      <a:endParaRPr>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4</a:t>
                      </a:r>
                      <a:endParaRPr>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86750">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004</a:t>
                      </a:r>
                      <a:endParaRPr>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Despite being red, Mars is very cold</a:t>
                      </a:r>
                      <a:endParaRPr>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3</a:t>
                      </a:r>
                      <a:endParaRPr>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86750">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005</a:t>
                      </a:r>
                      <a:endParaRPr>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Jupiter is the biggest planet in the Solar System</a:t>
                      </a:r>
                      <a:endParaRPr>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3</a:t>
                      </a:r>
                      <a:endParaRPr>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bl>
          </a:graphicData>
        </a:graphic>
      </p:graphicFrame>
      <p:grpSp>
        <p:nvGrpSpPr>
          <p:cNvPr id="2880" name="Google Shape;2880;p51"/>
          <p:cNvGrpSpPr/>
          <p:nvPr/>
        </p:nvGrpSpPr>
        <p:grpSpPr>
          <a:xfrm>
            <a:off x="7863032" y="161100"/>
            <a:ext cx="1135731" cy="951001"/>
            <a:chOff x="4738595" y="3825300"/>
            <a:chExt cx="1135731" cy="951001"/>
          </a:xfrm>
        </p:grpSpPr>
        <p:sp>
          <p:nvSpPr>
            <p:cNvPr id="2881" name="Google Shape;2881;p51"/>
            <p:cNvSpPr/>
            <p:nvPr/>
          </p:nvSpPr>
          <p:spPr>
            <a:xfrm>
              <a:off x="5647567" y="4721947"/>
              <a:ext cx="60516" cy="54353"/>
            </a:xfrm>
            <a:custGeom>
              <a:rect b="b" l="l" r="r" t="t"/>
              <a:pathLst>
                <a:path extrusionOk="0" h="785" w="874">
                  <a:moveTo>
                    <a:pt x="437" y="1"/>
                  </a:moveTo>
                  <a:cubicBezTo>
                    <a:pt x="266" y="1"/>
                    <a:pt x="109" y="113"/>
                    <a:pt x="60" y="285"/>
                  </a:cubicBezTo>
                  <a:cubicBezTo>
                    <a:pt x="0" y="493"/>
                    <a:pt x="120" y="710"/>
                    <a:pt x="330" y="770"/>
                  </a:cubicBezTo>
                  <a:cubicBezTo>
                    <a:pt x="366" y="780"/>
                    <a:pt x="402" y="785"/>
                    <a:pt x="437" y="785"/>
                  </a:cubicBezTo>
                  <a:cubicBezTo>
                    <a:pt x="608" y="785"/>
                    <a:pt x="764" y="673"/>
                    <a:pt x="814" y="501"/>
                  </a:cubicBezTo>
                  <a:cubicBezTo>
                    <a:pt x="874" y="291"/>
                    <a:pt x="752" y="76"/>
                    <a:pt x="544" y="16"/>
                  </a:cubicBezTo>
                  <a:cubicBezTo>
                    <a:pt x="508" y="5"/>
                    <a:pt x="472" y="1"/>
                    <a:pt x="43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1"/>
            <p:cNvSpPr/>
            <p:nvPr/>
          </p:nvSpPr>
          <p:spPr>
            <a:xfrm>
              <a:off x="5789299" y="4483834"/>
              <a:ext cx="85027" cy="76372"/>
            </a:xfrm>
            <a:custGeom>
              <a:rect b="b" l="l" r="r" t="t"/>
              <a:pathLst>
                <a:path extrusionOk="0" h="1103" w="1228">
                  <a:moveTo>
                    <a:pt x="615" y="0"/>
                  </a:moveTo>
                  <a:cubicBezTo>
                    <a:pt x="374" y="0"/>
                    <a:pt x="154" y="158"/>
                    <a:pt x="83" y="401"/>
                  </a:cubicBezTo>
                  <a:cubicBezTo>
                    <a:pt x="1" y="693"/>
                    <a:pt x="171" y="999"/>
                    <a:pt x="463" y="1082"/>
                  </a:cubicBezTo>
                  <a:cubicBezTo>
                    <a:pt x="513" y="1096"/>
                    <a:pt x="564" y="1103"/>
                    <a:pt x="613" y="1103"/>
                  </a:cubicBezTo>
                  <a:cubicBezTo>
                    <a:pt x="854" y="1103"/>
                    <a:pt x="1076" y="945"/>
                    <a:pt x="1144" y="703"/>
                  </a:cubicBezTo>
                  <a:cubicBezTo>
                    <a:pt x="1227" y="410"/>
                    <a:pt x="1057" y="104"/>
                    <a:pt x="765" y="21"/>
                  </a:cubicBezTo>
                  <a:cubicBezTo>
                    <a:pt x="715" y="7"/>
                    <a:pt x="664" y="0"/>
                    <a:pt x="6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1"/>
            <p:cNvSpPr/>
            <p:nvPr/>
          </p:nvSpPr>
          <p:spPr>
            <a:xfrm>
              <a:off x="5274021" y="4642391"/>
              <a:ext cx="63770" cy="55877"/>
            </a:xfrm>
            <a:custGeom>
              <a:rect b="b" l="l" r="r" t="t"/>
              <a:pathLst>
                <a:path extrusionOk="0" h="807" w="921">
                  <a:moveTo>
                    <a:pt x="460" y="1"/>
                  </a:moveTo>
                  <a:cubicBezTo>
                    <a:pt x="393" y="1"/>
                    <a:pt x="326" y="17"/>
                    <a:pt x="265" y="52"/>
                  </a:cubicBezTo>
                  <a:cubicBezTo>
                    <a:pt x="70" y="160"/>
                    <a:pt x="0" y="405"/>
                    <a:pt x="108" y="600"/>
                  </a:cubicBezTo>
                  <a:cubicBezTo>
                    <a:pt x="181" y="732"/>
                    <a:pt x="319" y="807"/>
                    <a:pt x="460" y="807"/>
                  </a:cubicBezTo>
                  <a:cubicBezTo>
                    <a:pt x="527" y="807"/>
                    <a:pt x="594" y="790"/>
                    <a:pt x="656" y="755"/>
                  </a:cubicBezTo>
                  <a:cubicBezTo>
                    <a:pt x="850" y="648"/>
                    <a:pt x="920" y="402"/>
                    <a:pt x="812" y="208"/>
                  </a:cubicBezTo>
                  <a:cubicBezTo>
                    <a:pt x="738" y="76"/>
                    <a:pt x="601" y="1"/>
                    <a:pt x="4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1"/>
            <p:cNvSpPr/>
            <p:nvPr/>
          </p:nvSpPr>
          <p:spPr>
            <a:xfrm>
              <a:off x="5476546" y="4274316"/>
              <a:ext cx="52345" cy="47083"/>
            </a:xfrm>
            <a:custGeom>
              <a:rect b="b" l="l" r="r" t="t"/>
              <a:pathLst>
                <a:path extrusionOk="0" h="680" w="756">
                  <a:moveTo>
                    <a:pt x="377" y="0"/>
                  </a:moveTo>
                  <a:cubicBezTo>
                    <a:pt x="229" y="0"/>
                    <a:pt x="94" y="97"/>
                    <a:pt x="51" y="246"/>
                  </a:cubicBezTo>
                  <a:cubicBezTo>
                    <a:pt x="0" y="426"/>
                    <a:pt x="104" y="614"/>
                    <a:pt x="284" y="666"/>
                  </a:cubicBezTo>
                  <a:cubicBezTo>
                    <a:pt x="315" y="675"/>
                    <a:pt x="346" y="679"/>
                    <a:pt x="377" y="679"/>
                  </a:cubicBezTo>
                  <a:cubicBezTo>
                    <a:pt x="525" y="679"/>
                    <a:pt x="661" y="581"/>
                    <a:pt x="704" y="433"/>
                  </a:cubicBezTo>
                  <a:cubicBezTo>
                    <a:pt x="756" y="253"/>
                    <a:pt x="651" y="65"/>
                    <a:pt x="471" y="13"/>
                  </a:cubicBezTo>
                  <a:cubicBezTo>
                    <a:pt x="439" y="4"/>
                    <a:pt x="408" y="0"/>
                    <a:pt x="37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1"/>
            <p:cNvSpPr/>
            <p:nvPr/>
          </p:nvSpPr>
          <p:spPr>
            <a:xfrm>
              <a:off x="4738595" y="4429273"/>
              <a:ext cx="64670" cy="58092"/>
            </a:xfrm>
            <a:custGeom>
              <a:rect b="b" l="l" r="r" t="t"/>
              <a:pathLst>
                <a:path extrusionOk="0" h="839" w="934">
                  <a:moveTo>
                    <a:pt x="467" y="0"/>
                  </a:moveTo>
                  <a:cubicBezTo>
                    <a:pt x="285" y="0"/>
                    <a:pt x="117" y="120"/>
                    <a:pt x="64" y="304"/>
                  </a:cubicBezTo>
                  <a:cubicBezTo>
                    <a:pt x="1" y="526"/>
                    <a:pt x="129" y="757"/>
                    <a:pt x="352" y="822"/>
                  </a:cubicBezTo>
                  <a:cubicBezTo>
                    <a:pt x="391" y="833"/>
                    <a:pt x="429" y="839"/>
                    <a:pt x="467" y="839"/>
                  </a:cubicBezTo>
                  <a:cubicBezTo>
                    <a:pt x="650" y="839"/>
                    <a:pt x="818" y="719"/>
                    <a:pt x="870" y="534"/>
                  </a:cubicBezTo>
                  <a:cubicBezTo>
                    <a:pt x="933" y="312"/>
                    <a:pt x="805" y="80"/>
                    <a:pt x="582" y="16"/>
                  </a:cubicBezTo>
                  <a:cubicBezTo>
                    <a:pt x="544" y="5"/>
                    <a:pt x="505" y="0"/>
                    <a:pt x="46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1"/>
            <p:cNvSpPr/>
            <p:nvPr/>
          </p:nvSpPr>
          <p:spPr>
            <a:xfrm>
              <a:off x="5380996" y="4072484"/>
              <a:ext cx="69932" cy="62801"/>
            </a:xfrm>
            <a:custGeom>
              <a:rect b="b" l="l" r="r" t="t"/>
              <a:pathLst>
                <a:path extrusionOk="0" h="907" w="1010">
                  <a:moveTo>
                    <a:pt x="505" y="1"/>
                  </a:moveTo>
                  <a:cubicBezTo>
                    <a:pt x="308" y="1"/>
                    <a:pt x="125" y="131"/>
                    <a:pt x="69" y="330"/>
                  </a:cubicBezTo>
                  <a:cubicBezTo>
                    <a:pt x="0" y="571"/>
                    <a:pt x="140" y="821"/>
                    <a:pt x="380" y="889"/>
                  </a:cubicBezTo>
                  <a:cubicBezTo>
                    <a:pt x="422" y="901"/>
                    <a:pt x="463" y="907"/>
                    <a:pt x="504" y="907"/>
                  </a:cubicBezTo>
                  <a:cubicBezTo>
                    <a:pt x="702" y="907"/>
                    <a:pt x="883" y="776"/>
                    <a:pt x="940" y="577"/>
                  </a:cubicBezTo>
                  <a:cubicBezTo>
                    <a:pt x="1009" y="338"/>
                    <a:pt x="869" y="86"/>
                    <a:pt x="628" y="18"/>
                  </a:cubicBezTo>
                  <a:cubicBezTo>
                    <a:pt x="587" y="6"/>
                    <a:pt x="545" y="1"/>
                    <a:pt x="50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1"/>
            <p:cNvSpPr/>
            <p:nvPr/>
          </p:nvSpPr>
          <p:spPr>
            <a:xfrm>
              <a:off x="5317157" y="3825300"/>
              <a:ext cx="55946" cy="50337"/>
            </a:xfrm>
            <a:custGeom>
              <a:rect b="b" l="l" r="r" t="t"/>
              <a:pathLst>
                <a:path extrusionOk="0" h="727" w="808">
                  <a:moveTo>
                    <a:pt x="404" y="1"/>
                  </a:moveTo>
                  <a:cubicBezTo>
                    <a:pt x="246" y="1"/>
                    <a:pt x="99" y="104"/>
                    <a:pt x="54" y="264"/>
                  </a:cubicBezTo>
                  <a:cubicBezTo>
                    <a:pt x="0" y="458"/>
                    <a:pt x="111" y="658"/>
                    <a:pt x="305" y="713"/>
                  </a:cubicBezTo>
                  <a:cubicBezTo>
                    <a:pt x="337" y="722"/>
                    <a:pt x="370" y="726"/>
                    <a:pt x="403" y="726"/>
                  </a:cubicBezTo>
                  <a:cubicBezTo>
                    <a:pt x="561" y="726"/>
                    <a:pt x="708" y="623"/>
                    <a:pt x="752" y="463"/>
                  </a:cubicBezTo>
                  <a:cubicBezTo>
                    <a:pt x="807" y="271"/>
                    <a:pt x="695" y="69"/>
                    <a:pt x="503" y="14"/>
                  </a:cubicBezTo>
                  <a:cubicBezTo>
                    <a:pt x="470" y="5"/>
                    <a:pt x="437" y="1"/>
                    <a:pt x="40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1"/>
            <p:cNvSpPr/>
            <p:nvPr/>
          </p:nvSpPr>
          <p:spPr>
            <a:xfrm>
              <a:off x="4770930" y="3850503"/>
              <a:ext cx="1060895" cy="898666"/>
            </a:xfrm>
            <a:custGeom>
              <a:rect b="b" l="l" r="r" t="t"/>
              <a:pathLst>
                <a:path extrusionOk="0" fill="none" h="12979" w="15322">
                  <a:moveTo>
                    <a:pt x="8293" y="1"/>
                  </a:moveTo>
                  <a:lnTo>
                    <a:pt x="9276" y="3649"/>
                  </a:lnTo>
                  <a:lnTo>
                    <a:pt x="10568" y="6461"/>
                  </a:lnTo>
                  <a:lnTo>
                    <a:pt x="15322" y="9700"/>
                  </a:lnTo>
                  <a:lnTo>
                    <a:pt x="13097" y="12979"/>
                  </a:lnTo>
                  <a:lnTo>
                    <a:pt x="7720" y="11854"/>
                  </a:lnTo>
                  <a:lnTo>
                    <a:pt x="0" y="87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1"/>
            <p:cNvSpPr/>
            <p:nvPr/>
          </p:nvSpPr>
          <p:spPr>
            <a:xfrm>
              <a:off x="5305456" y="4297719"/>
              <a:ext cx="197265" cy="373550"/>
            </a:xfrm>
            <a:custGeom>
              <a:rect b="b" l="l" r="r" t="t"/>
              <a:pathLst>
                <a:path extrusionOk="0" fill="none" h="5395" w="2849">
                  <a:moveTo>
                    <a:pt x="0" y="5395"/>
                  </a:moveTo>
                  <a:lnTo>
                    <a:pt x="284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0" name="Google Shape;2890;p51"/>
          <p:cNvGrpSpPr/>
          <p:nvPr/>
        </p:nvGrpSpPr>
        <p:grpSpPr>
          <a:xfrm>
            <a:off x="544155" y="4299672"/>
            <a:ext cx="463138" cy="462995"/>
            <a:chOff x="621125" y="1043650"/>
            <a:chExt cx="841917" cy="841810"/>
          </a:xfrm>
        </p:grpSpPr>
        <p:grpSp>
          <p:nvGrpSpPr>
            <p:cNvPr id="2891" name="Google Shape;2891;p51"/>
            <p:cNvGrpSpPr/>
            <p:nvPr/>
          </p:nvGrpSpPr>
          <p:grpSpPr>
            <a:xfrm>
              <a:off x="621125" y="1043650"/>
              <a:ext cx="841917" cy="841810"/>
              <a:chOff x="621125" y="1043650"/>
              <a:chExt cx="841917" cy="841810"/>
            </a:xfrm>
          </p:grpSpPr>
          <p:sp>
            <p:nvSpPr>
              <p:cNvPr id="2892" name="Google Shape;2892;p51"/>
              <p:cNvSpPr/>
              <p:nvPr/>
            </p:nvSpPr>
            <p:spPr>
              <a:xfrm>
                <a:off x="621125" y="1043650"/>
                <a:ext cx="841810" cy="841810"/>
              </a:xfrm>
              <a:custGeom>
                <a:rect b="b" l="l" r="r" t="t"/>
                <a:pathLst>
                  <a:path extrusionOk="0" h="15538" w="15538">
                    <a:moveTo>
                      <a:pt x="7769" y="1"/>
                    </a:moveTo>
                    <a:cubicBezTo>
                      <a:pt x="5709" y="1"/>
                      <a:pt x="3733" y="819"/>
                      <a:pt x="2276" y="2276"/>
                    </a:cubicBezTo>
                    <a:cubicBezTo>
                      <a:pt x="819" y="3733"/>
                      <a:pt x="1" y="5709"/>
                      <a:pt x="1" y="7770"/>
                    </a:cubicBezTo>
                    <a:cubicBezTo>
                      <a:pt x="1" y="9829"/>
                      <a:pt x="819" y="11805"/>
                      <a:pt x="2276" y="13262"/>
                    </a:cubicBezTo>
                    <a:cubicBezTo>
                      <a:pt x="3733" y="14719"/>
                      <a:pt x="5709" y="15537"/>
                      <a:pt x="7769" y="15537"/>
                    </a:cubicBezTo>
                    <a:cubicBezTo>
                      <a:pt x="9829" y="15537"/>
                      <a:pt x="11805" y="14719"/>
                      <a:pt x="13262" y="13262"/>
                    </a:cubicBezTo>
                    <a:cubicBezTo>
                      <a:pt x="14719" y="11805"/>
                      <a:pt x="15537" y="9829"/>
                      <a:pt x="15537" y="7770"/>
                    </a:cubicBezTo>
                    <a:cubicBezTo>
                      <a:pt x="15537" y="5709"/>
                      <a:pt x="14719" y="3733"/>
                      <a:pt x="13262" y="2276"/>
                    </a:cubicBezTo>
                    <a:cubicBezTo>
                      <a:pt x="11805" y="819"/>
                      <a:pt x="9829" y="1"/>
                      <a:pt x="77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1"/>
              <p:cNvSpPr/>
              <p:nvPr/>
            </p:nvSpPr>
            <p:spPr>
              <a:xfrm>
                <a:off x="742860" y="1214090"/>
                <a:ext cx="720182" cy="671313"/>
              </a:xfrm>
              <a:custGeom>
                <a:rect b="b" l="l" r="r" t="t"/>
                <a:pathLst>
                  <a:path extrusionOk="0" h="12391" w="13293">
                    <a:moveTo>
                      <a:pt x="11767" y="1"/>
                    </a:moveTo>
                    <a:lnTo>
                      <a:pt x="11767" y="1"/>
                    </a:lnTo>
                    <a:cubicBezTo>
                      <a:pt x="12096" y="1013"/>
                      <a:pt x="12234" y="2097"/>
                      <a:pt x="12221" y="3141"/>
                    </a:cubicBezTo>
                    <a:cubicBezTo>
                      <a:pt x="12192" y="5088"/>
                      <a:pt x="11649" y="7160"/>
                      <a:pt x="10356" y="8658"/>
                    </a:cubicBezTo>
                    <a:cubicBezTo>
                      <a:pt x="8924" y="10315"/>
                      <a:pt x="6941" y="11340"/>
                      <a:pt x="4732" y="11340"/>
                    </a:cubicBezTo>
                    <a:cubicBezTo>
                      <a:pt x="4727" y="11340"/>
                      <a:pt x="4723" y="11340"/>
                      <a:pt x="4718" y="11340"/>
                    </a:cubicBezTo>
                    <a:cubicBezTo>
                      <a:pt x="3071" y="11337"/>
                      <a:pt x="1465" y="10831"/>
                      <a:pt x="0" y="10083"/>
                    </a:cubicBezTo>
                    <a:lnTo>
                      <a:pt x="0" y="10083"/>
                    </a:lnTo>
                    <a:cubicBezTo>
                      <a:pt x="1407" y="11507"/>
                      <a:pt x="3363" y="12390"/>
                      <a:pt x="5525" y="12390"/>
                    </a:cubicBezTo>
                    <a:cubicBezTo>
                      <a:pt x="9815" y="12390"/>
                      <a:pt x="13292" y="8913"/>
                      <a:pt x="13292" y="4623"/>
                    </a:cubicBezTo>
                    <a:cubicBezTo>
                      <a:pt x="13291" y="2891"/>
                      <a:pt x="12725" y="1292"/>
                      <a:pt x="117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1"/>
              <p:cNvSpPr/>
              <p:nvPr/>
            </p:nvSpPr>
            <p:spPr>
              <a:xfrm>
                <a:off x="1097475" y="1198921"/>
                <a:ext cx="249524" cy="249524"/>
              </a:xfrm>
              <a:custGeom>
                <a:rect b="b" l="l" r="r" t="t"/>
                <a:pathLst>
                  <a:path extrusionOk="0" h="7751" w="7751">
                    <a:moveTo>
                      <a:pt x="3876" y="0"/>
                    </a:moveTo>
                    <a:cubicBezTo>
                      <a:pt x="1736" y="0"/>
                      <a:pt x="1" y="1736"/>
                      <a:pt x="1" y="3875"/>
                    </a:cubicBezTo>
                    <a:cubicBezTo>
                      <a:pt x="1" y="6016"/>
                      <a:pt x="1736" y="7750"/>
                      <a:pt x="3876" y="7750"/>
                    </a:cubicBezTo>
                    <a:cubicBezTo>
                      <a:pt x="6016" y="7750"/>
                      <a:pt x="7751" y="6016"/>
                      <a:pt x="7751" y="3875"/>
                    </a:cubicBezTo>
                    <a:cubicBezTo>
                      <a:pt x="7751" y="1736"/>
                      <a:pt x="6016" y="0"/>
                      <a:pt x="38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1"/>
              <p:cNvSpPr/>
              <p:nvPr/>
            </p:nvSpPr>
            <p:spPr>
              <a:xfrm>
                <a:off x="1006648" y="1650973"/>
                <a:ext cx="220837" cy="201202"/>
              </a:xfrm>
              <a:custGeom>
                <a:rect b="b" l="l" r="r" t="t"/>
                <a:pathLst>
                  <a:path extrusionOk="0" h="6015" w="6602">
                    <a:moveTo>
                      <a:pt x="3301" y="1"/>
                    </a:moveTo>
                    <a:cubicBezTo>
                      <a:pt x="2532" y="1"/>
                      <a:pt x="1762" y="294"/>
                      <a:pt x="1175" y="881"/>
                    </a:cubicBezTo>
                    <a:cubicBezTo>
                      <a:pt x="1" y="2056"/>
                      <a:pt x="1" y="3959"/>
                      <a:pt x="1175" y="5134"/>
                    </a:cubicBezTo>
                    <a:cubicBezTo>
                      <a:pt x="1762" y="5721"/>
                      <a:pt x="2532" y="6015"/>
                      <a:pt x="3301" y="6015"/>
                    </a:cubicBezTo>
                    <a:cubicBezTo>
                      <a:pt x="4071" y="6015"/>
                      <a:pt x="4840" y="5721"/>
                      <a:pt x="5428" y="5134"/>
                    </a:cubicBezTo>
                    <a:cubicBezTo>
                      <a:pt x="6602" y="3959"/>
                      <a:pt x="6602" y="2056"/>
                      <a:pt x="5428" y="881"/>
                    </a:cubicBezTo>
                    <a:cubicBezTo>
                      <a:pt x="4840" y="294"/>
                      <a:pt x="407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1"/>
              <p:cNvSpPr/>
              <p:nvPr/>
            </p:nvSpPr>
            <p:spPr>
              <a:xfrm>
                <a:off x="1217612" y="1488605"/>
                <a:ext cx="122279" cy="122224"/>
              </a:xfrm>
              <a:custGeom>
                <a:rect b="b" l="l" r="r" t="t"/>
                <a:pathLst>
                  <a:path extrusionOk="0" h="2256" w="2257">
                    <a:moveTo>
                      <a:pt x="1129" y="0"/>
                    </a:moveTo>
                    <a:cubicBezTo>
                      <a:pt x="506" y="1"/>
                      <a:pt x="0" y="506"/>
                      <a:pt x="0" y="1127"/>
                    </a:cubicBezTo>
                    <a:cubicBezTo>
                      <a:pt x="0" y="1751"/>
                      <a:pt x="506" y="2256"/>
                      <a:pt x="1129" y="2256"/>
                    </a:cubicBezTo>
                    <a:cubicBezTo>
                      <a:pt x="1751" y="2256"/>
                      <a:pt x="2257" y="1751"/>
                      <a:pt x="2257" y="1127"/>
                    </a:cubicBezTo>
                    <a:cubicBezTo>
                      <a:pt x="2257" y="505"/>
                      <a:pt x="1751" y="0"/>
                      <a:pt x="11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1"/>
              <p:cNvSpPr/>
              <p:nvPr/>
            </p:nvSpPr>
            <p:spPr>
              <a:xfrm>
                <a:off x="875323" y="1678549"/>
                <a:ext cx="122875" cy="109709"/>
              </a:xfrm>
              <a:custGeom>
                <a:rect b="b" l="l" r="r" t="t"/>
                <a:pathLst>
                  <a:path extrusionOk="0" h="2025" w="2268">
                    <a:moveTo>
                      <a:pt x="1134" y="1"/>
                    </a:moveTo>
                    <a:cubicBezTo>
                      <a:pt x="1033" y="1"/>
                      <a:pt x="929" y="16"/>
                      <a:pt x="827" y="49"/>
                    </a:cubicBezTo>
                    <a:cubicBezTo>
                      <a:pt x="296" y="217"/>
                      <a:pt x="0" y="787"/>
                      <a:pt x="169" y="1319"/>
                    </a:cubicBezTo>
                    <a:cubicBezTo>
                      <a:pt x="307" y="1750"/>
                      <a:pt x="705" y="2024"/>
                      <a:pt x="1135" y="2024"/>
                    </a:cubicBezTo>
                    <a:cubicBezTo>
                      <a:pt x="1236" y="2024"/>
                      <a:pt x="1339" y="2009"/>
                      <a:pt x="1440" y="1977"/>
                    </a:cubicBezTo>
                    <a:cubicBezTo>
                      <a:pt x="1972" y="1807"/>
                      <a:pt x="2267" y="1238"/>
                      <a:pt x="2098" y="707"/>
                    </a:cubicBezTo>
                    <a:cubicBezTo>
                      <a:pt x="1961" y="276"/>
                      <a:pt x="1563" y="1"/>
                      <a:pt x="11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8" name="Google Shape;2898;p51"/>
            <p:cNvSpPr/>
            <p:nvPr/>
          </p:nvSpPr>
          <p:spPr>
            <a:xfrm>
              <a:off x="621188" y="1043650"/>
              <a:ext cx="841810" cy="841810"/>
            </a:xfrm>
            <a:custGeom>
              <a:rect b="b" l="l" r="r" t="t"/>
              <a:pathLst>
                <a:path extrusionOk="0" h="15538" w="15538">
                  <a:moveTo>
                    <a:pt x="7769" y="1"/>
                  </a:moveTo>
                  <a:cubicBezTo>
                    <a:pt x="5709" y="1"/>
                    <a:pt x="3733" y="819"/>
                    <a:pt x="2276" y="2276"/>
                  </a:cubicBezTo>
                  <a:cubicBezTo>
                    <a:pt x="819" y="3733"/>
                    <a:pt x="1" y="5709"/>
                    <a:pt x="1" y="7770"/>
                  </a:cubicBezTo>
                  <a:cubicBezTo>
                    <a:pt x="1" y="9829"/>
                    <a:pt x="819" y="11805"/>
                    <a:pt x="2276" y="13262"/>
                  </a:cubicBezTo>
                  <a:cubicBezTo>
                    <a:pt x="3733" y="14719"/>
                    <a:pt x="5709" y="15537"/>
                    <a:pt x="7769" y="15537"/>
                  </a:cubicBezTo>
                  <a:cubicBezTo>
                    <a:pt x="9829" y="15537"/>
                    <a:pt x="11805" y="14719"/>
                    <a:pt x="13262" y="13262"/>
                  </a:cubicBezTo>
                  <a:cubicBezTo>
                    <a:pt x="14719" y="11805"/>
                    <a:pt x="15537" y="9829"/>
                    <a:pt x="15537" y="7770"/>
                  </a:cubicBezTo>
                  <a:cubicBezTo>
                    <a:pt x="15537" y="5709"/>
                    <a:pt x="14719" y="3733"/>
                    <a:pt x="13262" y="2276"/>
                  </a:cubicBezTo>
                  <a:cubicBezTo>
                    <a:pt x="11805" y="819"/>
                    <a:pt x="9829" y="1"/>
                    <a:pt x="77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1"/>
            <p:cNvSpPr/>
            <p:nvPr/>
          </p:nvSpPr>
          <p:spPr>
            <a:xfrm>
              <a:off x="742860" y="1214090"/>
              <a:ext cx="720182" cy="671313"/>
            </a:xfrm>
            <a:custGeom>
              <a:rect b="b" l="l" r="r" t="t"/>
              <a:pathLst>
                <a:path extrusionOk="0" h="12391" w="13293">
                  <a:moveTo>
                    <a:pt x="11767" y="1"/>
                  </a:moveTo>
                  <a:lnTo>
                    <a:pt x="11767" y="1"/>
                  </a:lnTo>
                  <a:cubicBezTo>
                    <a:pt x="12096" y="1013"/>
                    <a:pt x="12234" y="2097"/>
                    <a:pt x="12221" y="3141"/>
                  </a:cubicBezTo>
                  <a:cubicBezTo>
                    <a:pt x="12192" y="5088"/>
                    <a:pt x="11649" y="7160"/>
                    <a:pt x="10356" y="8658"/>
                  </a:cubicBezTo>
                  <a:cubicBezTo>
                    <a:pt x="8924" y="10315"/>
                    <a:pt x="6941" y="11340"/>
                    <a:pt x="4732" y="11340"/>
                  </a:cubicBezTo>
                  <a:cubicBezTo>
                    <a:pt x="4727" y="11340"/>
                    <a:pt x="4723" y="11340"/>
                    <a:pt x="4718" y="11340"/>
                  </a:cubicBezTo>
                  <a:cubicBezTo>
                    <a:pt x="3071" y="11337"/>
                    <a:pt x="1465" y="10831"/>
                    <a:pt x="0" y="10083"/>
                  </a:cubicBezTo>
                  <a:lnTo>
                    <a:pt x="0" y="10083"/>
                  </a:lnTo>
                  <a:cubicBezTo>
                    <a:pt x="1407" y="11507"/>
                    <a:pt x="3363" y="12390"/>
                    <a:pt x="5525" y="12390"/>
                  </a:cubicBezTo>
                  <a:cubicBezTo>
                    <a:pt x="9815" y="12390"/>
                    <a:pt x="13292" y="8913"/>
                    <a:pt x="13292" y="4623"/>
                  </a:cubicBezTo>
                  <a:cubicBezTo>
                    <a:pt x="13291" y="2891"/>
                    <a:pt x="12725" y="1292"/>
                    <a:pt x="11767" y="1"/>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1"/>
            <p:cNvSpPr/>
            <p:nvPr/>
          </p:nvSpPr>
          <p:spPr>
            <a:xfrm>
              <a:off x="713104" y="1331649"/>
              <a:ext cx="122880" cy="111939"/>
            </a:xfrm>
            <a:custGeom>
              <a:rect b="b" l="l" r="r" t="t"/>
              <a:pathLst>
                <a:path extrusionOk="0" h="6015" w="6602">
                  <a:moveTo>
                    <a:pt x="3301" y="1"/>
                  </a:moveTo>
                  <a:cubicBezTo>
                    <a:pt x="2532" y="1"/>
                    <a:pt x="1762" y="294"/>
                    <a:pt x="1175" y="881"/>
                  </a:cubicBezTo>
                  <a:cubicBezTo>
                    <a:pt x="1" y="2056"/>
                    <a:pt x="1" y="3959"/>
                    <a:pt x="1175" y="5134"/>
                  </a:cubicBezTo>
                  <a:cubicBezTo>
                    <a:pt x="1762" y="5721"/>
                    <a:pt x="2532" y="6015"/>
                    <a:pt x="3301" y="6015"/>
                  </a:cubicBezTo>
                  <a:cubicBezTo>
                    <a:pt x="4071" y="6015"/>
                    <a:pt x="4840" y="5721"/>
                    <a:pt x="5428" y="5134"/>
                  </a:cubicBezTo>
                  <a:cubicBezTo>
                    <a:pt x="6602" y="3959"/>
                    <a:pt x="6602" y="2056"/>
                    <a:pt x="5428" y="881"/>
                  </a:cubicBezTo>
                  <a:cubicBezTo>
                    <a:pt x="4840" y="294"/>
                    <a:pt x="407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1"/>
            <p:cNvSpPr/>
            <p:nvPr/>
          </p:nvSpPr>
          <p:spPr>
            <a:xfrm>
              <a:off x="839378" y="1103682"/>
              <a:ext cx="255348" cy="227969"/>
            </a:xfrm>
            <a:custGeom>
              <a:rect b="b" l="l" r="r" t="t"/>
              <a:pathLst>
                <a:path extrusionOk="0" h="2025" w="2268">
                  <a:moveTo>
                    <a:pt x="1134" y="1"/>
                  </a:moveTo>
                  <a:cubicBezTo>
                    <a:pt x="1033" y="1"/>
                    <a:pt x="929" y="16"/>
                    <a:pt x="827" y="49"/>
                  </a:cubicBezTo>
                  <a:cubicBezTo>
                    <a:pt x="296" y="217"/>
                    <a:pt x="0" y="787"/>
                    <a:pt x="169" y="1319"/>
                  </a:cubicBezTo>
                  <a:cubicBezTo>
                    <a:pt x="307" y="1750"/>
                    <a:pt x="705" y="2024"/>
                    <a:pt x="1135" y="2024"/>
                  </a:cubicBezTo>
                  <a:cubicBezTo>
                    <a:pt x="1236" y="2024"/>
                    <a:pt x="1339" y="2009"/>
                    <a:pt x="1440" y="1977"/>
                  </a:cubicBezTo>
                  <a:cubicBezTo>
                    <a:pt x="1972" y="1807"/>
                    <a:pt x="2267" y="1238"/>
                    <a:pt x="2098" y="707"/>
                  </a:cubicBezTo>
                  <a:cubicBezTo>
                    <a:pt x="1961" y="276"/>
                    <a:pt x="1563" y="1"/>
                    <a:pt x="11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path path="circle">
            <a:fillToRect b="50%" l="50%" r="50%" t="50%"/>
          </a:path>
          <a:tileRect/>
        </a:gradFill>
      </p:bgPr>
    </p:bg>
    <p:spTree>
      <p:nvGrpSpPr>
        <p:cNvPr id="2905" name="Shape 2905"/>
        <p:cNvGrpSpPr/>
        <p:nvPr/>
      </p:nvGrpSpPr>
      <p:grpSpPr>
        <a:xfrm>
          <a:off x="0" y="0"/>
          <a:ext cx="0" cy="0"/>
          <a:chOff x="0" y="0"/>
          <a:chExt cx="0" cy="0"/>
        </a:xfrm>
      </p:grpSpPr>
      <p:sp>
        <p:nvSpPr>
          <p:cNvPr id="2906" name="Google Shape;2906;p52"/>
          <p:cNvSpPr/>
          <p:nvPr/>
        </p:nvSpPr>
        <p:spPr>
          <a:xfrm>
            <a:off x="2290149" y="3099000"/>
            <a:ext cx="4562100" cy="4218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2"/>
          <p:cNvSpPr txBox="1"/>
          <p:nvPr>
            <p:ph idx="1" type="subTitle"/>
          </p:nvPr>
        </p:nvSpPr>
        <p:spPr>
          <a:xfrm>
            <a:off x="2268099" y="3162312"/>
            <a:ext cx="4606200" cy="29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
        <p:nvSpPr>
          <p:cNvPr id="2908" name="Google Shape;2908;p52"/>
          <p:cNvSpPr txBox="1"/>
          <p:nvPr>
            <p:ph type="title"/>
          </p:nvPr>
        </p:nvSpPr>
        <p:spPr>
          <a:xfrm>
            <a:off x="2290150" y="1639525"/>
            <a:ext cx="4606200" cy="117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687,789</a:t>
            </a:r>
            <a:endParaRPr/>
          </a:p>
        </p:txBody>
      </p:sp>
      <p:grpSp>
        <p:nvGrpSpPr>
          <p:cNvPr id="2909" name="Google Shape;2909;p52"/>
          <p:cNvGrpSpPr/>
          <p:nvPr/>
        </p:nvGrpSpPr>
        <p:grpSpPr>
          <a:xfrm flipH="1" rot="788555">
            <a:off x="517351" y="90489"/>
            <a:ext cx="2105280" cy="1713299"/>
            <a:chOff x="1636525" y="3384625"/>
            <a:chExt cx="2152375" cy="1751625"/>
          </a:xfrm>
        </p:grpSpPr>
        <p:sp>
          <p:nvSpPr>
            <p:cNvPr id="2910" name="Google Shape;2910;p52"/>
            <p:cNvSpPr/>
            <p:nvPr/>
          </p:nvSpPr>
          <p:spPr>
            <a:xfrm>
              <a:off x="2392125" y="4157825"/>
              <a:ext cx="351400" cy="218100"/>
            </a:xfrm>
            <a:custGeom>
              <a:rect b="b" l="l" r="r" t="t"/>
              <a:pathLst>
                <a:path extrusionOk="0" h="8724" w="14056">
                  <a:moveTo>
                    <a:pt x="400" y="1"/>
                  </a:moveTo>
                  <a:lnTo>
                    <a:pt x="36" y="327"/>
                  </a:lnTo>
                  <a:lnTo>
                    <a:pt x="0" y="865"/>
                  </a:lnTo>
                  <a:lnTo>
                    <a:pt x="13645" y="8724"/>
                  </a:lnTo>
                  <a:lnTo>
                    <a:pt x="14056" y="7891"/>
                  </a:lnTo>
                  <a:lnTo>
                    <a:pt x="4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2"/>
            <p:cNvSpPr/>
            <p:nvPr/>
          </p:nvSpPr>
          <p:spPr>
            <a:xfrm>
              <a:off x="2389550" y="4157400"/>
              <a:ext cx="15475" cy="22475"/>
            </a:xfrm>
            <a:custGeom>
              <a:rect b="b" l="l" r="r" t="t"/>
              <a:pathLst>
                <a:path extrusionOk="0" h="899" w="619">
                  <a:moveTo>
                    <a:pt x="433" y="0"/>
                  </a:moveTo>
                  <a:cubicBezTo>
                    <a:pt x="395" y="0"/>
                    <a:pt x="354" y="12"/>
                    <a:pt x="310" y="37"/>
                  </a:cubicBezTo>
                  <a:cubicBezTo>
                    <a:pt x="138" y="137"/>
                    <a:pt x="1" y="401"/>
                    <a:pt x="1" y="628"/>
                  </a:cubicBezTo>
                  <a:cubicBezTo>
                    <a:pt x="1" y="798"/>
                    <a:pt x="77" y="898"/>
                    <a:pt x="187" y="898"/>
                  </a:cubicBezTo>
                  <a:cubicBezTo>
                    <a:pt x="225" y="898"/>
                    <a:pt x="267" y="886"/>
                    <a:pt x="310" y="861"/>
                  </a:cubicBezTo>
                  <a:cubicBezTo>
                    <a:pt x="481" y="763"/>
                    <a:pt x="618" y="498"/>
                    <a:pt x="618" y="271"/>
                  </a:cubicBezTo>
                  <a:cubicBezTo>
                    <a:pt x="618" y="101"/>
                    <a:pt x="542" y="0"/>
                    <a:pt x="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2"/>
            <p:cNvSpPr/>
            <p:nvPr/>
          </p:nvSpPr>
          <p:spPr>
            <a:xfrm>
              <a:off x="2392125" y="4008500"/>
              <a:ext cx="351400" cy="218100"/>
            </a:xfrm>
            <a:custGeom>
              <a:rect b="b" l="l" r="r" t="t"/>
              <a:pathLst>
                <a:path extrusionOk="0" h="8724" w="14056">
                  <a:moveTo>
                    <a:pt x="400" y="1"/>
                  </a:moveTo>
                  <a:lnTo>
                    <a:pt x="36" y="327"/>
                  </a:lnTo>
                  <a:lnTo>
                    <a:pt x="0" y="865"/>
                  </a:lnTo>
                  <a:lnTo>
                    <a:pt x="13645" y="8724"/>
                  </a:lnTo>
                  <a:lnTo>
                    <a:pt x="14056" y="7891"/>
                  </a:lnTo>
                  <a:lnTo>
                    <a:pt x="40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2"/>
            <p:cNvSpPr/>
            <p:nvPr/>
          </p:nvSpPr>
          <p:spPr>
            <a:xfrm>
              <a:off x="2389550" y="4008075"/>
              <a:ext cx="15475" cy="22475"/>
            </a:xfrm>
            <a:custGeom>
              <a:rect b="b" l="l" r="r" t="t"/>
              <a:pathLst>
                <a:path extrusionOk="0" h="899" w="619">
                  <a:moveTo>
                    <a:pt x="433" y="0"/>
                  </a:moveTo>
                  <a:cubicBezTo>
                    <a:pt x="395" y="0"/>
                    <a:pt x="354" y="12"/>
                    <a:pt x="310" y="37"/>
                  </a:cubicBezTo>
                  <a:cubicBezTo>
                    <a:pt x="138" y="137"/>
                    <a:pt x="1" y="401"/>
                    <a:pt x="1" y="628"/>
                  </a:cubicBezTo>
                  <a:cubicBezTo>
                    <a:pt x="1" y="797"/>
                    <a:pt x="77" y="898"/>
                    <a:pt x="187" y="898"/>
                  </a:cubicBezTo>
                  <a:cubicBezTo>
                    <a:pt x="225" y="898"/>
                    <a:pt x="267" y="886"/>
                    <a:pt x="310" y="861"/>
                  </a:cubicBezTo>
                  <a:cubicBezTo>
                    <a:pt x="481" y="763"/>
                    <a:pt x="618" y="498"/>
                    <a:pt x="618" y="270"/>
                  </a:cubicBezTo>
                  <a:cubicBezTo>
                    <a:pt x="618" y="101"/>
                    <a:pt x="542" y="0"/>
                    <a:pt x="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2"/>
            <p:cNvSpPr/>
            <p:nvPr/>
          </p:nvSpPr>
          <p:spPr>
            <a:xfrm>
              <a:off x="1636525" y="3401275"/>
              <a:ext cx="753050" cy="942750"/>
            </a:xfrm>
            <a:custGeom>
              <a:rect b="b" l="l" r="r" t="t"/>
              <a:pathLst>
                <a:path extrusionOk="0" h="37710" w="30122">
                  <a:moveTo>
                    <a:pt x="0" y="0"/>
                  </a:moveTo>
                  <a:lnTo>
                    <a:pt x="0" y="20340"/>
                  </a:lnTo>
                  <a:lnTo>
                    <a:pt x="30122" y="37709"/>
                  </a:lnTo>
                  <a:lnTo>
                    <a:pt x="30122" y="17368"/>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2"/>
            <p:cNvSpPr/>
            <p:nvPr/>
          </p:nvSpPr>
          <p:spPr>
            <a:xfrm>
              <a:off x="2389550" y="3818850"/>
              <a:ext cx="29975" cy="525175"/>
            </a:xfrm>
            <a:custGeom>
              <a:rect b="b" l="l" r="r" t="t"/>
              <a:pathLst>
                <a:path extrusionOk="0" h="21007" w="1199">
                  <a:moveTo>
                    <a:pt x="1198" y="0"/>
                  </a:moveTo>
                  <a:lnTo>
                    <a:pt x="1" y="665"/>
                  </a:lnTo>
                  <a:lnTo>
                    <a:pt x="1" y="21006"/>
                  </a:lnTo>
                  <a:lnTo>
                    <a:pt x="1198" y="20340"/>
                  </a:lnTo>
                  <a:lnTo>
                    <a:pt x="1198" y="0"/>
                  </a:lnTo>
                  <a:close/>
                </a:path>
              </a:pathLst>
            </a:custGeom>
            <a:gradFill>
              <a:gsLst>
                <a:gs pos="0">
                  <a:schemeClr val="lt1"/>
                </a:gs>
                <a:gs pos="100000">
                  <a:schemeClr val="accent6"/>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2"/>
            <p:cNvSpPr/>
            <p:nvPr/>
          </p:nvSpPr>
          <p:spPr>
            <a:xfrm>
              <a:off x="1661725" y="3447525"/>
              <a:ext cx="703875" cy="854025"/>
            </a:xfrm>
            <a:custGeom>
              <a:rect b="b" l="l" r="r" t="t"/>
              <a:pathLst>
                <a:path extrusionOk="0" h="34161" w="28155">
                  <a:moveTo>
                    <a:pt x="0" y="1"/>
                  </a:moveTo>
                  <a:lnTo>
                    <a:pt x="0" y="17927"/>
                  </a:lnTo>
                  <a:lnTo>
                    <a:pt x="28154" y="34161"/>
                  </a:lnTo>
                  <a:lnTo>
                    <a:pt x="28154" y="16232"/>
                  </a:lnTo>
                  <a:lnTo>
                    <a:pt x="0" y="1"/>
                  </a:lnTo>
                  <a:close/>
                </a:path>
              </a:pathLst>
            </a:custGeom>
            <a:gradFill>
              <a:gsLst>
                <a:gs pos="0">
                  <a:schemeClr val="dk2"/>
                </a:gs>
                <a:gs pos="100000">
                  <a:schemeClr val="l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2"/>
            <p:cNvSpPr/>
            <p:nvPr/>
          </p:nvSpPr>
          <p:spPr>
            <a:xfrm>
              <a:off x="1636525" y="3384625"/>
              <a:ext cx="783000" cy="450875"/>
            </a:xfrm>
            <a:custGeom>
              <a:rect b="b" l="l" r="r" t="t"/>
              <a:pathLst>
                <a:path extrusionOk="0" h="18035" w="31320">
                  <a:moveTo>
                    <a:pt x="1198" y="0"/>
                  </a:moveTo>
                  <a:lnTo>
                    <a:pt x="0" y="666"/>
                  </a:lnTo>
                  <a:lnTo>
                    <a:pt x="30122" y="18034"/>
                  </a:lnTo>
                  <a:lnTo>
                    <a:pt x="31319" y="17369"/>
                  </a:lnTo>
                  <a:lnTo>
                    <a:pt x="1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2"/>
            <p:cNvSpPr/>
            <p:nvPr/>
          </p:nvSpPr>
          <p:spPr>
            <a:xfrm>
              <a:off x="1790450" y="3501075"/>
              <a:ext cx="12025" cy="488250"/>
            </a:xfrm>
            <a:custGeom>
              <a:rect b="b" l="l" r="r" t="t"/>
              <a:pathLst>
                <a:path extrusionOk="0" h="19530" w="481">
                  <a:moveTo>
                    <a:pt x="1" y="0"/>
                  </a:moveTo>
                  <a:lnTo>
                    <a:pt x="1" y="19530"/>
                  </a:lnTo>
                  <a:lnTo>
                    <a:pt x="480" y="19530"/>
                  </a:lnTo>
                  <a:lnTo>
                    <a:pt x="4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2"/>
            <p:cNvSpPr/>
            <p:nvPr/>
          </p:nvSpPr>
          <p:spPr>
            <a:xfrm>
              <a:off x="1937250" y="3593200"/>
              <a:ext cx="11975" cy="488250"/>
            </a:xfrm>
            <a:custGeom>
              <a:rect b="b" l="l" r="r" t="t"/>
              <a:pathLst>
                <a:path extrusionOk="0" h="19530" w="479">
                  <a:moveTo>
                    <a:pt x="0" y="1"/>
                  </a:moveTo>
                  <a:lnTo>
                    <a:pt x="0" y="19529"/>
                  </a:lnTo>
                  <a:lnTo>
                    <a:pt x="479" y="19529"/>
                  </a:lnTo>
                  <a:lnTo>
                    <a:pt x="47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2"/>
            <p:cNvSpPr/>
            <p:nvPr/>
          </p:nvSpPr>
          <p:spPr>
            <a:xfrm>
              <a:off x="2084000" y="3671850"/>
              <a:ext cx="12000" cy="488225"/>
            </a:xfrm>
            <a:custGeom>
              <a:rect b="b" l="l" r="r" t="t"/>
              <a:pathLst>
                <a:path extrusionOk="0" h="19529" w="480">
                  <a:moveTo>
                    <a:pt x="1" y="0"/>
                  </a:moveTo>
                  <a:lnTo>
                    <a:pt x="1" y="19529"/>
                  </a:lnTo>
                  <a:lnTo>
                    <a:pt x="480" y="19529"/>
                  </a:lnTo>
                  <a:lnTo>
                    <a:pt x="4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2"/>
            <p:cNvSpPr/>
            <p:nvPr/>
          </p:nvSpPr>
          <p:spPr>
            <a:xfrm>
              <a:off x="2230775" y="3763975"/>
              <a:ext cx="12000" cy="488275"/>
            </a:xfrm>
            <a:custGeom>
              <a:rect b="b" l="l" r="r" t="t"/>
              <a:pathLst>
                <a:path extrusionOk="0" h="19531" w="480">
                  <a:moveTo>
                    <a:pt x="0" y="1"/>
                  </a:moveTo>
                  <a:lnTo>
                    <a:pt x="0" y="19530"/>
                  </a:lnTo>
                  <a:lnTo>
                    <a:pt x="479" y="19530"/>
                  </a:lnTo>
                  <a:lnTo>
                    <a:pt x="47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2"/>
            <p:cNvSpPr/>
            <p:nvPr/>
          </p:nvSpPr>
          <p:spPr>
            <a:xfrm>
              <a:off x="1642375" y="3571100"/>
              <a:ext cx="737200" cy="441675"/>
            </a:xfrm>
            <a:custGeom>
              <a:rect b="b" l="l" r="r" t="t"/>
              <a:pathLst>
                <a:path extrusionOk="0" h="17667" w="29488">
                  <a:moveTo>
                    <a:pt x="0" y="0"/>
                  </a:moveTo>
                  <a:lnTo>
                    <a:pt x="0" y="663"/>
                  </a:lnTo>
                  <a:lnTo>
                    <a:pt x="29488" y="17667"/>
                  </a:lnTo>
                  <a:lnTo>
                    <a:pt x="29488" y="17002"/>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2"/>
            <p:cNvSpPr/>
            <p:nvPr/>
          </p:nvSpPr>
          <p:spPr>
            <a:xfrm>
              <a:off x="1642375" y="3730675"/>
              <a:ext cx="737200" cy="441675"/>
            </a:xfrm>
            <a:custGeom>
              <a:rect b="b" l="l" r="r" t="t"/>
              <a:pathLst>
                <a:path extrusionOk="0" h="17667" w="29488">
                  <a:moveTo>
                    <a:pt x="0" y="0"/>
                  </a:moveTo>
                  <a:lnTo>
                    <a:pt x="0" y="664"/>
                  </a:lnTo>
                  <a:lnTo>
                    <a:pt x="29488" y="17667"/>
                  </a:lnTo>
                  <a:lnTo>
                    <a:pt x="29488" y="17003"/>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2"/>
            <p:cNvSpPr/>
            <p:nvPr/>
          </p:nvSpPr>
          <p:spPr>
            <a:xfrm>
              <a:off x="2676625" y="3928450"/>
              <a:ext cx="352425" cy="512175"/>
            </a:xfrm>
            <a:custGeom>
              <a:rect b="b" l="l" r="r" t="t"/>
              <a:pathLst>
                <a:path extrusionOk="0" h="20487" w="14097">
                  <a:moveTo>
                    <a:pt x="4251" y="0"/>
                  </a:moveTo>
                  <a:cubicBezTo>
                    <a:pt x="1750" y="0"/>
                    <a:pt x="1" y="2310"/>
                    <a:pt x="1" y="6174"/>
                  </a:cubicBezTo>
                  <a:cubicBezTo>
                    <a:pt x="1" y="11365"/>
                    <a:pt x="3157" y="17394"/>
                    <a:pt x="7048" y="19640"/>
                  </a:cubicBezTo>
                  <a:cubicBezTo>
                    <a:pt x="8043" y="20214"/>
                    <a:pt x="8989" y="20486"/>
                    <a:pt x="9847" y="20486"/>
                  </a:cubicBezTo>
                  <a:cubicBezTo>
                    <a:pt x="12348" y="20486"/>
                    <a:pt x="14097" y="18177"/>
                    <a:pt x="14097" y="14313"/>
                  </a:cubicBezTo>
                  <a:cubicBezTo>
                    <a:pt x="14097" y="9123"/>
                    <a:pt x="10942" y="3094"/>
                    <a:pt x="7048" y="845"/>
                  </a:cubicBezTo>
                  <a:cubicBezTo>
                    <a:pt x="6054" y="272"/>
                    <a:pt x="5108" y="0"/>
                    <a:pt x="4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2"/>
            <p:cNvSpPr/>
            <p:nvPr/>
          </p:nvSpPr>
          <p:spPr>
            <a:xfrm>
              <a:off x="2179450" y="3940325"/>
              <a:ext cx="790175" cy="813925"/>
            </a:xfrm>
            <a:custGeom>
              <a:rect b="b" l="l" r="r" t="t"/>
              <a:pathLst>
                <a:path extrusionOk="0" h="32557" w="31607">
                  <a:moveTo>
                    <a:pt x="22329" y="1"/>
                  </a:moveTo>
                  <a:lnTo>
                    <a:pt x="1" y="12954"/>
                  </a:lnTo>
                  <a:lnTo>
                    <a:pt x="9098" y="32557"/>
                  </a:lnTo>
                  <a:lnTo>
                    <a:pt x="31607" y="19500"/>
                  </a:lnTo>
                  <a:lnTo>
                    <a:pt x="223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2"/>
            <p:cNvSpPr/>
            <p:nvPr/>
          </p:nvSpPr>
          <p:spPr>
            <a:xfrm>
              <a:off x="2423650" y="3956575"/>
              <a:ext cx="545950" cy="664075"/>
            </a:xfrm>
            <a:custGeom>
              <a:rect b="b" l="l" r="r" t="t"/>
              <a:pathLst>
                <a:path extrusionOk="0" h="26563" w="21838">
                  <a:moveTo>
                    <a:pt x="11606" y="1"/>
                  </a:moveTo>
                  <a:cubicBezTo>
                    <a:pt x="11003" y="1"/>
                    <a:pt x="10443" y="129"/>
                    <a:pt x="9936" y="376"/>
                  </a:cubicBezTo>
                  <a:lnTo>
                    <a:pt x="0" y="6183"/>
                  </a:lnTo>
                  <a:cubicBezTo>
                    <a:pt x="571" y="5889"/>
                    <a:pt x="1260" y="5724"/>
                    <a:pt x="2006" y="5724"/>
                  </a:cubicBezTo>
                  <a:cubicBezTo>
                    <a:pt x="2913" y="5724"/>
                    <a:pt x="3903" y="5968"/>
                    <a:pt x="4869" y="6526"/>
                  </a:cubicBezTo>
                  <a:cubicBezTo>
                    <a:pt x="8918" y="8863"/>
                    <a:pt x="12199" y="15135"/>
                    <a:pt x="12199" y="20533"/>
                  </a:cubicBezTo>
                  <a:cubicBezTo>
                    <a:pt x="12199" y="23405"/>
                    <a:pt x="11122" y="25487"/>
                    <a:pt x="9628" y="26426"/>
                  </a:cubicBezTo>
                  <a:lnTo>
                    <a:pt x="9628" y="26426"/>
                  </a:lnTo>
                  <a:lnTo>
                    <a:pt x="19196" y="20872"/>
                  </a:lnTo>
                  <a:lnTo>
                    <a:pt x="19194" y="20870"/>
                  </a:lnTo>
                  <a:cubicBezTo>
                    <a:pt x="20809" y="20010"/>
                    <a:pt x="21838" y="17904"/>
                    <a:pt x="21838" y="14883"/>
                  </a:cubicBezTo>
                  <a:cubicBezTo>
                    <a:pt x="21838" y="9485"/>
                    <a:pt x="18556" y="3214"/>
                    <a:pt x="14508" y="876"/>
                  </a:cubicBezTo>
                  <a:cubicBezTo>
                    <a:pt x="13476" y="281"/>
                    <a:pt x="12495" y="1"/>
                    <a:pt x="11606" y="1"/>
                  </a:cubicBezTo>
                  <a:close/>
                  <a:moveTo>
                    <a:pt x="9628" y="26426"/>
                  </a:moveTo>
                  <a:lnTo>
                    <a:pt x="9392" y="26563"/>
                  </a:lnTo>
                  <a:cubicBezTo>
                    <a:pt x="9472" y="26520"/>
                    <a:pt x="9551" y="26475"/>
                    <a:pt x="9628" y="264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2"/>
            <p:cNvSpPr/>
            <p:nvPr/>
          </p:nvSpPr>
          <p:spPr>
            <a:xfrm>
              <a:off x="2366925" y="4094625"/>
              <a:ext cx="366525" cy="532750"/>
            </a:xfrm>
            <a:custGeom>
              <a:rect b="b" l="l" r="r" t="t"/>
              <a:pathLst>
                <a:path extrusionOk="0" h="21310" w="14661">
                  <a:moveTo>
                    <a:pt x="4421" y="1"/>
                  </a:moveTo>
                  <a:cubicBezTo>
                    <a:pt x="1820" y="1"/>
                    <a:pt x="0" y="2403"/>
                    <a:pt x="0" y="6422"/>
                  </a:cubicBezTo>
                  <a:cubicBezTo>
                    <a:pt x="0" y="11820"/>
                    <a:pt x="3282" y="18091"/>
                    <a:pt x="7330" y="20429"/>
                  </a:cubicBezTo>
                  <a:cubicBezTo>
                    <a:pt x="8365" y="21026"/>
                    <a:pt x="9349" y="21309"/>
                    <a:pt x="10241" y="21309"/>
                  </a:cubicBezTo>
                  <a:cubicBezTo>
                    <a:pt x="12842" y="21309"/>
                    <a:pt x="14661" y="18907"/>
                    <a:pt x="14661" y="14887"/>
                  </a:cubicBezTo>
                  <a:cubicBezTo>
                    <a:pt x="14661" y="9489"/>
                    <a:pt x="11380" y="3218"/>
                    <a:pt x="7330" y="880"/>
                  </a:cubicBezTo>
                  <a:cubicBezTo>
                    <a:pt x="6297" y="283"/>
                    <a:pt x="5313" y="1"/>
                    <a:pt x="44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2"/>
            <p:cNvSpPr/>
            <p:nvPr/>
          </p:nvSpPr>
          <p:spPr>
            <a:xfrm>
              <a:off x="2365650" y="4108525"/>
              <a:ext cx="352375" cy="512100"/>
            </a:xfrm>
            <a:custGeom>
              <a:rect b="b" l="l" r="r" t="t"/>
              <a:pathLst>
                <a:path extrusionOk="0" h="20484" w="14095">
                  <a:moveTo>
                    <a:pt x="4249" y="1"/>
                  </a:moveTo>
                  <a:cubicBezTo>
                    <a:pt x="1749" y="1"/>
                    <a:pt x="0" y="2309"/>
                    <a:pt x="0" y="6173"/>
                  </a:cubicBezTo>
                  <a:cubicBezTo>
                    <a:pt x="0" y="11362"/>
                    <a:pt x="3155" y="17390"/>
                    <a:pt x="7048" y="19637"/>
                  </a:cubicBezTo>
                  <a:cubicBezTo>
                    <a:pt x="8042" y="20211"/>
                    <a:pt x="8988" y="20483"/>
                    <a:pt x="9846" y="20483"/>
                  </a:cubicBezTo>
                  <a:cubicBezTo>
                    <a:pt x="12346" y="20483"/>
                    <a:pt x="14094" y="18175"/>
                    <a:pt x="14094" y="14311"/>
                  </a:cubicBezTo>
                  <a:cubicBezTo>
                    <a:pt x="14094" y="9121"/>
                    <a:pt x="10938" y="3094"/>
                    <a:pt x="7048" y="846"/>
                  </a:cubicBezTo>
                  <a:cubicBezTo>
                    <a:pt x="6053" y="272"/>
                    <a:pt x="5107" y="1"/>
                    <a:pt x="4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2"/>
            <p:cNvSpPr/>
            <p:nvPr/>
          </p:nvSpPr>
          <p:spPr>
            <a:xfrm>
              <a:off x="2114525" y="4252150"/>
              <a:ext cx="362025" cy="512050"/>
            </a:xfrm>
            <a:custGeom>
              <a:rect b="b" l="l" r="r" t="t"/>
              <a:pathLst>
                <a:path extrusionOk="0" h="20482" w="14481">
                  <a:moveTo>
                    <a:pt x="4439" y="1"/>
                  </a:moveTo>
                  <a:cubicBezTo>
                    <a:pt x="3933" y="1"/>
                    <a:pt x="3451" y="95"/>
                    <a:pt x="3004" y="285"/>
                  </a:cubicBezTo>
                  <a:cubicBezTo>
                    <a:pt x="1510" y="921"/>
                    <a:pt x="524" y="2580"/>
                    <a:pt x="261" y="4897"/>
                  </a:cubicBezTo>
                  <a:cubicBezTo>
                    <a:pt x="0" y="7213"/>
                    <a:pt x="484" y="9997"/>
                    <a:pt x="1608" y="12639"/>
                  </a:cubicBezTo>
                  <a:cubicBezTo>
                    <a:pt x="2732" y="15278"/>
                    <a:pt x="4403" y="17559"/>
                    <a:pt x="6254" y="18976"/>
                  </a:cubicBezTo>
                  <a:cubicBezTo>
                    <a:pt x="7550" y="19969"/>
                    <a:pt x="8860" y="20482"/>
                    <a:pt x="10042" y="20482"/>
                  </a:cubicBezTo>
                  <a:cubicBezTo>
                    <a:pt x="10547" y="20482"/>
                    <a:pt x="11030" y="20388"/>
                    <a:pt x="11477" y="20198"/>
                  </a:cubicBezTo>
                  <a:cubicBezTo>
                    <a:pt x="12971" y="19562"/>
                    <a:pt x="13958" y="17903"/>
                    <a:pt x="14219" y="15586"/>
                  </a:cubicBezTo>
                  <a:cubicBezTo>
                    <a:pt x="14481" y="13271"/>
                    <a:pt x="13997" y="10485"/>
                    <a:pt x="12873" y="7844"/>
                  </a:cubicBezTo>
                  <a:cubicBezTo>
                    <a:pt x="11749" y="5204"/>
                    <a:pt x="10078" y="2924"/>
                    <a:pt x="8227" y="1507"/>
                  </a:cubicBezTo>
                  <a:cubicBezTo>
                    <a:pt x="6931" y="514"/>
                    <a:pt x="5621" y="1"/>
                    <a:pt x="44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2"/>
            <p:cNvSpPr/>
            <p:nvPr/>
          </p:nvSpPr>
          <p:spPr>
            <a:xfrm>
              <a:off x="2069300" y="4304350"/>
              <a:ext cx="388350" cy="458650"/>
            </a:xfrm>
            <a:custGeom>
              <a:rect b="b" l="l" r="r" t="t"/>
              <a:pathLst>
                <a:path extrusionOk="0" h="18346" w="15534">
                  <a:moveTo>
                    <a:pt x="2893" y="1"/>
                  </a:moveTo>
                  <a:lnTo>
                    <a:pt x="0" y="5256"/>
                  </a:lnTo>
                  <a:lnTo>
                    <a:pt x="5053" y="17340"/>
                  </a:lnTo>
                  <a:lnTo>
                    <a:pt x="11235" y="18345"/>
                  </a:lnTo>
                  <a:cubicBezTo>
                    <a:pt x="11235" y="18345"/>
                    <a:pt x="15533" y="15281"/>
                    <a:pt x="13376" y="8684"/>
                  </a:cubicBezTo>
                  <a:cubicBezTo>
                    <a:pt x="11219" y="2089"/>
                    <a:pt x="2893" y="1"/>
                    <a:pt x="28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2"/>
            <p:cNvSpPr/>
            <p:nvPr/>
          </p:nvSpPr>
          <p:spPr>
            <a:xfrm>
              <a:off x="2047800" y="4413275"/>
              <a:ext cx="223350" cy="324575"/>
            </a:xfrm>
            <a:custGeom>
              <a:rect b="b" l="l" r="r" t="t"/>
              <a:pathLst>
                <a:path extrusionOk="0" h="12983" w="8934">
                  <a:moveTo>
                    <a:pt x="2694" y="0"/>
                  </a:moveTo>
                  <a:cubicBezTo>
                    <a:pt x="1109" y="0"/>
                    <a:pt x="0" y="1464"/>
                    <a:pt x="0" y="3913"/>
                  </a:cubicBezTo>
                  <a:cubicBezTo>
                    <a:pt x="0" y="7202"/>
                    <a:pt x="2000" y="11022"/>
                    <a:pt x="4468" y="12446"/>
                  </a:cubicBezTo>
                  <a:cubicBezTo>
                    <a:pt x="5098" y="12810"/>
                    <a:pt x="5697" y="12982"/>
                    <a:pt x="6241" y="12982"/>
                  </a:cubicBezTo>
                  <a:cubicBezTo>
                    <a:pt x="7825" y="12982"/>
                    <a:pt x="8934" y="11518"/>
                    <a:pt x="8934" y="9070"/>
                  </a:cubicBezTo>
                  <a:cubicBezTo>
                    <a:pt x="8934" y="5782"/>
                    <a:pt x="6934" y="1961"/>
                    <a:pt x="4468" y="536"/>
                  </a:cubicBezTo>
                  <a:cubicBezTo>
                    <a:pt x="3838" y="173"/>
                    <a:pt x="3238" y="0"/>
                    <a:pt x="2694" y="0"/>
                  </a:cubicBezTo>
                  <a:close/>
                </a:path>
              </a:pathLst>
            </a:custGeom>
            <a:solidFill>
              <a:srgbClr val="D8E1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2"/>
            <p:cNvSpPr/>
            <p:nvPr/>
          </p:nvSpPr>
          <p:spPr>
            <a:xfrm>
              <a:off x="2328950" y="4120100"/>
              <a:ext cx="335650" cy="557075"/>
            </a:xfrm>
            <a:custGeom>
              <a:rect b="b" l="l" r="r" t="t"/>
              <a:pathLst>
                <a:path extrusionOk="0" h="22283" w="13426">
                  <a:moveTo>
                    <a:pt x="3925" y="0"/>
                  </a:moveTo>
                  <a:lnTo>
                    <a:pt x="0" y="2294"/>
                  </a:lnTo>
                  <a:lnTo>
                    <a:pt x="8456" y="22282"/>
                  </a:lnTo>
                  <a:lnTo>
                    <a:pt x="13426" y="19351"/>
                  </a:lnTo>
                  <a:lnTo>
                    <a:pt x="392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2"/>
            <p:cNvSpPr/>
            <p:nvPr/>
          </p:nvSpPr>
          <p:spPr>
            <a:xfrm>
              <a:off x="1729500" y="4310675"/>
              <a:ext cx="510025" cy="721300"/>
            </a:xfrm>
            <a:custGeom>
              <a:rect b="b" l="l" r="r" t="t"/>
              <a:pathLst>
                <a:path extrusionOk="0" h="28852" w="20401">
                  <a:moveTo>
                    <a:pt x="6256" y="0"/>
                  </a:moveTo>
                  <a:cubicBezTo>
                    <a:pt x="5543" y="0"/>
                    <a:pt x="4863" y="133"/>
                    <a:pt x="4232" y="402"/>
                  </a:cubicBezTo>
                  <a:cubicBezTo>
                    <a:pt x="2128" y="1297"/>
                    <a:pt x="739" y="3633"/>
                    <a:pt x="370" y="6897"/>
                  </a:cubicBezTo>
                  <a:cubicBezTo>
                    <a:pt x="1" y="10160"/>
                    <a:pt x="683" y="14083"/>
                    <a:pt x="2266" y="17803"/>
                  </a:cubicBezTo>
                  <a:cubicBezTo>
                    <a:pt x="3849" y="21523"/>
                    <a:pt x="6203" y="24733"/>
                    <a:pt x="8810" y="26731"/>
                  </a:cubicBezTo>
                  <a:cubicBezTo>
                    <a:pt x="10636" y="28129"/>
                    <a:pt x="12482" y="28852"/>
                    <a:pt x="14146" y="28852"/>
                  </a:cubicBezTo>
                  <a:cubicBezTo>
                    <a:pt x="14859" y="28852"/>
                    <a:pt x="15538" y="28719"/>
                    <a:pt x="16169" y="28451"/>
                  </a:cubicBezTo>
                  <a:cubicBezTo>
                    <a:pt x="18273" y="27555"/>
                    <a:pt x="19663" y="25218"/>
                    <a:pt x="20032" y="21956"/>
                  </a:cubicBezTo>
                  <a:cubicBezTo>
                    <a:pt x="20401" y="18692"/>
                    <a:pt x="19718" y="14769"/>
                    <a:pt x="18136" y="11050"/>
                  </a:cubicBezTo>
                  <a:cubicBezTo>
                    <a:pt x="16552" y="7330"/>
                    <a:pt x="14198" y="4118"/>
                    <a:pt x="11591" y="2122"/>
                  </a:cubicBezTo>
                  <a:cubicBezTo>
                    <a:pt x="9765" y="723"/>
                    <a:pt x="7921" y="0"/>
                    <a:pt x="62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2"/>
            <p:cNvSpPr/>
            <p:nvPr/>
          </p:nvSpPr>
          <p:spPr>
            <a:xfrm>
              <a:off x="1756950" y="4293250"/>
              <a:ext cx="570200" cy="724500"/>
            </a:xfrm>
            <a:custGeom>
              <a:rect b="b" l="l" r="r" t="t"/>
              <a:pathLst>
                <a:path extrusionOk="0" h="28980" w="22808">
                  <a:moveTo>
                    <a:pt x="8056" y="1"/>
                  </a:moveTo>
                  <a:cubicBezTo>
                    <a:pt x="6006" y="1"/>
                    <a:pt x="3981" y="559"/>
                    <a:pt x="2565" y="1375"/>
                  </a:cubicBezTo>
                  <a:cubicBezTo>
                    <a:pt x="1" y="2855"/>
                    <a:pt x="12457" y="28980"/>
                    <a:pt x="15298" y="28980"/>
                  </a:cubicBezTo>
                  <a:cubicBezTo>
                    <a:pt x="15361" y="28980"/>
                    <a:pt x="15419" y="28967"/>
                    <a:pt x="15472" y="28941"/>
                  </a:cubicBezTo>
                  <a:cubicBezTo>
                    <a:pt x="18734" y="27343"/>
                    <a:pt x="21698" y="23423"/>
                    <a:pt x="22076" y="19479"/>
                  </a:cubicBezTo>
                  <a:cubicBezTo>
                    <a:pt x="22808" y="11858"/>
                    <a:pt x="18167" y="3448"/>
                    <a:pt x="11712" y="695"/>
                  </a:cubicBezTo>
                  <a:cubicBezTo>
                    <a:pt x="10573" y="209"/>
                    <a:pt x="9310" y="1"/>
                    <a:pt x="8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2"/>
            <p:cNvSpPr/>
            <p:nvPr/>
          </p:nvSpPr>
          <p:spPr>
            <a:xfrm>
              <a:off x="1746150" y="4334425"/>
              <a:ext cx="476375" cy="673800"/>
            </a:xfrm>
            <a:custGeom>
              <a:rect b="b" l="l" r="r" t="t"/>
              <a:pathLst>
                <a:path extrusionOk="0" h="26952" w="19055">
                  <a:moveTo>
                    <a:pt x="5841" y="1"/>
                  </a:moveTo>
                  <a:cubicBezTo>
                    <a:pt x="5176" y="1"/>
                    <a:pt x="4541" y="124"/>
                    <a:pt x="3952" y="375"/>
                  </a:cubicBezTo>
                  <a:cubicBezTo>
                    <a:pt x="1986" y="1212"/>
                    <a:pt x="689" y="3394"/>
                    <a:pt x="344" y="6442"/>
                  </a:cubicBezTo>
                  <a:cubicBezTo>
                    <a:pt x="0" y="9492"/>
                    <a:pt x="637" y="13155"/>
                    <a:pt x="2116" y="16630"/>
                  </a:cubicBezTo>
                  <a:cubicBezTo>
                    <a:pt x="3594" y="20105"/>
                    <a:pt x="5794" y="23105"/>
                    <a:pt x="8229" y="24971"/>
                  </a:cubicBezTo>
                  <a:cubicBezTo>
                    <a:pt x="9935" y="26277"/>
                    <a:pt x="11658" y="26952"/>
                    <a:pt x="13214" y="26952"/>
                  </a:cubicBezTo>
                  <a:cubicBezTo>
                    <a:pt x="13879" y="26952"/>
                    <a:pt x="14514" y="26828"/>
                    <a:pt x="15103" y="26578"/>
                  </a:cubicBezTo>
                  <a:cubicBezTo>
                    <a:pt x="17069" y="25741"/>
                    <a:pt x="18366" y="23559"/>
                    <a:pt x="18711" y="20509"/>
                  </a:cubicBezTo>
                  <a:cubicBezTo>
                    <a:pt x="19055" y="17461"/>
                    <a:pt x="18418" y="13797"/>
                    <a:pt x="16939" y="10322"/>
                  </a:cubicBezTo>
                  <a:cubicBezTo>
                    <a:pt x="15461" y="6847"/>
                    <a:pt x="13261" y="3848"/>
                    <a:pt x="10826" y="1982"/>
                  </a:cubicBezTo>
                  <a:cubicBezTo>
                    <a:pt x="9120" y="676"/>
                    <a:pt x="7396" y="1"/>
                    <a:pt x="58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52"/>
            <p:cNvSpPr/>
            <p:nvPr/>
          </p:nvSpPr>
          <p:spPr>
            <a:xfrm>
              <a:off x="1927700" y="4423575"/>
              <a:ext cx="276700" cy="402200"/>
            </a:xfrm>
            <a:custGeom>
              <a:rect b="b" l="l" r="r" t="t"/>
              <a:pathLst>
                <a:path extrusionOk="0" h="16088" w="11068">
                  <a:moveTo>
                    <a:pt x="3338" y="1"/>
                  </a:moveTo>
                  <a:cubicBezTo>
                    <a:pt x="1374" y="1"/>
                    <a:pt x="0" y="1814"/>
                    <a:pt x="0" y="4849"/>
                  </a:cubicBezTo>
                  <a:cubicBezTo>
                    <a:pt x="0" y="8925"/>
                    <a:pt x="2477" y="13659"/>
                    <a:pt x="5534" y="15423"/>
                  </a:cubicBezTo>
                  <a:cubicBezTo>
                    <a:pt x="6314" y="15874"/>
                    <a:pt x="7057" y="16088"/>
                    <a:pt x="7731" y="16088"/>
                  </a:cubicBezTo>
                  <a:cubicBezTo>
                    <a:pt x="9694" y="16088"/>
                    <a:pt x="11068" y="14274"/>
                    <a:pt x="11068" y="11240"/>
                  </a:cubicBezTo>
                  <a:cubicBezTo>
                    <a:pt x="11068" y="11209"/>
                    <a:pt x="11064" y="11175"/>
                    <a:pt x="11064" y="11144"/>
                  </a:cubicBezTo>
                  <a:cubicBezTo>
                    <a:pt x="10295" y="7568"/>
                    <a:pt x="8612" y="4020"/>
                    <a:pt x="6436" y="1293"/>
                  </a:cubicBezTo>
                  <a:cubicBezTo>
                    <a:pt x="6143" y="1058"/>
                    <a:pt x="5843" y="842"/>
                    <a:pt x="5534" y="664"/>
                  </a:cubicBezTo>
                  <a:cubicBezTo>
                    <a:pt x="4754" y="214"/>
                    <a:pt x="4011" y="1"/>
                    <a:pt x="33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2"/>
            <p:cNvSpPr/>
            <p:nvPr/>
          </p:nvSpPr>
          <p:spPr>
            <a:xfrm>
              <a:off x="2035700" y="4588700"/>
              <a:ext cx="48200" cy="78475"/>
            </a:xfrm>
            <a:custGeom>
              <a:rect b="b" l="l" r="r" t="t"/>
              <a:pathLst>
                <a:path extrusionOk="0" h="3139" w="1928">
                  <a:moveTo>
                    <a:pt x="612" y="0"/>
                  </a:moveTo>
                  <a:lnTo>
                    <a:pt x="1" y="331"/>
                  </a:lnTo>
                  <a:lnTo>
                    <a:pt x="1357" y="3139"/>
                  </a:lnTo>
                  <a:lnTo>
                    <a:pt x="1928" y="2847"/>
                  </a:lnTo>
                  <a:lnTo>
                    <a:pt x="1811" y="1076"/>
                  </a:lnTo>
                  <a:lnTo>
                    <a:pt x="612" y="0"/>
                  </a:lnTo>
                  <a:close/>
                </a:path>
              </a:pathLst>
            </a:custGeom>
            <a:solidFill>
              <a:srgbClr val="A0B7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2"/>
            <p:cNvSpPr/>
            <p:nvPr/>
          </p:nvSpPr>
          <p:spPr>
            <a:xfrm>
              <a:off x="2041500" y="4587275"/>
              <a:ext cx="50925" cy="74050"/>
            </a:xfrm>
            <a:custGeom>
              <a:rect b="b" l="l" r="r" t="t"/>
              <a:pathLst>
                <a:path extrusionOk="0" h="2962" w="2037">
                  <a:moveTo>
                    <a:pt x="614" y="1"/>
                  </a:moveTo>
                  <a:cubicBezTo>
                    <a:pt x="253" y="1"/>
                    <a:pt x="1" y="335"/>
                    <a:pt x="1" y="892"/>
                  </a:cubicBezTo>
                  <a:cubicBezTo>
                    <a:pt x="1" y="1643"/>
                    <a:pt x="456" y="2514"/>
                    <a:pt x="1018" y="2839"/>
                  </a:cubicBezTo>
                  <a:cubicBezTo>
                    <a:pt x="1162" y="2922"/>
                    <a:pt x="1299" y="2962"/>
                    <a:pt x="1423" y="2962"/>
                  </a:cubicBezTo>
                  <a:cubicBezTo>
                    <a:pt x="1784" y="2962"/>
                    <a:pt x="2037" y="2628"/>
                    <a:pt x="2037" y="2070"/>
                  </a:cubicBezTo>
                  <a:cubicBezTo>
                    <a:pt x="2037" y="1320"/>
                    <a:pt x="1581" y="449"/>
                    <a:pt x="1018" y="124"/>
                  </a:cubicBezTo>
                  <a:cubicBezTo>
                    <a:pt x="874" y="40"/>
                    <a:pt x="738" y="1"/>
                    <a:pt x="6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2"/>
            <p:cNvSpPr/>
            <p:nvPr/>
          </p:nvSpPr>
          <p:spPr>
            <a:xfrm>
              <a:off x="2026950" y="4595175"/>
              <a:ext cx="50925" cy="74050"/>
            </a:xfrm>
            <a:custGeom>
              <a:rect b="b" l="l" r="r" t="t"/>
              <a:pathLst>
                <a:path extrusionOk="0" h="2962" w="2037">
                  <a:moveTo>
                    <a:pt x="614" y="1"/>
                  </a:moveTo>
                  <a:cubicBezTo>
                    <a:pt x="253" y="1"/>
                    <a:pt x="0" y="335"/>
                    <a:pt x="0" y="892"/>
                  </a:cubicBezTo>
                  <a:cubicBezTo>
                    <a:pt x="0" y="1643"/>
                    <a:pt x="456" y="2514"/>
                    <a:pt x="1019" y="2839"/>
                  </a:cubicBezTo>
                  <a:cubicBezTo>
                    <a:pt x="1162" y="2922"/>
                    <a:pt x="1299" y="2962"/>
                    <a:pt x="1423" y="2962"/>
                  </a:cubicBezTo>
                  <a:cubicBezTo>
                    <a:pt x="1784" y="2962"/>
                    <a:pt x="2036" y="2628"/>
                    <a:pt x="2036" y="2070"/>
                  </a:cubicBezTo>
                  <a:cubicBezTo>
                    <a:pt x="2036" y="1320"/>
                    <a:pt x="1580" y="449"/>
                    <a:pt x="1019" y="124"/>
                  </a:cubicBezTo>
                  <a:cubicBezTo>
                    <a:pt x="875" y="40"/>
                    <a:pt x="738"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2"/>
            <p:cNvSpPr/>
            <p:nvPr/>
          </p:nvSpPr>
          <p:spPr>
            <a:xfrm>
              <a:off x="1993325" y="4616800"/>
              <a:ext cx="65325" cy="60375"/>
            </a:xfrm>
            <a:custGeom>
              <a:rect b="b" l="l" r="r" t="t"/>
              <a:pathLst>
                <a:path extrusionOk="0" h="2415" w="2613">
                  <a:moveTo>
                    <a:pt x="2038" y="0"/>
                  </a:moveTo>
                  <a:lnTo>
                    <a:pt x="0" y="1218"/>
                  </a:lnTo>
                  <a:lnTo>
                    <a:pt x="592" y="2414"/>
                  </a:lnTo>
                  <a:lnTo>
                    <a:pt x="2612" y="1242"/>
                  </a:lnTo>
                  <a:lnTo>
                    <a:pt x="2562" y="470"/>
                  </a:lnTo>
                  <a:lnTo>
                    <a:pt x="20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2"/>
            <p:cNvSpPr/>
            <p:nvPr/>
          </p:nvSpPr>
          <p:spPr>
            <a:xfrm>
              <a:off x="2040125" y="4616175"/>
              <a:ext cx="22250" cy="32275"/>
            </a:xfrm>
            <a:custGeom>
              <a:rect b="b" l="l" r="r" t="t"/>
              <a:pathLst>
                <a:path extrusionOk="0" h="1291" w="890">
                  <a:moveTo>
                    <a:pt x="268" y="1"/>
                  </a:moveTo>
                  <a:cubicBezTo>
                    <a:pt x="110" y="1"/>
                    <a:pt x="1" y="146"/>
                    <a:pt x="1" y="389"/>
                  </a:cubicBezTo>
                  <a:cubicBezTo>
                    <a:pt x="1" y="716"/>
                    <a:pt x="200" y="1097"/>
                    <a:pt x="445" y="1238"/>
                  </a:cubicBezTo>
                  <a:cubicBezTo>
                    <a:pt x="508" y="1274"/>
                    <a:pt x="567" y="1291"/>
                    <a:pt x="621" y="1291"/>
                  </a:cubicBezTo>
                  <a:cubicBezTo>
                    <a:pt x="779" y="1291"/>
                    <a:pt x="890" y="1145"/>
                    <a:pt x="890" y="902"/>
                  </a:cubicBezTo>
                  <a:cubicBezTo>
                    <a:pt x="890" y="576"/>
                    <a:pt x="691" y="196"/>
                    <a:pt x="445" y="54"/>
                  </a:cubicBezTo>
                  <a:cubicBezTo>
                    <a:pt x="382" y="18"/>
                    <a:pt x="322" y="1"/>
                    <a:pt x="2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2"/>
            <p:cNvSpPr/>
            <p:nvPr/>
          </p:nvSpPr>
          <p:spPr>
            <a:xfrm>
              <a:off x="1990025" y="4646100"/>
              <a:ext cx="22250" cy="32275"/>
            </a:xfrm>
            <a:custGeom>
              <a:rect b="b" l="l" r="r" t="t"/>
              <a:pathLst>
                <a:path extrusionOk="0" h="1291" w="890">
                  <a:moveTo>
                    <a:pt x="269" y="1"/>
                  </a:moveTo>
                  <a:cubicBezTo>
                    <a:pt x="112" y="1"/>
                    <a:pt x="1" y="146"/>
                    <a:pt x="1" y="389"/>
                  </a:cubicBezTo>
                  <a:cubicBezTo>
                    <a:pt x="1" y="717"/>
                    <a:pt x="201" y="1096"/>
                    <a:pt x="445" y="1237"/>
                  </a:cubicBezTo>
                  <a:cubicBezTo>
                    <a:pt x="508" y="1273"/>
                    <a:pt x="567" y="1290"/>
                    <a:pt x="621" y="1290"/>
                  </a:cubicBezTo>
                  <a:cubicBezTo>
                    <a:pt x="779" y="1290"/>
                    <a:pt x="890" y="1145"/>
                    <a:pt x="890" y="902"/>
                  </a:cubicBezTo>
                  <a:cubicBezTo>
                    <a:pt x="890" y="575"/>
                    <a:pt x="691" y="196"/>
                    <a:pt x="445" y="54"/>
                  </a:cubicBezTo>
                  <a:cubicBezTo>
                    <a:pt x="383" y="18"/>
                    <a:pt x="323"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2"/>
            <p:cNvSpPr/>
            <p:nvPr/>
          </p:nvSpPr>
          <p:spPr>
            <a:xfrm>
              <a:off x="1727450" y="4654475"/>
              <a:ext cx="276350" cy="171475"/>
            </a:xfrm>
            <a:custGeom>
              <a:rect b="b" l="l" r="r" t="t"/>
              <a:pathLst>
                <a:path extrusionOk="0" h="6859" w="11054">
                  <a:moveTo>
                    <a:pt x="10739" y="1"/>
                  </a:moveTo>
                  <a:lnTo>
                    <a:pt x="1" y="6205"/>
                  </a:lnTo>
                  <a:lnTo>
                    <a:pt x="324" y="6859"/>
                  </a:lnTo>
                  <a:lnTo>
                    <a:pt x="11053" y="680"/>
                  </a:lnTo>
                  <a:lnTo>
                    <a:pt x="11025" y="258"/>
                  </a:lnTo>
                  <a:lnTo>
                    <a:pt x="107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2"/>
            <p:cNvSpPr/>
            <p:nvPr/>
          </p:nvSpPr>
          <p:spPr>
            <a:xfrm>
              <a:off x="1993600" y="4654150"/>
              <a:ext cx="12200" cy="17675"/>
            </a:xfrm>
            <a:custGeom>
              <a:rect b="b" l="l" r="r" t="t"/>
              <a:pathLst>
                <a:path extrusionOk="0" h="707" w="488">
                  <a:moveTo>
                    <a:pt x="148" y="0"/>
                  </a:moveTo>
                  <a:cubicBezTo>
                    <a:pt x="61" y="0"/>
                    <a:pt x="1" y="80"/>
                    <a:pt x="1" y="214"/>
                  </a:cubicBezTo>
                  <a:cubicBezTo>
                    <a:pt x="1" y="392"/>
                    <a:pt x="110" y="599"/>
                    <a:pt x="244" y="677"/>
                  </a:cubicBezTo>
                  <a:cubicBezTo>
                    <a:pt x="279" y="697"/>
                    <a:pt x="311" y="706"/>
                    <a:pt x="341" y="706"/>
                  </a:cubicBezTo>
                  <a:cubicBezTo>
                    <a:pt x="427" y="706"/>
                    <a:pt x="488" y="626"/>
                    <a:pt x="488" y="494"/>
                  </a:cubicBezTo>
                  <a:cubicBezTo>
                    <a:pt x="488" y="314"/>
                    <a:pt x="379" y="107"/>
                    <a:pt x="244" y="29"/>
                  </a:cubicBezTo>
                  <a:cubicBezTo>
                    <a:pt x="210" y="10"/>
                    <a:pt x="177"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2"/>
            <p:cNvSpPr/>
            <p:nvPr/>
          </p:nvSpPr>
          <p:spPr>
            <a:xfrm>
              <a:off x="1701575" y="4774475"/>
              <a:ext cx="63700" cy="92575"/>
            </a:xfrm>
            <a:custGeom>
              <a:rect b="b" l="l" r="r" t="t"/>
              <a:pathLst>
                <a:path extrusionOk="0" h="3703" w="2548">
                  <a:moveTo>
                    <a:pt x="768" y="0"/>
                  </a:moveTo>
                  <a:cubicBezTo>
                    <a:pt x="317" y="0"/>
                    <a:pt x="1" y="418"/>
                    <a:pt x="1" y="1116"/>
                  </a:cubicBezTo>
                  <a:cubicBezTo>
                    <a:pt x="1" y="2054"/>
                    <a:pt x="571" y="3143"/>
                    <a:pt x="1274" y="3549"/>
                  </a:cubicBezTo>
                  <a:cubicBezTo>
                    <a:pt x="1454" y="3653"/>
                    <a:pt x="1626" y="3702"/>
                    <a:pt x="1781" y="3702"/>
                  </a:cubicBezTo>
                  <a:cubicBezTo>
                    <a:pt x="2232" y="3702"/>
                    <a:pt x="2548" y="3285"/>
                    <a:pt x="2548" y="2587"/>
                  </a:cubicBezTo>
                  <a:cubicBezTo>
                    <a:pt x="2548" y="1650"/>
                    <a:pt x="1978" y="559"/>
                    <a:pt x="1274" y="153"/>
                  </a:cubicBezTo>
                  <a:cubicBezTo>
                    <a:pt x="1094" y="49"/>
                    <a:pt x="923" y="0"/>
                    <a:pt x="7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2"/>
            <p:cNvSpPr/>
            <p:nvPr/>
          </p:nvSpPr>
          <p:spPr>
            <a:xfrm>
              <a:off x="1700000" y="4776175"/>
              <a:ext cx="56600" cy="93925"/>
            </a:xfrm>
            <a:custGeom>
              <a:rect b="b" l="l" r="r" t="t"/>
              <a:pathLst>
                <a:path extrusionOk="0" h="3757" w="2264">
                  <a:moveTo>
                    <a:pt x="538" y="0"/>
                  </a:moveTo>
                  <a:lnTo>
                    <a:pt x="1" y="282"/>
                  </a:lnTo>
                  <a:lnTo>
                    <a:pt x="1751" y="3756"/>
                  </a:lnTo>
                  <a:lnTo>
                    <a:pt x="2264" y="3483"/>
                  </a:lnTo>
                  <a:lnTo>
                    <a:pt x="538" y="0"/>
                  </a:lnTo>
                  <a:close/>
                </a:path>
              </a:pathLst>
            </a:custGeom>
            <a:solidFill>
              <a:srgbClr val="BF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2"/>
            <p:cNvSpPr/>
            <p:nvPr/>
          </p:nvSpPr>
          <p:spPr>
            <a:xfrm>
              <a:off x="1690525" y="4780075"/>
              <a:ext cx="63675" cy="92575"/>
            </a:xfrm>
            <a:custGeom>
              <a:rect b="b" l="l" r="r" t="t"/>
              <a:pathLst>
                <a:path extrusionOk="0" h="3703" w="2547">
                  <a:moveTo>
                    <a:pt x="768" y="0"/>
                  </a:moveTo>
                  <a:cubicBezTo>
                    <a:pt x="316" y="0"/>
                    <a:pt x="1" y="418"/>
                    <a:pt x="1" y="1116"/>
                  </a:cubicBezTo>
                  <a:cubicBezTo>
                    <a:pt x="1" y="2053"/>
                    <a:pt x="570" y="3142"/>
                    <a:pt x="1273" y="3550"/>
                  </a:cubicBezTo>
                  <a:cubicBezTo>
                    <a:pt x="1453" y="3653"/>
                    <a:pt x="1624" y="3702"/>
                    <a:pt x="1779" y="3702"/>
                  </a:cubicBezTo>
                  <a:cubicBezTo>
                    <a:pt x="2230" y="3702"/>
                    <a:pt x="2546" y="3285"/>
                    <a:pt x="2546" y="2587"/>
                  </a:cubicBezTo>
                  <a:cubicBezTo>
                    <a:pt x="2546" y="1648"/>
                    <a:pt x="1976" y="559"/>
                    <a:pt x="1273" y="153"/>
                  </a:cubicBezTo>
                  <a:cubicBezTo>
                    <a:pt x="1093" y="49"/>
                    <a:pt x="923" y="0"/>
                    <a:pt x="7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2"/>
            <p:cNvSpPr/>
            <p:nvPr/>
          </p:nvSpPr>
          <p:spPr>
            <a:xfrm>
              <a:off x="2855400" y="4436775"/>
              <a:ext cx="351425" cy="218100"/>
            </a:xfrm>
            <a:custGeom>
              <a:rect b="b" l="l" r="r" t="t"/>
              <a:pathLst>
                <a:path extrusionOk="0" h="8724" w="14057">
                  <a:moveTo>
                    <a:pt x="401" y="0"/>
                  </a:moveTo>
                  <a:lnTo>
                    <a:pt x="37" y="327"/>
                  </a:lnTo>
                  <a:lnTo>
                    <a:pt x="1" y="865"/>
                  </a:lnTo>
                  <a:lnTo>
                    <a:pt x="13645" y="8723"/>
                  </a:lnTo>
                  <a:lnTo>
                    <a:pt x="14056" y="7890"/>
                  </a:lnTo>
                  <a:lnTo>
                    <a:pt x="4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2"/>
            <p:cNvSpPr/>
            <p:nvPr/>
          </p:nvSpPr>
          <p:spPr>
            <a:xfrm>
              <a:off x="2852825" y="4436375"/>
              <a:ext cx="15450" cy="22475"/>
            </a:xfrm>
            <a:custGeom>
              <a:rect b="b" l="l" r="r" t="t"/>
              <a:pathLst>
                <a:path extrusionOk="0" h="899" w="618">
                  <a:moveTo>
                    <a:pt x="432" y="0"/>
                  </a:moveTo>
                  <a:cubicBezTo>
                    <a:pt x="395" y="0"/>
                    <a:pt x="354" y="12"/>
                    <a:pt x="310" y="37"/>
                  </a:cubicBezTo>
                  <a:cubicBezTo>
                    <a:pt x="139" y="136"/>
                    <a:pt x="0" y="400"/>
                    <a:pt x="0" y="628"/>
                  </a:cubicBezTo>
                  <a:cubicBezTo>
                    <a:pt x="0" y="797"/>
                    <a:pt x="77" y="898"/>
                    <a:pt x="187" y="898"/>
                  </a:cubicBezTo>
                  <a:cubicBezTo>
                    <a:pt x="224" y="898"/>
                    <a:pt x="266" y="886"/>
                    <a:pt x="310" y="861"/>
                  </a:cubicBezTo>
                  <a:cubicBezTo>
                    <a:pt x="481" y="762"/>
                    <a:pt x="618" y="498"/>
                    <a:pt x="618" y="270"/>
                  </a:cubicBezTo>
                  <a:cubicBezTo>
                    <a:pt x="618" y="101"/>
                    <a:pt x="541" y="0"/>
                    <a:pt x="4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2"/>
            <p:cNvSpPr/>
            <p:nvPr/>
          </p:nvSpPr>
          <p:spPr>
            <a:xfrm>
              <a:off x="2855400" y="4287450"/>
              <a:ext cx="351425" cy="218100"/>
            </a:xfrm>
            <a:custGeom>
              <a:rect b="b" l="l" r="r" t="t"/>
              <a:pathLst>
                <a:path extrusionOk="0" h="8724" w="14057">
                  <a:moveTo>
                    <a:pt x="401" y="0"/>
                  </a:moveTo>
                  <a:lnTo>
                    <a:pt x="37" y="327"/>
                  </a:lnTo>
                  <a:lnTo>
                    <a:pt x="1" y="864"/>
                  </a:lnTo>
                  <a:lnTo>
                    <a:pt x="13645" y="8723"/>
                  </a:lnTo>
                  <a:lnTo>
                    <a:pt x="14056" y="7890"/>
                  </a:lnTo>
                  <a:lnTo>
                    <a:pt x="4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2"/>
            <p:cNvSpPr/>
            <p:nvPr/>
          </p:nvSpPr>
          <p:spPr>
            <a:xfrm>
              <a:off x="2852825" y="4287025"/>
              <a:ext cx="15450" cy="22475"/>
            </a:xfrm>
            <a:custGeom>
              <a:rect b="b" l="l" r="r" t="t"/>
              <a:pathLst>
                <a:path extrusionOk="0" h="899" w="618">
                  <a:moveTo>
                    <a:pt x="432" y="1"/>
                  </a:moveTo>
                  <a:cubicBezTo>
                    <a:pt x="395" y="1"/>
                    <a:pt x="354" y="13"/>
                    <a:pt x="310" y="38"/>
                  </a:cubicBezTo>
                  <a:cubicBezTo>
                    <a:pt x="139" y="137"/>
                    <a:pt x="0" y="401"/>
                    <a:pt x="0" y="629"/>
                  </a:cubicBezTo>
                  <a:cubicBezTo>
                    <a:pt x="0" y="798"/>
                    <a:pt x="77" y="899"/>
                    <a:pt x="187" y="899"/>
                  </a:cubicBezTo>
                  <a:cubicBezTo>
                    <a:pt x="224" y="899"/>
                    <a:pt x="266" y="887"/>
                    <a:pt x="310" y="862"/>
                  </a:cubicBezTo>
                  <a:cubicBezTo>
                    <a:pt x="481" y="763"/>
                    <a:pt x="618" y="499"/>
                    <a:pt x="618" y="271"/>
                  </a:cubicBezTo>
                  <a:cubicBezTo>
                    <a:pt x="618" y="102"/>
                    <a:pt x="541" y="1"/>
                    <a:pt x="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2"/>
            <p:cNvSpPr/>
            <p:nvPr/>
          </p:nvSpPr>
          <p:spPr>
            <a:xfrm>
              <a:off x="3005875" y="4193500"/>
              <a:ext cx="753050" cy="942750"/>
            </a:xfrm>
            <a:custGeom>
              <a:rect b="b" l="l" r="r" t="t"/>
              <a:pathLst>
                <a:path extrusionOk="0" h="37710" w="30122">
                  <a:moveTo>
                    <a:pt x="0" y="0"/>
                  </a:moveTo>
                  <a:lnTo>
                    <a:pt x="0" y="20339"/>
                  </a:lnTo>
                  <a:lnTo>
                    <a:pt x="30122" y="37709"/>
                  </a:lnTo>
                  <a:lnTo>
                    <a:pt x="30122" y="17369"/>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2"/>
            <p:cNvSpPr/>
            <p:nvPr/>
          </p:nvSpPr>
          <p:spPr>
            <a:xfrm>
              <a:off x="3758900" y="4611075"/>
              <a:ext cx="30000" cy="525175"/>
            </a:xfrm>
            <a:custGeom>
              <a:rect b="b" l="l" r="r" t="t"/>
              <a:pathLst>
                <a:path extrusionOk="0" h="21007" w="1200">
                  <a:moveTo>
                    <a:pt x="1200" y="0"/>
                  </a:moveTo>
                  <a:lnTo>
                    <a:pt x="1" y="666"/>
                  </a:lnTo>
                  <a:lnTo>
                    <a:pt x="1" y="21006"/>
                  </a:lnTo>
                  <a:lnTo>
                    <a:pt x="1200" y="20340"/>
                  </a:lnTo>
                  <a:lnTo>
                    <a:pt x="120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2"/>
            <p:cNvSpPr/>
            <p:nvPr/>
          </p:nvSpPr>
          <p:spPr>
            <a:xfrm>
              <a:off x="3031125" y="4239725"/>
              <a:ext cx="703850" cy="854050"/>
            </a:xfrm>
            <a:custGeom>
              <a:rect b="b" l="l" r="r" t="t"/>
              <a:pathLst>
                <a:path extrusionOk="0" h="34162" w="28154">
                  <a:moveTo>
                    <a:pt x="1" y="1"/>
                  </a:moveTo>
                  <a:lnTo>
                    <a:pt x="1" y="17929"/>
                  </a:lnTo>
                  <a:lnTo>
                    <a:pt x="28153" y="34161"/>
                  </a:lnTo>
                  <a:lnTo>
                    <a:pt x="28153" y="16233"/>
                  </a:lnTo>
                  <a:lnTo>
                    <a:pt x="1" y="1"/>
                  </a:lnTo>
                  <a:close/>
                </a:path>
              </a:pathLst>
            </a:custGeom>
            <a:gradFill>
              <a:gsLst>
                <a:gs pos="0">
                  <a:schemeClr val="dk2"/>
                </a:gs>
                <a:gs pos="100000">
                  <a:schemeClr val="lt2"/>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2"/>
            <p:cNvSpPr/>
            <p:nvPr/>
          </p:nvSpPr>
          <p:spPr>
            <a:xfrm>
              <a:off x="3005875" y="4176850"/>
              <a:ext cx="783025" cy="450875"/>
            </a:xfrm>
            <a:custGeom>
              <a:rect b="b" l="l" r="r" t="t"/>
              <a:pathLst>
                <a:path extrusionOk="0" h="18035" w="31321">
                  <a:moveTo>
                    <a:pt x="1198" y="0"/>
                  </a:moveTo>
                  <a:lnTo>
                    <a:pt x="0" y="666"/>
                  </a:lnTo>
                  <a:lnTo>
                    <a:pt x="30122" y="18035"/>
                  </a:lnTo>
                  <a:lnTo>
                    <a:pt x="31321" y="17369"/>
                  </a:lnTo>
                  <a:lnTo>
                    <a:pt x="1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2"/>
            <p:cNvSpPr/>
            <p:nvPr/>
          </p:nvSpPr>
          <p:spPr>
            <a:xfrm>
              <a:off x="3159800" y="4293275"/>
              <a:ext cx="12025" cy="488250"/>
            </a:xfrm>
            <a:custGeom>
              <a:rect b="b" l="l" r="r" t="t"/>
              <a:pathLst>
                <a:path extrusionOk="0" h="19530" w="481">
                  <a:moveTo>
                    <a:pt x="1" y="0"/>
                  </a:moveTo>
                  <a:lnTo>
                    <a:pt x="1" y="19530"/>
                  </a:lnTo>
                  <a:lnTo>
                    <a:pt x="481" y="19530"/>
                  </a:lnTo>
                  <a:lnTo>
                    <a:pt x="4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2"/>
            <p:cNvSpPr/>
            <p:nvPr/>
          </p:nvSpPr>
          <p:spPr>
            <a:xfrm>
              <a:off x="3306600" y="4385425"/>
              <a:ext cx="12000" cy="488250"/>
            </a:xfrm>
            <a:custGeom>
              <a:rect b="b" l="l" r="r" t="t"/>
              <a:pathLst>
                <a:path extrusionOk="0" h="19530" w="480">
                  <a:moveTo>
                    <a:pt x="1" y="1"/>
                  </a:moveTo>
                  <a:lnTo>
                    <a:pt x="1" y="19529"/>
                  </a:lnTo>
                  <a:lnTo>
                    <a:pt x="479" y="19529"/>
                  </a:lnTo>
                  <a:lnTo>
                    <a:pt x="47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2"/>
            <p:cNvSpPr/>
            <p:nvPr/>
          </p:nvSpPr>
          <p:spPr>
            <a:xfrm>
              <a:off x="3453400" y="4464025"/>
              <a:ext cx="12000" cy="488250"/>
            </a:xfrm>
            <a:custGeom>
              <a:rect b="b" l="l" r="r" t="t"/>
              <a:pathLst>
                <a:path extrusionOk="0" h="19530" w="480">
                  <a:moveTo>
                    <a:pt x="0" y="0"/>
                  </a:moveTo>
                  <a:lnTo>
                    <a:pt x="0" y="19530"/>
                  </a:lnTo>
                  <a:lnTo>
                    <a:pt x="480" y="19530"/>
                  </a:lnTo>
                  <a:lnTo>
                    <a:pt x="4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2"/>
            <p:cNvSpPr/>
            <p:nvPr/>
          </p:nvSpPr>
          <p:spPr>
            <a:xfrm>
              <a:off x="3600150" y="4556175"/>
              <a:ext cx="12025" cy="488275"/>
            </a:xfrm>
            <a:custGeom>
              <a:rect b="b" l="l" r="r" t="t"/>
              <a:pathLst>
                <a:path extrusionOk="0" h="19531" w="481">
                  <a:moveTo>
                    <a:pt x="1" y="1"/>
                  </a:moveTo>
                  <a:lnTo>
                    <a:pt x="1" y="19530"/>
                  </a:lnTo>
                  <a:lnTo>
                    <a:pt x="480" y="19530"/>
                  </a:lnTo>
                  <a:lnTo>
                    <a:pt x="48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2"/>
            <p:cNvSpPr/>
            <p:nvPr/>
          </p:nvSpPr>
          <p:spPr>
            <a:xfrm>
              <a:off x="3011725" y="4363300"/>
              <a:ext cx="737200" cy="441675"/>
            </a:xfrm>
            <a:custGeom>
              <a:rect b="b" l="l" r="r" t="t"/>
              <a:pathLst>
                <a:path extrusionOk="0" h="17667" w="29488">
                  <a:moveTo>
                    <a:pt x="1" y="0"/>
                  </a:moveTo>
                  <a:lnTo>
                    <a:pt x="1" y="664"/>
                  </a:lnTo>
                  <a:lnTo>
                    <a:pt x="29488" y="17667"/>
                  </a:lnTo>
                  <a:lnTo>
                    <a:pt x="29488" y="17003"/>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2"/>
            <p:cNvSpPr/>
            <p:nvPr/>
          </p:nvSpPr>
          <p:spPr>
            <a:xfrm>
              <a:off x="3011725" y="4522875"/>
              <a:ext cx="737200" cy="441675"/>
            </a:xfrm>
            <a:custGeom>
              <a:rect b="b" l="l" r="r" t="t"/>
              <a:pathLst>
                <a:path extrusionOk="0" h="17667" w="29488">
                  <a:moveTo>
                    <a:pt x="1" y="0"/>
                  </a:moveTo>
                  <a:lnTo>
                    <a:pt x="1" y="665"/>
                  </a:lnTo>
                  <a:lnTo>
                    <a:pt x="29488" y="17667"/>
                  </a:lnTo>
                  <a:lnTo>
                    <a:pt x="29488" y="17004"/>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2" name="Google Shape;2962;p52"/>
          <p:cNvGrpSpPr/>
          <p:nvPr/>
        </p:nvGrpSpPr>
        <p:grpSpPr>
          <a:xfrm>
            <a:off x="6230407" y="3013484"/>
            <a:ext cx="4400969" cy="4386845"/>
            <a:chOff x="1695819" y="3305062"/>
            <a:chExt cx="5976329" cy="5957150"/>
          </a:xfrm>
        </p:grpSpPr>
        <p:sp>
          <p:nvSpPr>
            <p:cNvPr id="2963" name="Google Shape;2963;p52"/>
            <p:cNvSpPr/>
            <p:nvPr/>
          </p:nvSpPr>
          <p:spPr>
            <a:xfrm rot="-828394">
              <a:off x="2211338" y="3824081"/>
              <a:ext cx="4945282" cy="4919114"/>
            </a:xfrm>
            <a:custGeom>
              <a:rect b="b" l="l" r="r" t="t"/>
              <a:pathLst>
                <a:path extrusionOk="0" h="25033" w="25034">
                  <a:moveTo>
                    <a:pt x="12517" y="1"/>
                  </a:moveTo>
                  <a:cubicBezTo>
                    <a:pt x="11814" y="1"/>
                    <a:pt x="11124" y="61"/>
                    <a:pt x="10451" y="173"/>
                  </a:cubicBezTo>
                  <a:cubicBezTo>
                    <a:pt x="7822" y="610"/>
                    <a:pt x="5467" y="1864"/>
                    <a:pt x="3663" y="3671"/>
                  </a:cubicBezTo>
                  <a:cubicBezTo>
                    <a:pt x="1961" y="5374"/>
                    <a:pt x="748" y="7566"/>
                    <a:pt x="251" y="10016"/>
                  </a:cubicBezTo>
                  <a:cubicBezTo>
                    <a:pt x="87" y="10824"/>
                    <a:pt x="0" y="11660"/>
                    <a:pt x="1" y="12517"/>
                  </a:cubicBezTo>
                  <a:cubicBezTo>
                    <a:pt x="1" y="19429"/>
                    <a:pt x="5606" y="25032"/>
                    <a:pt x="12517" y="25032"/>
                  </a:cubicBezTo>
                  <a:cubicBezTo>
                    <a:pt x="15014" y="25032"/>
                    <a:pt x="17339" y="24299"/>
                    <a:pt x="19292" y="23038"/>
                  </a:cubicBezTo>
                  <a:cubicBezTo>
                    <a:pt x="22745" y="20810"/>
                    <a:pt x="25033" y="16932"/>
                    <a:pt x="25033" y="12517"/>
                  </a:cubicBezTo>
                  <a:cubicBezTo>
                    <a:pt x="25033" y="12221"/>
                    <a:pt x="25021" y="11929"/>
                    <a:pt x="25000" y="11638"/>
                  </a:cubicBezTo>
                  <a:cubicBezTo>
                    <a:pt x="24966" y="11145"/>
                    <a:pt x="24903" y="10659"/>
                    <a:pt x="24814" y="10183"/>
                  </a:cubicBezTo>
                  <a:cubicBezTo>
                    <a:pt x="23719" y="4386"/>
                    <a:pt x="18631" y="1"/>
                    <a:pt x="12517" y="1"/>
                  </a:cubicBezTo>
                  <a:close/>
                </a:path>
              </a:pathLst>
            </a:custGeom>
            <a:gradFill>
              <a:gsLst>
                <a:gs pos="0">
                  <a:schemeClr val="dk2"/>
                </a:gs>
                <a:gs pos="100000">
                  <a:schemeClr val="l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2"/>
            <p:cNvSpPr/>
            <p:nvPr/>
          </p:nvSpPr>
          <p:spPr>
            <a:xfrm rot="-828394">
              <a:off x="2256073" y="4512763"/>
              <a:ext cx="3577497" cy="3193995"/>
            </a:xfrm>
            <a:custGeom>
              <a:rect b="b" l="l" r="r" t="t"/>
              <a:pathLst>
                <a:path extrusionOk="0" h="16254" w="18110">
                  <a:moveTo>
                    <a:pt x="4402" y="1"/>
                  </a:moveTo>
                  <a:cubicBezTo>
                    <a:pt x="4317" y="1"/>
                    <a:pt x="4228" y="7"/>
                    <a:pt x="4135" y="19"/>
                  </a:cubicBezTo>
                  <a:cubicBezTo>
                    <a:pt x="1570" y="2018"/>
                    <a:pt x="392" y="5044"/>
                    <a:pt x="1" y="6152"/>
                  </a:cubicBezTo>
                  <a:cubicBezTo>
                    <a:pt x="1396" y="7347"/>
                    <a:pt x="2295" y="7966"/>
                    <a:pt x="2370" y="9829"/>
                  </a:cubicBezTo>
                  <a:cubicBezTo>
                    <a:pt x="2422" y="11138"/>
                    <a:pt x="3075" y="12157"/>
                    <a:pt x="3673" y="12838"/>
                  </a:cubicBezTo>
                  <a:cubicBezTo>
                    <a:pt x="4312" y="13568"/>
                    <a:pt x="4544" y="15245"/>
                    <a:pt x="5481" y="15964"/>
                  </a:cubicBezTo>
                  <a:cubicBezTo>
                    <a:pt x="5757" y="16176"/>
                    <a:pt x="6107" y="16254"/>
                    <a:pt x="6493" y="16254"/>
                  </a:cubicBezTo>
                  <a:cubicBezTo>
                    <a:pt x="7555" y="16254"/>
                    <a:pt x="8894" y="15665"/>
                    <a:pt x="9740" y="15661"/>
                  </a:cubicBezTo>
                  <a:cubicBezTo>
                    <a:pt x="9754" y="15660"/>
                    <a:pt x="9767" y="15660"/>
                    <a:pt x="9781" y="15660"/>
                  </a:cubicBezTo>
                  <a:cubicBezTo>
                    <a:pt x="10494" y="15660"/>
                    <a:pt x="11104" y="15764"/>
                    <a:pt x="11623" y="15764"/>
                  </a:cubicBezTo>
                  <a:cubicBezTo>
                    <a:pt x="12293" y="15764"/>
                    <a:pt x="12811" y="15591"/>
                    <a:pt x="13202" y="14802"/>
                  </a:cubicBezTo>
                  <a:cubicBezTo>
                    <a:pt x="13856" y="13480"/>
                    <a:pt x="13316" y="11944"/>
                    <a:pt x="13998" y="11091"/>
                  </a:cubicBezTo>
                  <a:cubicBezTo>
                    <a:pt x="14542" y="10414"/>
                    <a:pt x="16300" y="10382"/>
                    <a:pt x="16882" y="9707"/>
                  </a:cubicBezTo>
                  <a:cubicBezTo>
                    <a:pt x="17366" y="9143"/>
                    <a:pt x="17303" y="7895"/>
                    <a:pt x="17501" y="6966"/>
                  </a:cubicBezTo>
                  <a:cubicBezTo>
                    <a:pt x="17625" y="6387"/>
                    <a:pt x="18110" y="6103"/>
                    <a:pt x="18092" y="5665"/>
                  </a:cubicBezTo>
                  <a:cubicBezTo>
                    <a:pt x="18044" y="4391"/>
                    <a:pt x="17205" y="3891"/>
                    <a:pt x="16460" y="3258"/>
                  </a:cubicBezTo>
                  <a:cubicBezTo>
                    <a:pt x="15831" y="2723"/>
                    <a:pt x="15242" y="2134"/>
                    <a:pt x="14449" y="2134"/>
                  </a:cubicBezTo>
                  <a:cubicBezTo>
                    <a:pt x="14246" y="2134"/>
                    <a:pt x="14031" y="2172"/>
                    <a:pt x="13797" y="2260"/>
                  </a:cubicBezTo>
                  <a:cubicBezTo>
                    <a:pt x="12962" y="2574"/>
                    <a:pt x="11120" y="3940"/>
                    <a:pt x="10524" y="3940"/>
                  </a:cubicBezTo>
                  <a:cubicBezTo>
                    <a:pt x="10520" y="3940"/>
                    <a:pt x="10517" y="3940"/>
                    <a:pt x="10513" y="3940"/>
                  </a:cubicBezTo>
                  <a:cubicBezTo>
                    <a:pt x="8896" y="3889"/>
                    <a:pt x="8017" y="3263"/>
                    <a:pt x="6960" y="2018"/>
                  </a:cubicBezTo>
                  <a:cubicBezTo>
                    <a:pt x="5786" y="636"/>
                    <a:pt x="5279" y="1"/>
                    <a:pt x="44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2"/>
            <p:cNvSpPr/>
            <p:nvPr/>
          </p:nvSpPr>
          <p:spPr>
            <a:xfrm rot="-828394">
              <a:off x="5712338" y="5928665"/>
              <a:ext cx="1677334" cy="2212648"/>
            </a:xfrm>
            <a:custGeom>
              <a:rect b="b" l="l" r="r" t="t"/>
              <a:pathLst>
                <a:path extrusionOk="0" h="11260" w="8491">
                  <a:moveTo>
                    <a:pt x="7494" y="1"/>
                  </a:moveTo>
                  <a:cubicBezTo>
                    <a:pt x="7217" y="1"/>
                    <a:pt x="6936" y="69"/>
                    <a:pt x="6619" y="169"/>
                  </a:cubicBezTo>
                  <a:cubicBezTo>
                    <a:pt x="5596" y="493"/>
                    <a:pt x="5278" y="1163"/>
                    <a:pt x="4125" y="1363"/>
                  </a:cubicBezTo>
                  <a:cubicBezTo>
                    <a:pt x="3500" y="1474"/>
                    <a:pt x="2270" y="1875"/>
                    <a:pt x="1628" y="2140"/>
                  </a:cubicBezTo>
                  <a:cubicBezTo>
                    <a:pt x="252" y="2710"/>
                    <a:pt x="353" y="4164"/>
                    <a:pt x="864" y="4608"/>
                  </a:cubicBezTo>
                  <a:cubicBezTo>
                    <a:pt x="1674" y="5311"/>
                    <a:pt x="1311" y="5448"/>
                    <a:pt x="1311" y="6140"/>
                  </a:cubicBezTo>
                  <a:cubicBezTo>
                    <a:pt x="1311" y="7789"/>
                    <a:pt x="864" y="7127"/>
                    <a:pt x="221" y="8988"/>
                  </a:cubicBezTo>
                  <a:cubicBezTo>
                    <a:pt x="1" y="9625"/>
                    <a:pt x="359" y="11260"/>
                    <a:pt x="423" y="11260"/>
                  </a:cubicBezTo>
                  <a:cubicBezTo>
                    <a:pt x="424" y="11260"/>
                    <a:pt x="424" y="11260"/>
                    <a:pt x="424" y="11260"/>
                  </a:cubicBezTo>
                  <a:cubicBezTo>
                    <a:pt x="3309" y="10152"/>
                    <a:pt x="7893" y="7304"/>
                    <a:pt x="8490" y="337"/>
                  </a:cubicBezTo>
                  <a:cubicBezTo>
                    <a:pt x="8132" y="94"/>
                    <a:pt x="7816" y="1"/>
                    <a:pt x="7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2"/>
            <p:cNvSpPr/>
            <p:nvPr/>
          </p:nvSpPr>
          <p:spPr>
            <a:xfrm rot="-828394">
              <a:off x="4144696" y="7700427"/>
              <a:ext cx="1425467" cy="690519"/>
            </a:xfrm>
            <a:custGeom>
              <a:rect b="b" l="l" r="r" t="t"/>
              <a:pathLst>
                <a:path extrusionOk="0" h="3514" w="7216">
                  <a:moveTo>
                    <a:pt x="5807" y="1"/>
                  </a:moveTo>
                  <a:cubicBezTo>
                    <a:pt x="4943" y="1"/>
                    <a:pt x="3761" y="839"/>
                    <a:pt x="3048" y="919"/>
                  </a:cubicBezTo>
                  <a:cubicBezTo>
                    <a:pt x="2914" y="934"/>
                    <a:pt x="2762" y="939"/>
                    <a:pt x="2599" y="939"/>
                  </a:cubicBezTo>
                  <a:cubicBezTo>
                    <a:pt x="2224" y="939"/>
                    <a:pt x="1793" y="911"/>
                    <a:pt x="1397" y="911"/>
                  </a:cubicBezTo>
                  <a:cubicBezTo>
                    <a:pt x="634" y="911"/>
                    <a:pt x="1" y="1015"/>
                    <a:pt x="146" y="1626"/>
                  </a:cubicBezTo>
                  <a:cubicBezTo>
                    <a:pt x="331" y="2398"/>
                    <a:pt x="1470" y="2892"/>
                    <a:pt x="2108" y="3172"/>
                  </a:cubicBezTo>
                  <a:cubicBezTo>
                    <a:pt x="2578" y="3380"/>
                    <a:pt x="3092" y="3514"/>
                    <a:pt x="3602" y="3514"/>
                  </a:cubicBezTo>
                  <a:cubicBezTo>
                    <a:pt x="3925" y="3514"/>
                    <a:pt x="4247" y="3460"/>
                    <a:pt x="4556" y="3338"/>
                  </a:cubicBezTo>
                  <a:cubicBezTo>
                    <a:pt x="5336" y="3030"/>
                    <a:pt x="7216" y="1292"/>
                    <a:pt x="6557" y="367"/>
                  </a:cubicBezTo>
                  <a:cubicBezTo>
                    <a:pt x="6367" y="101"/>
                    <a:pt x="6106" y="1"/>
                    <a:pt x="5807" y="1"/>
                  </a:cubicBezTo>
                  <a:close/>
                </a:path>
              </a:pathLst>
            </a:custGeom>
            <a:solidFill>
              <a:srgbClr val="208D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2"/>
            <p:cNvSpPr/>
            <p:nvPr/>
          </p:nvSpPr>
          <p:spPr>
            <a:xfrm rot="-828394">
              <a:off x="5323186" y="3810934"/>
              <a:ext cx="562009" cy="669493"/>
            </a:xfrm>
            <a:custGeom>
              <a:rect b="b" l="l" r="r" t="t"/>
              <a:pathLst>
                <a:path extrusionOk="0" h="3407" w="2845">
                  <a:moveTo>
                    <a:pt x="0" y="1"/>
                  </a:moveTo>
                  <a:cubicBezTo>
                    <a:pt x="94" y="1045"/>
                    <a:pt x="320" y="3233"/>
                    <a:pt x="1124" y="3376"/>
                  </a:cubicBezTo>
                  <a:cubicBezTo>
                    <a:pt x="1241" y="3397"/>
                    <a:pt x="1350" y="3406"/>
                    <a:pt x="1451" y="3406"/>
                  </a:cubicBezTo>
                  <a:cubicBezTo>
                    <a:pt x="2689" y="3406"/>
                    <a:pt x="2844" y="1994"/>
                    <a:pt x="2844" y="1994"/>
                  </a:cubicBezTo>
                  <a:cubicBezTo>
                    <a:pt x="2844" y="1994"/>
                    <a:pt x="1500" y="71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2"/>
            <p:cNvSpPr/>
            <p:nvPr/>
          </p:nvSpPr>
          <p:spPr>
            <a:xfrm rot="-828394">
              <a:off x="3556771" y="7378084"/>
              <a:ext cx="2088420" cy="1201629"/>
            </a:xfrm>
            <a:custGeom>
              <a:rect b="b" l="l" r="r" t="t"/>
              <a:pathLst>
                <a:path extrusionOk="0" h="6115" w="10572">
                  <a:moveTo>
                    <a:pt x="1234" y="1"/>
                  </a:moveTo>
                  <a:cubicBezTo>
                    <a:pt x="796" y="1"/>
                    <a:pt x="320" y="222"/>
                    <a:pt x="405" y="578"/>
                  </a:cubicBezTo>
                  <a:cubicBezTo>
                    <a:pt x="43" y="941"/>
                    <a:pt x="1" y="1823"/>
                    <a:pt x="167" y="2118"/>
                  </a:cubicBezTo>
                  <a:cubicBezTo>
                    <a:pt x="358" y="2456"/>
                    <a:pt x="759" y="2638"/>
                    <a:pt x="1151" y="2783"/>
                  </a:cubicBezTo>
                  <a:cubicBezTo>
                    <a:pt x="1738" y="3003"/>
                    <a:pt x="2296" y="3211"/>
                    <a:pt x="2806" y="3544"/>
                  </a:cubicBezTo>
                  <a:cubicBezTo>
                    <a:pt x="3277" y="3852"/>
                    <a:pt x="3687" y="4218"/>
                    <a:pt x="4024" y="4631"/>
                  </a:cubicBezTo>
                  <a:cubicBezTo>
                    <a:pt x="4317" y="4989"/>
                    <a:pt x="4463" y="5445"/>
                    <a:pt x="4788" y="5777"/>
                  </a:cubicBezTo>
                  <a:cubicBezTo>
                    <a:pt x="5034" y="6028"/>
                    <a:pt x="5362" y="6115"/>
                    <a:pt x="5715" y="6115"/>
                  </a:cubicBezTo>
                  <a:cubicBezTo>
                    <a:pt x="6198" y="6115"/>
                    <a:pt x="6726" y="5952"/>
                    <a:pt x="7153" y="5826"/>
                  </a:cubicBezTo>
                  <a:cubicBezTo>
                    <a:pt x="7668" y="5674"/>
                    <a:pt x="8155" y="5486"/>
                    <a:pt x="8569" y="5178"/>
                  </a:cubicBezTo>
                  <a:cubicBezTo>
                    <a:pt x="8850" y="4969"/>
                    <a:pt x="9072" y="4817"/>
                    <a:pt x="9421" y="4717"/>
                  </a:cubicBezTo>
                  <a:cubicBezTo>
                    <a:pt x="9624" y="4658"/>
                    <a:pt x="9835" y="4610"/>
                    <a:pt x="10006" y="4492"/>
                  </a:cubicBezTo>
                  <a:cubicBezTo>
                    <a:pt x="10478" y="4171"/>
                    <a:pt x="10572" y="3274"/>
                    <a:pt x="10064" y="2963"/>
                  </a:cubicBezTo>
                  <a:cubicBezTo>
                    <a:pt x="9969" y="2905"/>
                    <a:pt x="9865" y="2892"/>
                    <a:pt x="9757" y="2892"/>
                  </a:cubicBezTo>
                  <a:cubicBezTo>
                    <a:pt x="9710" y="2892"/>
                    <a:pt x="9662" y="2894"/>
                    <a:pt x="9613" y="2897"/>
                  </a:cubicBezTo>
                  <a:cubicBezTo>
                    <a:pt x="9365" y="2911"/>
                    <a:pt x="9128" y="2945"/>
                    <a:pt x="8882" y="2945"/>
                  </a:cubicBezTo>
                  <a:cubicBezTo>
                    <a:pt x="8813" y="2945"/>
                    <a:pt x="8745" y="2943"/>
                    <a:pt x="8675" y="2936"/>
                  </a:cubicBezTo>
                  <a:cubicBezTo>
                    <a:pt x="8030" y="2878"/>
                    <a:pt x="7618" y="2617"/>
                    <a:pt x="7073" y="2372"/>
                  </a:cubicBezTo>
                  <a:cubicBezTo>
                    <a:pt x="6882" y="2285"/>
                    <a:pt x="6709" y="2252"/>
                    <a:pt x="6538" y="2252"/>
                  </a:cubicBezTo>
                  <a:cubicBezTo>
                    <a:pt x="6279" y="2252"/>
                    <a:pt x="6026" y="2328"/>
                    <a:pt x="5725" y="2407"/>
                  </a:cubicBezTo>
                  <a:cubicBezTo>
                    <a:pt x="5580" y="2445"/>
                    <a:pt x="5438" y="2462"/>
                    <a:pt x="5300" y="2462"/>
                  </a:cubicBezTo>
                  <a:cubicBezTo>
                    <a:pt x="4719" y="2462"/>
                    <a:pt x="4192" y="2166"/>
                    <a:pt x="3726" y="1885"/>
                  </a:cubicBezTo>
                  <a:cubicBezTo>
                    <a:pt x="3214" y="1574"/>
                    <a:pt x="3063" y="1128"/>
                    <a:pt x="2658" y="751"/>
                  </a:cubicBezTo>
                  <a:cubicBezTo>
                    <a:pt x="2370" y="485"/>
                    <a:pt x="1981" y="196"/>
                    <a:pt x="1581" y="55"/>
                  </a:cubicBezTo>
                  <a:cubicBezTo>
                    <a:pt x="1477" y="18"/>
                    <a:pt x="1357" y="1"/>
                    <a:pt x="12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2"/>
            <p:cNvSpPr/>
            <p:nvPr/>
          </p:nvSpPr>
          <p:spPr>
            <a:xfrm rot="-828394">
              <a:off x="2582405" y="4531360"/>
              <a:ext cx="1152464" cy="1285340"/>
            </a:xfrm>
            <a:custGeom>
              <a:rect b="b" l="l" r="r" t="t"/>
              <a:pathLst>
                <a:path extrusionOk="0" h="6541" w="5834">
                  <a:moveTo>
                    <a:pt x="3230" y="0"/>
                  </a:moveTo>
                  <a:cubicBezTo>
                    <a:pt x="3118" y="0"/>
                    <a:pt x="2992" y="26"/>
                    <a:pt x="2853" y="87"/>
                  </a:cubicBezTo>
                  <a:cubicBezTo>
                    <a:pt x="2610" y="192"/>
                    <a:pt x="1424" y="1158"/>
                    <a:pt x="701" y="1756"/>
                  </a:cubicBezTo>
                  <a:cubicBezTo>
                    <a:pt x="451" y="1963"/>
                    <a:pt x="77" y="2159"/>
                    <a:pt x="40" y="2482"/>
                  </a:cubicBezTo>
                  <a:cubicBezTo>
                    <a:pt x="0" y="2814"/>
                    <a:pt x="86" y="3134"/>
                    <a:pt x="276" y="3404"/>
                  </a:cubicBezTo>
                  <a:cubicBezTo>
                    <a:pt x="494" y="3714"/>
                    <a:pt x="796" y="3818"/>
                    <a:pt x="733" y="4308"/>
                  </a:cubicBezTo>
                  <a:cubicBezTo>
                    <a:pt x="707" y="4505"/>
                    <a:pt x="574" y="4679"/>
                    <a:pt x="552" y="4884"/>
                  </a:cubicBezTo>
                  <a:cubicBezTo>
                    <a:pt x="479" y="5582"/>
                    <a:pt x="1478" y="6117"/>
                    <a:pt x="1995" y="6377"/>
                  </a:cubicBezTo>
                  <a:cubicBezTo>
                    <a:pt x="2235" y="6498"/>
                    <a:pt x="2429" y="6541"/>
                    <a:pt x="2635" y="6541"/>
                  </a:cubicBezTo>
                  <a:cubicBezTo>
                    <a:pt x="2790" y="6541"/>
                    <a:pt x="2952" y="6516"/>
                    <a:pt x="3145" y="6481"/>
                  </a:cubicBezTo>
                  <a:cubicBezTo>
                    <a:pt x="3373" y="6441"/>
                    <a:pt x="3590" y="6420"/>
                    <a:pt x="3809" y="6420"/>
                  </a:cubicBezTo>
                  <a:cubicBezTo>
                    <a:pt x="3971" y="6420"/>
                    <a:pt x="4134" y="6431"/>
                    <a:pt x="4304" y="6455"/>
                  </a:cubicBezTo>
                  <a:cubicBezTo>
                    <a:pt x="4462" y="6478"/>
                    <a:pt x="4629" y="6517"/>
                    <a:pt x="4792" y="6517"/>
                  </a:cubicBezTo>
                  <a:cubicBezTo>
                    <a:pt x="4837" y="6517"/>
                    <a:pt x="4882" y="6514"/>
                    <a:pt x="4926" y="6507"/>
                  </a:cubicBezTo>
                  <a:cubicBezTo>
                    <a:pt x="5512" y="6413"/>
                    <a:pt x="5585" y="5890"/>
                    <a:pt x="5257" y="5485"/>
                  </a:cubicBezTo>
                  <a:cubicBezTo>
                    <a:pt x="4998" y="5163"/>
                    <a:pt x="4852" y="5170"/>
                    <a:pt x="5018" y="4657"/>
                  </a:cubicBezTo>
                  <a:cubicBezTo>
                    <a:pt x="5041" y="4585"/>
                    <a:pt x="5098" y="4522"/>
                    <a:pt x="5106" y="4440"/>
                  </a:cubicBezTo>
                  <a:cubicBezTo>
                    <a:pt x="5124" y="4263"/>
                    <a:pt x="4977" y="4118"/>
                    <a:pt x="5009" y="3936"/>
                  </a:cubicBezTo>
                  <a:cubicBezTo>
                    <a:pt x="5041" y="3755"/>
                    <a:pt x="5236" y="3603"/>
                    <a:pt x="5353" y="3476"/>
                  </a:cubicBezTo>
                  <a:cubicBezTo>
                    <a:pt x="5728" y="3073"/>
                    <a:pt x="5833" y="2667"/>
                    <a:pt x="5339" y="2306"/>
                  </a:cubicBezTo>
                  <a:cubicBezTo>
                    <a:pt x="4999" y="2058"/>
                    <a:pt x="4595" y="1957"/>
                    <a:pt x="4181" y="1957"/>
                  </a:cubicBezTo>
                  <a:cubicBezTo>
                    <a:pt x="4168" y="1957"/>
                    <a:pt x="4156" y="1958"/>
                    <a:pt x="4143" y="1958"/>
                  </a:cubicBezTo>
                  <a:cubicBezTo>
                    <a:pt x="3868" y="1962"/>
                    <a:pt x="3509" y="2138"/>
                    <a:pt x="3193" y="2138"/>
                  </a:cubicBezTo>
                  <a:cubicBezTo>
                    <a:pt x="3116" y="2138"/>
                    <a:pt x="3042" y="2127"/>
                    <a:pt x="2973" y="2102"/>
                  </a:cubicBezTo>
                  <a:cubicBezTo>
                    <a:pt x="2434" y="1901"/>
                    <a:pt x="2989" y="1357"/>
                    <a:pt x="3015" y="1024"/>
                  </a:cubicBezTo>
                  <a:cubicBezTo>
                    <a:pt x="3056" y="518"/>
                    <a:pt x="3764" y="777"/>
                    <a:pt x="3795" y="518"/>
                  </a:cubicBezTo>
                  <a:cubicBezTo>
                    <a:pt x="3822" y="298"/>
                    <a:pt x="3611" y="0"/>
                    <a:pt x="32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2"/>
            <p:cNvSpPr/>
            <p:nvPr/>
          </p:nvSpPr>
          <p:spPr>
            <a:xfrm rot="-828394">
              <a:off x="2164109" y="5305132"/>
              <a:ext cx="1982933" cy="1396562"/>
            </a:xfrm>
            <a:custGeom>
              <a:rect b="b" l="l" r="r" t="t"/>
              <a:pathLst>
                <a:path extrusionOk="0" h="7107" w="10038">
                  <a:moveTo>
                    <a:pt x="1733" y="0"/>
                  </a:moveTo>
                  <a:cubicBezTo>
                    <a:pt x="864" y="744"/>
                    <a:pt x="344" y="2503"/>
                    <a:pt x="151" y="3378"/>
                  </a:cubicBezTo>
                  <a:cubicBezTo>
                    <a:pt x="0" y="4056"/>
                    <a:pt x="208" y="4828"/>
                    <a:pt x="206" y="5770"/>
                  </a:cubicBezTo>
                  <a:cubicBezTo>
                    <a:pt x="206" y="6125"/>
                    <a:pt x="492" y="6341"/>
                    <a:pt x="734" y="6341"/>
                  </a:cubicBezTo>
                  <a:cubicBezTo>
                    <a:pt x="793" y="6341"/>
                    <a:pt x="850" y="6328"/>
                    <a:pt x="899" y="6301"/>
                  </a:cubicBezTo>
                  <a:cubicBezTo>
                    <a:pt x="1184" y="6140"/>
                    <a:pt x="1217" y="5637"/>
                    <a:pt x="1309" y="5362"/>
                  </a:cubicBezTo>
                  <a:cubicBezTo>
                    <a:pt x="1505" y="4778"/>
                    <a:pt x="1755" y="4211"/>
                    <a:pt x="2055" y="3673"/>
                  </a:cubicBezTo>
                  <a:cubicBezTo>
                    <a:pt x="2222" y="3376"/>
                    <a:pt x="2324" y="3187"/>
                    <a:pt x="2585" y="3073"/>
                  </a:cubicBezTo>
                  <a:cubicBezTo>
                    <a:pt x="2652" y="3069"/>
                    <a:pt x="2720" y="3065"/>
                    <a:pt x="2787" y="3065"/>
                  </a:cubicBezTo>
                  <a:cubicBezTo>
                    <a:pt x="2966" y="3065"/>
                    <a:pt x="3142" y="3092"/>
                    <a:pt x="3303" y="3196"/>
                  </a:cubicBezTo>
                  <a:cubicBezTo>
                    <a:pt x="3437" y="3283"/>
                    <a:pt x="3538" y="3415"/>
                    <a:pt x="3583" y="3569"/>
                  </a:cubicBezTo>
                  <a:cubicBezTo>
                    <a:pt x="3598" y="3616"/>
                    <a:pt x="3604" y="3664"/>
                    <a:pt x="3605" y="3714"/>
                  </a:cubicBezTo>
                  <a:cubicBezTo>
                    <a:pt x="3450" y="3843"/>
                    <a:pt x="3293" y="3977"/>
                    <a:pt x="3252" y="4151"/>
                  </a:cubicBezTo>
                  <a:cubicBezTo>
                    <a:pt x="3180" y="4453"/>
                    <a:pt x="3310" y="4742"/>
                    <a:pt x="3506" y="4967"/>
                  </a:cubicBezTo>
                  <a:cubicBezTo>
                    <a:pt x="3874" y="5394"/>
                    <a:pt x="4394" y="5734"/>
                    <a:pt x="4827" y="6093"/>
                  </a:cubicBezTo>
                  <a:cubicBezTo>
                    <a:pt x="5206" y="6407"/>
                    <a:pt x="5587" y="6772"/>
                    <a:pt x="6044" y="6969"/>
                  </a:cubicBezTo>
                  <a:cubicBezTo>
                    <a:pt x="6265" y="7065"/>
                    <a:pt x="6492" y="7106"/>
                    <a:pt x="6720" y="7106"/>
                  </a:cubicBezTo>
                  <a:cubicBezTo>
                    <a:pt x="6932" y="7106"/>
                    <a:pt x="7145" y="7071"/>
                    <a:pt x="7356" y="7011"/>
                  </a:cubicBezTo>
                  <a:cubicBezTo>
                    <a:pt x="7613" y="6938"/>
                    <a:pt x="8138" y="6839"/>
                    <a:pt x="8277" y="6566"/>
                  </a:cubicBezTo>
                  <a:cubicBezTo>
                    <a:pt x="8400" y="6325"/>
                    <a:pt x="8410" y="6037"/>
                    <a:pt x="8499" y="5752"/>
                  </a:cubicBezTo>
                  <a:cubicBezTo>
                    <a:pt x="8633" y="5312"/>
                    <a:pt x="8620" y="5050"/>
                    <a:pt x="8792" y="4854"/>
                  </a:cubicBezTo>
                  <a:cubicBezTo>
                    <a:pt x="9060" y="4550"/>
                    <a:pt x="10037" y="4902"/>
                    <a:pt x="10035" y="4211"/>
                  </a:cubicBezTo>
                  <a:cubicBezTo>
                    <a:pt x="10035" y="3847"/>
                    <a:pt x="9481" y="3463"/>
                    <a:pt x="9110" y="3463"/>
                  </a:cubicBezTo>
                  <a:cubicBezTo>
                    <a:pt x="9094" y="3463"/>
                    <a:pt x="9079" y="3464"/>
                    <a:pt x="9064" y="3465"/>
                  </a:cubicBezTo>
                  <a:cubicBezTo>
                    <a:pt x="8719" y="3496"/>
                    <a:pt x="8410" y="3695"/>
                    <a:pt x="8075" y="3772"/>
                  </a:cubicBezTo>
                  <a:cubicBezTo>
                    <a:pt x="7661" y="3866"/>
                    <a:pt x="7231" y="3835"/>
                    <a:pt x="6812" y="3869"/>
                  </a:cubicBezTo>
                  <a:cubicBezTo>
                    <a:pt x="6495" y="3895"/>
                    <a:pt x="6220" y="3984"/>
                    <a:pt x="5917" y="4072"/>
                  </a:cubicBezTo>
                  <a:cubicBezTo>
                    <a:pt x="5796" y="4107"/>
                    <a:pt x="5678" y="4124"/>
                    <a:pt x="5564" y="4124"/>
                  </a:cubicBezTo>
                  <a:cubicBezTo>
                    <a:pt x="5177" y="4124"/>
                    <a:pt x="4842" y="3927"/>
                    <a:pt x="4614" y="3585"/>
                  </a:cubicBezTo>
                  <a:cubicBezTo>
                    <a:pt x="4420" y="3292"/>
                    <a:pt x="4161" y="2394"/>
                    <a:pt x="3384" y="2394"/>
                  </a:cubicBezTo>
                  <a:cubicBezTo>
                    <a:pt x="3311" y="2394"/>
                    <a:pt x="3232" y="2402"/>
                    <a:pt x="3149" y="2420"/>
                  </a:cubicBezTo>
                  <a:cubicBezTo>
                    <a:pt x="3034" y="1983"/>
                    <a:pt x="2397" y="1861"/>
                    <a:pt x="2122" y="1504"/>
                  </a:cubicBezTo>
                  <a:cubicBezTo>
                    <a:pt x="2259" y="302"/>
                    <a:pt x="1897" y="302"/>
                    <a:pt x="1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2"/>
            <p:cNvSpPr/>
            <p:nvPr/>
          </p:nvSpPr>
          <p:spPr>
            <a:xfrm rot="-828394">
              <a:off x="2465348" y="6153652"/>
              <a:ext cx="2366758" cy="2160967"/>
            </a:xfrm>
            <a:custGeom>
              <a:rect b="b" l="l" r="r" t="t"/>
              <a:pathLst>
                <a:path extrusionOk="0" h="10997" w="11981">
                  <a:moveTo>
                    <a:pt x="1277" y="1"/>
                  </a:moveTo>
                  <a:cubicBezTo>
                    <a:pt x="1274" y="1"/>
                    <a:pt x="1271" y="1"/>
                    <a:pt x="1267" y="1"/>
                  </a:cubicBezTo>
                  <a:cubicBezTo>
                    <a:pt x="546" y="87"/>
                    <a:pt x="369" y="1000"/>
                    <a:pt x="307" y="1599"/>
                  </a:cubicBezTo>
                  <a:cubicBezTo>
                    <a:pt x="276" y="1895"/>
                    <a:pt x="313" y="2185"/>
                    <a:pt x="245" y="2478"/>
                  </a:cubicBezTo>
                  <a:cubicBezTo>
                    <a:pt x="187" y="2728"/>
                    <a:pt x="90" y="2962"/>
                    <a:pt x="55" y="3217"/>
                  </a:cubicBezTo>
                  <a:cubicBezTo>
                    <a:pt x="0" y="3627"/>
                    <a:pt x="45" y="4042"/>
                    <a:pt x="151" y="4438"/>
                  </a:cubicBezTo>
                  <a:cubicBezTo>
                    <a:pt x="427" y="5505"/>
                    <a:pt x="1083" y="6444"/>
                    <a:pt x="1648" y="7375"/>
                  </a:cubicBezTo>
                  <a:cubicBezTo>
                    <a:pt x="2143" y="8192"/>
                    <a:pt x="2624" y="9009"/>
                    <a:pt x="3406" y="9585"/>
                  </a:cubicBezTo>
                  <a:cubicBezTo>
                    <a:pt x="3427" y="9601"/>
                    <a:pt x="3451" y="9608"/>
                    <a:pt x="3475" y="9608"/>
                  </a:cubicBezTo>
                  <a:cubicBezTo>
                    <a:pt x="3552" y="9608"/>
                    <a:pt x="3631" y="9539"/>
                    <a:pt x="3627" y="9460"/>
                  </a:cubicBezTo>
                  <a:cubicBezTo>
                    <a:pt x="3604" y="9129"/>
                    <a:pt x="3497" y="8688"/>
                    <a:pt x="3552" y="8362"/>
                  </a:cubicBezTo>
                  <a:cubicBezTo>
                    <a:pt x="3575" y="8232"/>
                    <a:pt x="3608" y="8170"/>
                    <a:pt x="3650" y="8140"/>
                  </a:cubicBezTo>
                  <a:cubicBezTo>
                    <a:pt x="3841" y="8543"/>
                    <a:pt x="4069" y="8919"/>
                    <a:pt x="4459" y="9166"/>
                  </a:cubicBezTo>
                  <a:cubicBezTo>
                    <a:pt x="4762" y="9359"/>
                    <a:pt x="5119" y="9439"/>
                    <a:pt x="5429" y="9613"/>
                  </a:cubicBezTo>
                  <a:cubicBezTo>
                    <a:pt x="5805" y="9823"/>
                    <a:pt x="5974" y="10145"/>
                    <a:pt x="6233" y="10461"/>
                  </a:cubicBezTo>
                  <a:cubicBezTo>
                    <a:pt x="6555" y="10854"/>
                    <a:pt x="6832" y="10997"/>
                    <a:pt x="7094" y="10997"/>
                  </a:cubicBezTo>
                  <a:cubicBezTo>
                    <a:pt x="7276" y="10997"/>
                    <a:pt x="7450" y="10927"/>
                    <a:pt x="7627" y="10826"/>
                  </a:cubicBezTo>
                  <a:cubicBezTo>
                    <a:pt x="7964" y="10631"/>
                    <a:pt x="8026" y="9864"/>
                    <a:pt x="8296" y="9864"/>
                  </a:cubicBezTo>
                  <a:cubicBezTo>
                    <a:pt x="8664" y="9865"/>
                    <a:pt x="9146" y="10611"/>
                    <a:pt x="9763" y="10744"/>
                  </a:cubicBezTo>
                  <a:cubicBezTo>
                    <a:pt x="9818" y="10755"/>
                    <a:pt x="9872" y="10761"/>
                    <a:pt x="9925" y="10761"/>
                  </a:cubicBezTo>
                  <a:cubicBezTo>
                    <a:pt x="10467" y="10761"/>
                    <a:pt x="10908" y="10189"/>
                    <a:pt x="11237" y="9864"/>
                  </a:cubicBezTo>
                  <a:cubicBezTo>
                    <a:pt x="11508" y="9596"/>
                    <a:pt x="11981" y="9538"/>
                    <a:pt x="11981" y="8964"/>
                  </a:cubicBezTo>
                  <a:cubicBezTo>
                    <a:pt x="11981" y="8633"/>
                    <a:pt x="11834" y="8494"/>
                    <a:pt x="11630" y="8494"/>
                  </a:cubicBezTo>
                  <a:cubicBezTo>
                    <a:pt x="11410" y="8494"/>
                    <a:pt x="11122" y="8655"/>
                    <a:pt x="10877" y="8911"/>
                  </a:cubicBezTo>
                  <a:cubicBezTo>
                    <a:pt x="10774" y="9019"/>
                    <a:pt x="10656" y="9063"/>
                    <a:pt x="10530" y="9063"/>
                  </a:cubicBezTo>
                  <a:cubicBezTo>
                    <a:pt x="10083" y="9063"/>
                    <a:pt x="9528" y="8509"/>
                    <a:pt x="9115" y="8320"/>
                  </a:cubicBezTo>
                  <a:cubicBezTo>
                    <a:pt x="8752" y="8155"/>
                    <a:pt x="8360" y="8091"/>
                    <a:pt x="7976" y="7992"/>
                  </a:cubicBezTo>
                  <a:cubicBezTo>
                    <a:pt x="7370" y="7834"/>
                    <a:pt x="7030" y="7568"/>
                    <a:pt x="6736" y="7016"/>
                  </a:cubicBezTo>
                  <a:cubicBezTo>
                    <a:pt x="6536" y="6642"/>
                    <a:pt x="6328" y="6353"/>
                    <a:pt x="5992" y="6087"/>
                  </a:cubicBezTo>
                  <a:cubicBezTo>
                    <a:pt x="5619" y="5792"/>
                    <a:pt x="5013" y="5488"/>
                    <a:pt x="4697" y="5396"/>
                  </a:cubicBezTo>
                  <a:cubicBezTo>
                    <a:pt x="4587" y="4749"/>
                    <a:pt x="4084" y="4392"/>
                    <a:pt x="3767" y="4102"/>
                  </a:cubicBezTo>
                  <a:cubicBezTo>
                    <a:pt x="4108" y="3189"/>
                    <a:pt x="3873" y="2744"/>
                    <a:pt x="3700" y="2571"/>
                  </a:cubicBezTo>
                  <a:cubicBezTo>
                    <a:pt x="3522" y="2395"/>
                    <a:pt x="3294" y="2314"/>
                    <a:pt x="3062" y="2314"/>
                  </a:cubicBezTo>
                  <a:cubicBezTo>
                    <a:pt x="2816" y="2314"/>
                    <a:pt x="2567" y="2405"/>
                    <a:pt x="2370" y="2570"/>
                  </a:cubicBezTo>
                  <a:cubicBezTo>
                    <a:pt x="2000" y="2882"/>
                    <a:pt x="1935" y="3338"/>
                    <a:pt x="1938" y="3796"/>
                  </a:cubicBezTo>
                  <a:cubicBezTo>
                    <a:pt x="1839" y="3316"/>
                    <a:pt x="1837" y="2836"/>
                    <a:pt x="1889" y="2320"/>
                  </a:cubicBezTo>
                  <a:cubicBezTo>
                    <a:pt x="1930" y="1916"/>
                    <a:pt x="1946" y="1478"/>
                    <a:pt x="1648" y="1159"/>
                  </a:cubicBezTo>
                  <a:cubicBezTo>
                    <a:pt x="1535" y="1040"/>
                    <a:pt x="1387" y="978"/>
                    <a:pt x="1239" y="964"/>
                  </a:cubicBezTo>
                  <a:cubicBezTo>
                    <a:pt x="1343" y="678"/>
                    <a:pt x="1467" y="383"/>
                    <a:pt x="1407" y="108"/>
                  </a:cubicBezTo>
                  <a:cubicBezTo>
                    <a:pt x="1396" y="54"/>
                    <a:pt x="1334" y="1"/>
                    <a:pt x="1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2"/>
            <p:cNvSpPr/>
            <p:nvPr/>
          </p:nvSpPr>
          <p:spPr>
            <a:xfrm rot="-828394">
              <a:off x="5184272" y="5077426"/>
              <a:ext cx="2083087" cy="2462210"/>
            </a:xfrm>
            <a:custGeom>
              <a:rect b="b" l="l" r="r" t="t"/>
              <a:pathLst>
                <a:path extrusionOk="0" h="12530" w="10545">
                  <a:moveTo>
                    <a:pt x="9443" y="0"/>
                  </a:moveTo>
                  <a:cubicBezTo>
                    <a:pt x="9068" y="61"/>
                    <a:pt x="8790" y="215"/>
                    <a:pt x="8865" y="531"/>
                  </a:cubicBezTo>
                  <a:cubicBezTo>
                    <a:pt x="8971" y="974"/>
                    <a:pt x="9601" y="1445"/>
                    <a:pt x="9374" y="1930"/>
                  </a:cubicBezTo>
                  <a:cubicBezTo>
                    <a:pt x="9249" y="2200"/>
                    <a:pt x="8777" y="2582"/>
                    <a:pt x="8655" y="2854"/>
                  </a:cubicBezTo>
                  <a:cubicBezTo>
                    <a:pt x="8362" y="3512"/>
                    <a:pt x="9114" y="4061"/>
                    <a:pt x="8347" y="4269"/>
                  </a:cubicBezTo>
                  <a:cubicBezTo>
                    <a:pt x="8311" y="4279"/>
                    <a:pt x="8279" y="4284"/>
                    <a:pt x="8251" y="4284"/>
                  </a:cubicBezTo>
                  <a:cubicBezTo>
                    <a:pt x="7949" y="4284"/>
                    <a:pt x="8109" y="3740"/>
                    <a:pt x="7587" y="3573"/>
                  </a:cubicBezTo>
                  <a:cubicBezTo>
                    <a:pt x="7535" y="3556"/>
                    <a:pt x="7490" y="3548"/>
                    <a:pt x="7450" y="3548"/>
                  </a:cubicBezTo>
                  <a:cubicBezTo>
                    <a:pt x="6995" y="3548"/>
                    <a:pt x="7309" y="4582"/>
                    <a:pt x="7160" y="4821"/>
                  </a:cubicBezTo>
                  <a:cubicBezTo>
                    <a:pt x="6892" y="5252"/>
                    <a:pt x="6203" y="5478"/>
                    <a:pt x="5756" y="5646"/>
                  </a:cubicBezTo>
                  <a:cubicBezTo>
                    <a:pt x="5315" y="5812"/>
                    <a:pt x="4879" y="5925"/>
                    <a:pt x="4424" y="5925"/>
                  </a:cubicBezTo>
                  <a:cubicBezTo>
                    <a:pt x="4393" y="5925"/>
                    <a:pt x="4362" y="5925"/>
                    <a:pt x="4332" y="5924"/>
                  </a:cubicBezTo>
                  <a:cubicBezTo>
                    <a:pt x="4055" y="5744"/>
                    <a:pt x="3848" y="5468"/>
                    <a:pt x="3561" y="5243"/>
                  </a:cubicBezTo>
                  <a:cubicBezTo>
                    <a:pt x="3422" y="5136"/>
                    <a:pt x="3187" y="4965"/>
                    <a:pt x="2979" y="4965"/>
                  </a:cubicBezTo>
                  <a:cubicBezTo>
                    <a:pt x="2948" y="4965"/>
                    <a:pt x="2918" y="4969"/>
                    <a:pt x="2889" y="4977"/>
                  </a:cubicBezTo>
                  <a:cubicBezTo>
                    <a:pt x="2459" y="5098"/>
                    <a:pt x="2628" y="5789"/>
                    <a:pt x="2783" y="6055"/>
                  </a:cubicBezTo>
                  <a:cubicBezTo>
                    <a:pt x="3164" y="6716"/>
                    <a:pt x="3962" y="6852"/>
                    <a:pt x="4625" y="7072"/>
                  </a:cubicBezTo>
                  <a:cubicBezTo>
                    <a:pt x="4931" y="7173"/>
                    <a:pt x="5208" y="7249"/>
                    <a:pt x="5477" y="7249"/>
                  </a:cubicBezTo>
                  <a:cubicBezTo>
                    <a:pt x="5759" y="7249"/>
                    <a:pt x="6031" y="7165"/>
                    <a:pt x="6317" y="6937"/>
                  </a:cubicBezTo>
                  <a:cubicBezTo>
                    <a:pt x="6403" y="6868"/>
                    <a:pt x="6485" y="6792"/>
                    <a:pt x="6565" y="6712"/>
                  </a:cubicBezTo>
                  <a:cubicBezTo>
                    <a:pt x="6762" y="6901"/>
                    <a:pt x="7290" y="6929"/>
                    <a:pt x="7566" y="6940"/>
                  </a:cubicBezTo>
                  <a:cubicBezTo>
                    <a:pt x="7321" y="7310"/>
                    <a:pt x="7258" y="7721"/>
                    <a:pt x="7680" y="8113"/>
                  </a:cubicBezTo>
                  <a:cubicBezTo>
                    <a:pt x="7239" y="8152"/>
                    <a:pt x="7156" y="8338"/>
                    <a:pt x="6746" y="8871"/>
                  </a:cubicBezTo>
                  <a:cubicBezTo>
                    <a:pt x="6610" y="9048"/>
                    <a:pt x="6462" y="9106"/>
                    <a:pt x="6304" y="9106"/>
                  </a:cubicBezTo>
                  <a:cubicBezTo>
                    <a:pt x="6047" y="9106"/>
                    <a:pt x="5762" y="8952"/>
                    <a:pt x="5450" y="8898"/>
                  </a:cubicBezTo>
                  <a:cubicBezTo>
                    <a:pt x="5292" y="8871"/>
                    <a:pt x="5130" y="8855"/>
                    <a:pt x="4969" y="8855"/>
                  </a:cubicBezTo>
                  <a:cubicBezTo>
                    <a:pt x="4677" y="8855"/>
                    <a:pt x="4389" y="8910"/>
                    <a:pt x="4131" y="9064"/>
                  </a:cubicBezTo>
                  <a:cubicBezTo>
                    <a:pt x="3608" y="9375"/>
                    <a:pt x="3664" y="9776"/>
                    <a:pt x="3514" y="10299"/>
                  </a:cubicBezTo>
                  <a:cubicBezTo>
                    <a:pt x="3374" y="10791"/>
                    <a:pt x="3057" y="11112"/>
                    <a:pt x="2655" y="11203"/>
                  </a:cubicBezTo>
                  <a:cubicBezTo>
                    <a:pt x="2548" y="11226"/>
                    <a:pt x="2448" y="11237"/>
                    <a:pt x="2353" y="11237"/>
                  </a:cubicBezTo>
                  <a:cubicBezTo>
                    <a:pt x="2003" y="11237"/>
                    <a:pt x="1739" y="11082"/>
                    <a:pt x="1567" y="10817"/>
                  </a:cubicBezTo>
                  <a:cubicBezTo>
                    <a:pt x="1408" y="10573"/>
                    <a:pt x="1421" y="10260"/>
                    <a:pt x="1280" y="10009"/>
                  </a:cubicBezTo>
                  <a:cubicBezTo>
                    <a:pt x="1204" y="9875"/>
                    <a:pt x="1149" y="9789"/>
                    <a:pt x="987" y="9765"/>
                  </a:cubicBezTo>
                  <a:cubicBezTo>
                    <a:pt x="965" y="9761"/>
                    <a:pt x="942" y="9760"/>
                    <a:pt x="920" y="9760"/>
                  </a:cubicBezTo>
                  <a:cubicBezTo>
                    <a:pt x="544" y="9760"/>
                    <a:pt x="211" y="10223"/>
                    <a:pt x="131" y="10538"/>
                  </a:cubicBezTo>
                  <a:cubicBezTo>
                    <a:pt x="1" y="11044"/>
                    <a:pt x="277" y="11474"/>
                    <a:pt x="676" y="11765"/>
                  </a:cubicBezTo>
                  <a:cubicBezTo>
                    <a:pt x="1196" y="12143"/>
                    <a:pt x="1946" y="12516"/>
                    <a:pt x="2601" y="12529"/>
                  </a:cubicBezTo>
                  <a:cubicBezTo>
                    <a:pt x="2609" y="12529"/>
                    <a:pt x="2618" y="12529"/>
                    <a:pt x="2626" y="12529"/>
                  </a:cubicBezTo>
                  <a:cubicBezTo>
                    <a:pt x="3419" y="12529"/>
                    <a:pt x="3874" y="11800"/>
                    <a:pt x="4662" y="11800"/>
                  </a:cubicBezTo>
                  <a:cubicBezTo>
                    <a:pt x="4676" y="11800"/>
                    <a:pt x="4691" y="11800"/>
                    <a:pt x="4706" y="11800"/>
                  </a:cubicBezTo>
                  <a:cubicBezTo>
                    <a:pt x="4768" y="11803"/>
                    <a:pt x="4827" y="11804"/>
                    <a:pt x="4884" y="11804"/>
                  </a:cubicBezTo>
                  <a:cubicBezTo>
                    <a:pt x="5375" y="11804"/>
                    <a:pt x="5671" y="11703"/>
                    <a:pt x="5845" y="11149"/>
                  </a:cubicBezTo>
                  <a:cubicBezTo>
                    <a:pt x="5898" y="10981"/>
                    <a:pt x="5918" y="10800"/>
                    <a:pt x="5986" y="10636"/>
                  </a:cubicBezTo>
                  <a:cubicBezTo>
                    <a:pt x="6124" y="10315"/>
                    <a:pt x="6272" y="9964"/>
                    <a:pt x="6560" y="9833"/>
                  </a:cubicBezTo>
                  <a:cubicBezTo>
                    <a:pt x="6622" y="9848"/>
                    <a:pt x="6685" y="9855"/>
                    <a:pt x="6749" y="9855"/>
                  </a:cubicBezTo>
                  <a:cubicBezTo>
                    <a:pt x="7283" y="9855"/>
                    <a:pt x="7863" y="9350"/>
                    <a:pt x="7767" y="8892"/>
                  </a:cubicBezTo>
                  <a:lnTo>
                    <a:pt x="7767" y="8892"/>
                  </a:lnTo>
                  <a:cubicBezTo>
                    <a:pt x="7778" y="8892"/>
                    <a:pt x="7788" y="8892"/>
                    <a:pt x="7798" y="8892"/>
                  </a:cubicBezTo>
                  <a:cubicBezTo>
                    <a:pt x="8630" y="8892"/>
                    <a:pt x="8467" y="8066"/>
                    <a:pt x="8234" y="7799"/>
                  </a:cubicBezTo>
                  <a:cubicBezTo>
                    <a:pt x="8783" y="7740"/>
                    <a:pt x="9639" y="7167"/>
                    <a:pt x="9961" y="6769"/>
                  </a:cubicBezTo>
                  <a:cubicBezTo>
                    <a:pt x="10545" y="5523"/>
                    <a:pt x="10442" y="2505"/>
                    <a:pt x="94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2"/>
            <p:cNvSpPr/>
            <p:nvPr/>
          </p:nvSpPr>
          <p:spPr>
            <a:xfrm rot="-828394">
              <a:off x="4369204" y="4676589"/>
              <a:ext cx="1460235" cy="1496976"/>
            </a:xfrm>
            <a:custGeom>
              <a:rect b="b" l="l" r="r" t="t"/>
              <a:pathLst>
                <a:path extrusionOk="0" h="7618" w="7392">
                  <a:moveTo>
                    <a:pt x="1377" y="0"/>
                  </a:moveTo>
                  <a:cubicBezTo>
                    <a:pt x="1273" y="0"/>
                    <a:pt x="1161" y="32"/>
                    <a:pt x="1052" y="102"/>
                  </a:cubicBezTo>
                  <a:cubicBezTo>
                    <a:pt x="617" y="381"/>
                    <a:pt x="475" y="946"/>
                    <a:pt x="284" y="1497"/>
                  </a:cubicBezTo>
                  <a:cubicBezTo>
                    <a:pt x="1" y="2311"/>
                    <a:pt x="431" y="2901"/>
                    <a:pt x="387" y="3711"/>
                  </a:cubicBezTo>
                  <a:cubicBezTo>
                    <a:pt x="367" y="4057"/>
                    <a:pt x="213" y="4374"/>
                    <a:pt x="242" y="4726"/>
                  </a:cubicBezTo>
                  <a:cubicBezTo>
                    <a:pt x="273" y="5103"/>
                    <a:pt x="658" y="5636"/>
                    <a:pt x="911" y="5911"/>
                  </a:cubicBezTo>
                  <a:cubicBezTo>
                    <a:pt x="1405" y="6450"/>
                    <a:pt x="1876" y="6483"/>
                    <a:pt x="2597" y="6610"/>
                  </a:cubicBezTo>
                  <a:cubicBezTo>
                    <a:pt x="2787" y="6784"/>
                    <a:pt x="2983" y="6850"/>
                    <a:pt x="3161" y="6850"/>
                  </a:cubicBezTo>
                  <a:cubicBezTo>
                    <a:pt x="3419" y="6850"/>
                    <a:pt x="3638" y="6711"/>
                    <a:pt x="3747" y="6555"/>
                  </a:cubicBezTo>
                  <a:cubicBezTo>
                    <a:pt x="3798" y="6566"/>
                    <a:pt x="3848" y="6570"/>
                    <a:pt x="3895" y="6570"/>
                  </a:cubicBezTo>
                  <a:cubicBezTo>
                    <a:pt x="3971" y="6570"/>
                    <a:pt x="4043" y="6559"/>
                    <a:pt x="4110" y="6539"/>
                  </a:cubicBezTo>
                  <a:cubicBezTo>
                    <a:pt x="4145" y="6604"/>
                    <a:pt x="4191" y="6667"/>
                    <a:pt x="4249" y="6722"/>
                  </a:cubicBezTo>
                  <a:cubicBezTo>
                    <a:pt x="4395" y="6862"/>
                    <a:pt x="4513" y="6866"/>
                    <a:pt x="4693" y="6913"/>
                  </a:cubicBezTo>
                  <a:cubicBezTo>
                    <a:pt x="5035" y="7001"/>
                    <a:pt x="5293" y="7115"/>
                    <a:pt x="5493" y="7415"/>
                  </a:cubicBezTo>
                  <a:cubicBezTo>
                    <a:pt x="5591" y="7561"/>
                    <a:pt x="5702" y="7617"/>
                    <a:pt x="5837" y="7617"/>
                  </a:cubicBezTo>
                  <a:cubicBezTo>
                    <a:pt x="5927" y="7617"/>
                    <a:pt x="6027" y="7593"/>
                    <a:pt x="6141" y="7553"/>
                  </a:cubicBezTo>
                  <a:cubicBezTo>
                    <a:pt x="6534" y="7416"/>
                    <a:pt x="6599" y="7052"/>
                    <a:pt x="6787" y="6721"/>
                  </a:cubicBezTo>
                  <a:cubicBezTo>
                    <a:pt x="6904" y="6519"/>
                    <a:pt x="7391" y="6119"/>
                    <a:pt x="7300" y="5839"/>
                  </a:cubicBezTo>
                  <a:cubicBezTo>
                    <a:pt x="7256" y="5702"/>
                    <a:pt x="7113" y="5637"/>
                    <a:pt x="6978" y="5637"/>
                  </a:cubicBezTo>
                  <a:cubicBezTo>
                    <a:pt x="6939" y="5637"/>
                    <a:pt x="6901" y="5642"/>
                    <a:pt x="6866" y="5653"/>
                  </a:cubicBezTo>
                  <a:cubicBezTo>
                    <a:pt x="6301" y="5826"/>
                    <a:pt x="6514" y="6655"/>
                    <a:pt x="5781" y="6655"/>
                  </a:cubicBezTo>
                  <a:cubicBezTo>
                    <a:pt x="5764" y="6655"/>
                    <a:pt x="5746" y="6655"/>
                    <a:pt x="5728" y="6654"/>
                  </a:cubicBezTo>
                  <a:cubicBezTo>
                    <a:pt x="5289" y="6632"/>
                    <a:pt x="4859" y="6474"/>
                    <a:pt x="4426" y="6368"/>
                  </a:cubicBezTo>
                  <a:cubicBezTo>
                    <a:pt x="4549" y="6265"/>
                    <a:pt x="4635" y="6144"/>
                    <a:pt x="4666" y="6049"/>
                  </a:cubicBezTo>
                  <a:cubicBezTo>
                    <a:pt x="4822" y="5571"/>
                    <a:pt x="4616" y="5272"/>
                    <a:pt x="4342" y="5272"/>
                  </a:cubicBezTo>
                  <a:cubicBezTo>
                    <a:pt x="4232" y="5272"/>
                    <a:pt x="4111" y="5320"/>
                    <a:pt x="3998" y="5424"/>
                  </a:cubicBezTo>
                  <a:cubicBezTo>
                    <a:pt x="3882" y="5398"/>
                    <a:pt x="3769" y="5383"/>
                    <a:pt x="3655" y="5383"/>
                  </a:cubicBezTo>
                  <a:cubicBezTo>
                    <a:pt x="3341" y="5383"/>
                    <a:pt x="3028" y="5496"/>
                    <a:pt x="2662" y="5789"/>
                  </a:cubicBezTo>
                  <a:cubicBezTo>
                    <a:pt x="2224" y="5687"/>
                    <a:pt x="1833" y="5118"/>
                    <a:pt x="1587" y="4743"/>
                  </a:cubicBezTo>
                  <a:cubicBezTo>
                    <a:pt x="1264" y="4249"/>
                    <a:pt x="1254" y="3637"/>
                    <a:pt x="1315" y="3068"/>
                  </a:cubicBezTo>
                  <a:cubicBezTo>
                    <a:pt x="1344" y="2778"/>
                    <a:pt x="1379" y="2445"/>
                    <a:pt x="1458" y="2161"/>
                  </a:cubicBezTo>
                  <a:cubicBezTo>
                    <a:pt x="1502" y="2001"/>
                    <a:pt x="1550" y="1901"/>
                    <a:pt x="1621" y="1818"/>
                  </a:cubicBezTo>
                  <a:lnTo>
                    <a:pt x="1621" y="1818"/>
                  </a:lnTo>
                  <a:cubicBezTo>
                    <a:pt x="1605" y="2063"/>
                    <a:pt x="1663" y="2306"/>
                    <a:pt x="1845" y="2492"/>
                  </a:cubicBezTo>
                  <a:cubicBezTo>
                    <a:pt x="1861" y="2632"/>
                    <a:pt x="1941" y="2675"/>
                    <a:pt x="2040" y="2675"/>
                  </a:cubicBezTo>
                  <a:cubicBezTo>
                    <a:pt x="2190" y="2675"/>
                    <a:pt x="2384" y="2578"/>
                    <a:pt x="2470" y="2571"/>
                  </a:cubicBezTo>
                  <a:cubicBezTo>
                    <a:pt x="2576" y="2641"/>
                    <a:pt x="2654" y="2673"/>
                    <a:pt x="2709" y="2673"/>
                  </a:cubicBezTo>
                  <a:cubicBezTo>
                    <a:pt x="2827" y="2673"/>
                    <a:pt x="2846" y="2528"/>
                    <a:pt x="2827" y="2291"/>
                  </a:cubicBezTo>
                  <a:cubicBezTo>
                    <a:pt x="2799" y="1974"/>
                    <a:pt x="2732" y="1744"/>
                    <a:pt x="2832" y="1431"/>
                  </a:cubicBezTo>
                  <a:cubicBezTo>
                    <a:pt x="2941" y="1089"/>
                    <a:pt x="3108" y="1126"/>
                    <a:pt x="3399" y="1059"/>
                  </a:cubicBezTo>
                  <a:cubicBezTo>
                    <a:pt x="3584" y="1016"/>
                    <a:pt x="3794" y="918"/>
                    <a:pt x="3841" y="715"/>
                  </a:cubicBezTo>
                  <a:cubicBezTo>
                    <a:pt x="3927" y="339"/>
                    <a:pt x="3697" y="189"/>
                    <a:pt x="3417" y="189"/>
                  </a:cubicBezTo>
                  <a:cubicBezTo>
                    <a:pt x="3264" y="189"/>
                    <a:pt x="3096" y="234"/>
                    <a:pt x="2958" y="312"/>
                  </a:cubicBezTo>
                  <a:cubicBezTo>
                    <a:pt x="2901" y="211"/>
                    <a:pt x="2809" y="169"/>
                    <a:pt x="2709" y="169"/>
                  </a:cubicBezTo>
                  <a:cubicBezTo>
                    <a:pt x="2453" y="169"/>
                    <a:pt x="2146" y="451"/>
                    <a:pt x="2258" y="736"/>
                  </a:cubicBezTo>
                  <a:cubicBezTo>
                    <a:pt x="2236" y="730"/>
                    <a:pt x="2212" y="728"/>
                    <a:pt x="2186" y="728"/>
                  </a:cubicBezTo>
                  <a:cubicBezTo>
                    <a:pt x="2023" y="728"/>
                    <a:pt x="1812" y="831"/>
                    <a:pt x="1610" y="901"/>
                  </a:cubicBezTo>
                  <a:cubicBezTo>
                    <a:pt x="1882" y="573"/>
                    <a:pt x="1792" y="322"/>
                    <a:pt x="1746" y="220"/>
                  </a:cubicBezTo>
                  <a:cubicBezTo>
                    <a:pt x="1682" y="81"/>
                    <a:pt x="1541" y="0"/>
                    <a:pt x="13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2"/>
            <p:cNvSpPr/>
            <p:nvPr/>
          </p:nvSpPr>
          <p:spPr>
            <a:xfrm rot="-828394">
              <a:off x="4652973" y="4310774"/>
              <a:ext cx="847458" cy="554538"/>
            </a:xfrm>
            <a:custGeom>
              <a:rect b="b" l="l" r="r" t="t"/>
              <a:pathLst>
                <a:path extrusionOk="0" h="2822" w="4290">
                  <a:moveTo>
                    <a:pt x="1361" y="0"/>
                  </a:moveTo>
                  <a:cubicBezTo>
                    <a:pt x="1346" y="0"/>
                    <a:pt x="1331" y="1"/>
                    <a:pt x="1315" y="2"/>
                  </a:cubicBezTo>
                  <a:cubicBezTo>
                    <a:pt x="1144" y="13"/>
                    <a:pt x="1024" y="91"/>
                    <a:pt x="901" y="203"/>
                  </a:cubicBezTo>
                  <a:cubicBezTo>
                    <a:pt x="647" y="432"/>
                    <a:pt x="482" y="632"/>
                    <a:pt x="115" y="680"/>
                  </a:cubicBezTo>
                  <a:cubicBezTo>
                    <a:pt x="46" y="690"/>
                    <a:pt x="0" y="784"/>
                    <a:pt x="22" y="846"/>
                  </a:cubicBezTo>
                  <a:cubicBezTo>
                    <a:pt x="58" y="955"/>
                    <a:pt x="175" y="1086"/>
                    <a:pt x="310" y="1086"/>
                  </a:cubicBezTo>
                  <a:cubicBezTo>
                    <a:pt x="327" y="1086"/>
                    <a:pt x="345" y="1084"/>
                    <a:pt x="363" y="1079"/>
                  </a:cubicBezTo>
                  <a:cubicBezTo>
                    <a:pt x="390" y="1312"/>
                    <a:pt x="748" y="1494"/>
                    <a:pt x="953" y="1512"/>
                  </a:cubicBezTo>
                  <a:cubicBezTo>
                    <a:pt x="998" y="1516"/>
                    <a:pt x="1042" y="1518"/>
                    <a:pt x="1085" y="1518"/>
                  </a:cubicBezTo>
                  <a:cubicBezTo>
                    <a:pt x="1585" y="1518"/>
                    <a:pt x="1961" y="1261"/>
                    <a:pt x="2245" y="971"/>
                  </a:cubicBezTo>
                  <a:cubicBezTo>
                    <a:pt x="2483" y="1000"/>
                    <a:pt x="2703" y="1084"/>
                    <a:pt x="2864" y="1270"/>
                  </a:cubicBezTo>
                  <a:cubicBezTo>
                    <a:pt x="2648" y="1476"/>
                    <a:pt x="2869" y="1711"/>
                    <a:pt x="3114" y="1873"/>
                  </a:cubicBezTo>
                  <a:cubicBezTo>
                    <a:pt x="3093" y="2005"/>
                    <a:pt x="2976" y="2353"/>
                    <a:pt x="3196" y="2586"/>
                  </a:cubicBezTo>
                  <a:cubicBezTo>
                    <a:pt x="3153" y="2745"/>
                    <a:pt x="3275" y="2822"/>
                    <a:pt x="3400" y="2822"/>
                  </a:cubicBezTo>
                  <a:cubicBezTo>
                    <a:pt x="3480" y="2822"/>
                    <a:pt x="3561" y="2790"/>
                    <a:pt x="3603" y="2730"/>
                  </a:cubicBezTo>
                  <a:cubicBezTo>
                    <a:pt x="3829" y="2396"/>
                    <a:pt x="4071" y="2396"/>
                    <a:pt x="4166" y="2092"/>
                  </a:cubicBezTo>
                  <a:cubicBezTo>
                    <a:pt x="4290" y="1704"/>
                    <a:pt x="4072" y="1318"/>
                    <a:pt x="3725" y="1031"/>
                  </a:cubicBezTo>
                  <a:cubicBezTo>
                    <a:pt x="3254" y="641"/>
                    <a:pt x="2605" y="305"/>
                    <a:pt x="1977" y="305"/>
                  </a:cubicBezTo>
                  <a:cubicBezTo>
                    <a:pt x="1967" y="305"/>
                    <a:pt x="1958" y="305"/>
                    <a:pt x="1948" y="305"/>
                  </a:cubicBezTo>
                  <a:cubicBezTo>
                    <a:pt x="1804" y="126"/>
                    <a:pt x="1600" y="0"/>
                    <a:pt x="13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2"/>
            <p:cNvSpPr/>
            <p:nvPr/>
          </p:nvSpPr>
          <p:spPr>
            <a:xfrm rot="-828394">
              <a:off x="5014392" y="4873858"/>
              <a:ext cx="930031" cy="700934"/>
            </a:xfrm>
            <a:custGeom>
              <a:rect b="b" l="l" r="r" t="t"/>
              <a:pathLst>
                <a:path extrusionOk="0" h="3567" w="4708">
                  <a:moveTo>
                    <a:pt x="557" y="1"/>
                  </a:moveTo>
                  <a:cubicBezTo>
                    <a:pt x="442" y="1"/>
                    <a:pt x="342" y="242"/>
                    <a:pt x="294" y="512"/>
                  </a:cubicBezTo>
                  <a:cubicBezTo>
                    <a:pt x="284" y="507"/>
                    <a:pt x="272" y="505"/>
                    <a:pt x="260" y="505"/>
                  </a:cubicBezTo>
                  <a:cubicBezTo>
                    <a:pt x="154" y="505"/>
                    <a:pt x="1" y="678"/>
                    <a:pt x="208" y="887"/>
                  </a:cubicBezTo>
                  <a:cubicBezTo>
                    <a:pt x="210" y="1118"/>
                    <a:pt x="178" y="1241"/>
                    <a:pt x="141" y="1455"/>
                  </a:cubicBezTo>
                  <a:cubicBezTo>
                    <a:pt x="24" y="2102"/>
                    <a:pt x="761" y="2592"/>
                    <a:pt x="1208" y="2936"/>
                  </a:cubicBezTo>
                  <a:cubicBezTo>
                    <a:pt x="1672" y="3294"/>
                    <a:pt x="2203" y="3386"/>
                    <a:pt x="2774" y="3386"/>
                  </a:cubicBezTo>
                  <a:cubicBezTo>
                    <a:pt x="2963" y="3386"/>
                    <a:pt x="3157" y="3376"/>
                    <a:pt x="3354" y="3362"/>
                  </a:cubicBezTo>
                  <a:cubicBezTo>
                    <a:pt x="3490" y="3497"/>
                    <a:pt x="3660" y="3566"/>
                    <a:pt x="3807" y="3566"/>
                  </a:cubicBezTo>
                  <a:cubicBezTo>
                    <a:pt x="3914" y="3566"/>
                    <a:pt x="4008" y="3529"/>
                    <a:pt x="4066" y="3455"/>
                  </a:cubicBezTo>
                  <a:cubicBezTo>
                    <a:pt x="4152" y="3345"/>
                    <a:pt x="4192" y="3035"/>
                    <a:pt x="4054" y="2802"/>
                  </a:cubicBezTo>
                  <a:lnTo>
                    <a:pt x="4054" y="2802"/>
                  </a:lnTo>
                  <a:cubicBezTo>
                    <a:pt x="4081" y="2805"/>
                    <a:pt x="4107" y="2807"/>
                    <a:pt x="4132" y="2807"/>
                  </a:cubicBezTo>
                  <a:cubicBezTo>
                    <a:pt x="4485" y="2807"/>
                    <a:pt x="4708" y="2478"/>
                    <a:pt x="4444" y="2062"/>
                  </a:cubicBezTo>
                  <a:cubicBezTo>
                    <a:pt x="4695" y="1724"/>
                    <a:pt x="4690" y="1035"/>
                    <a:pt x="4163" y="898"/>
                  </a:cubicBezTo>
                  <a:cubicBezTo>
                    <a:pt x="4138" y="892"/>
                    <a:pt x="4106" y="888"/>
                    <a:pt x="4072" y="888"/>
                  </a:cubicBezTo>
                  <a:cubicBezTo>
                    <a:pt x="3956" y="888"/>
                    <a:pt x="3819" y="937"/>
                    <a:pt x="3861" y="1111"/>
                  </a:cubicBezTo>
                  <a:cubicBezTo>
                    <a:pt x="3752" y="1218"/>
                    <a:pt x="3767" y="1474"/>
                    <a:pt x="3918" y="1679"/>
                  </a:cubicBezTo>
                  <a:cubicBezTo>
                    <a:pt x="3754" y="2142"/>
                    <a:pt x="3423" y="2292"/>
                    <a:pt x="2931" y="2309"/>
                  </a:cubicBezTo>
                  <a:cubicBezTo>
                    <a:pt x="2923" y="2309"/>
                    <a:pt x="2914" y="2309"/>
                    <a:pt x="2906" y="2309"/>
                  </a:cubicBezTo>
                  <a:cubicBezTo>
                    <a:pt x="2512" y="2309"/>
                    <a:pt x="2032" y="1986"/>
                    <a:pt x="1662" y="1859"/>
                  </a:cubicBezTo>
                  <a:cubicBezTo>
                    <a:pt x="1120" y="1673"/>
                    <a:pt x="662" y="1463"/>
                    <a:pt x="616" y="900"/>
                  </a:cubicBezTo>
                  <a:cubicBezTo>
                    <a:pt x="837" y="679"/>
                    <a:pt x="947" y="475"/>
                    <a:pt x="685" y="104"/>
                  </a:cubicBezTo>
                  <a:cubicBezTo>
                    <a:pt x="641" y="32"/>
                    <a:pt x="598" y="1"/>
                    <a:pt x="5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2"/>
            <p:cNvSpPr/>
            <p:nvPr/>
          </p:nvSpPr>
          <p:spPr>
            <a:xfrm rot="-828394">
              <a:off x="4802562" y="5329967"/>
              <a:ext cx="362491" cy="376700"/>
            </a:xfrm>
            <a:custGeom>
              <a:rect b="b" l="l" r="r" t="t"/>
              <a:pathLst>
                <a:path extrusionOk="0" h="1917" w="1835">
                  <a:moveTo>
                    <a:pt x="344" y="1"/>
                  </a:moveTo>
                  <a:cubicBezTo>
                    <a:pt x="305" y="1"/>
                    <a:pt x="266" y="20"/>
                    <a:pt x="232" y="60"/>
                  </a:cubicBezTo>
                  <a:cubicBezTo>
                    <a:pt x="230" y="63"/>
                    <a:pt x="230" y="64"/>
                    <a:pt x="229" y="67"/>
                  </a:cubicBezTo>
                  <a:cubicBezTo>
                    <a:pt x="63" y="139"/>
                    <a:pt x="1" y="326"/>
                    <a:pt x="9" y="510"/>
                  </a:cubicBezTo>
                  <a:cubicBezTo>
                    <a:pt x="20" y="721"/>
                    <a:pt x="59" y="921"/>
                    <a:pt x="59" y="1134"/>
                  </a:cubicBezTo>
                  <a:cubicBezTo>
                    <a:pt x="59" y="1253"/>
                    <a:pt x="57" y="1349"/>
                    <a:pt x="140" y="1443"/>
                  </a:cubicBezTo>
                  <a:cubicBezTo>
                    <a:pt x="352" y="1686"/>
                    <a:pt x="731" y="1557"/>
                    <a:pt x="976" y="1742"/>
                  </a:cubicBezTo>
                  <a:cubicBezTo>
                    <a:pt x="1103" y="1838"/>
                    <a:pt x="1216" y="1916"/>
                    <a:pt x="1358" y="1916"/>
                  </a:cubicBezTo>
                  <a:cubicBezTo>
                    <a:pt x="1409" y="1916"/>
                    <a:pt x="1464" y="1906"/>
                    <a:pt x="1524" y="1883"/>
                  </a:cubicBezTo>
                  <a:cubicBezTo>
                    <a:pt x="1663" y="1831"/>
                    <a:pt x="1835" y="1675"/>
                    <a:pt x="1761" y="1512"/>
                  </a:cubicBezTo>
                  <a:cubicBezTo>
                    <a:pt x="1675" y="1321"/>
                    <a:pt x="1232" y="1292"/>
                    <a:pt x="1076" y="1205"/>
                  </a:cubicBezTo>
                  <a:cubicBezTo>
                    <a:pt x="833" y="1068"/>
                    <a:pt x="627" y="851"/>
                    <a:pt x="541" y="580"/>
                  </a:cubicBezTo>
                  <a:cubicBezTo>
                    <a:pt x="494" y="432"/>
                    <a:pt x="554" y="210"/>
                    <a:pt x="466" y="78"/>
                  </a:cubicBezTo>
                  <a:cubicBezTo>
                    <a:pt x="431" y="26"/>
                    <a:pt x="388"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2"/>
            <p:cNvSpPr/>
            <p:nvPr/>
          </p:nvSpPr>
          <p:spPr>
            <a:xfrm rot="-828394">
              <a:off x="4977251" y="4096166"/>
              <a:ext cx="642211" cy="331701"/>
            </a:xfrm>
            <a:custGeom>
              <a:rect b="b" l="l" r="r" t="t"/>
              <a:pathLst>
                <a:path extrusionOk="0" h="1688" w="3251">
                  <a:moveTo>
                    <a:pt x="783" y="0"/>
                  </a:moveTo>
                  <a:cubicBezTo>
                    <a:pt x="641" y="0"/>
                    <a:pt x="519" y="60"/>
                    <a:pt x="358" y="133"/>
                  </a:cubicBezTo>
                  <a:cubicBezTo>
                    <a:pt x="186" y="212"/>
                    <a:pt x="1" y="274"/>
                    <a:pt x="47" y="496"/>
                  </a:cubicBezTo>
                  <a:cubicBezTo>
                    <a:pt x="79" y="655"/>
                    <a:pt x="223" y="729"/>
                    <a:pt x="371" y="735"/>
                  </a:cubicBezTo>
                  <a:cubicBezTo>
                    <a:pt x="376" y="735"/>
                    <a:pt x="382" y="735"/>
                    <a:pt x="387" y="735"/>
                  </a:cubicBezTo>
                  <a:cubicBezTo>
                    <a:pt x="534" y="735"/>
                    <a:pt x="673" y="657"/>
                    <a:pt x="820" y="641"/>
                  </a:cubicBezTo>
                  <a:cubicBezTo>
                    <a:pt x="853" y="637"/>
                    <a:pt x="884" y="636"/>
                    <a:pt x="915" y="636"/>
                  </a:cubicBezTo>
                  <a:cubicBezTo>
                    <a:pt x="1198" y="636"/>
                    <a:pt x="1385" y="782"/>
                    <a:pt x="1638" y="921"/>
                  </a:cubicBezTo>
                  <a:cubicBezTo>
                    <a:pt x="1727" y="969"/>
                    <a:pt x="1798" y="975"/>
                    <a:pt x="1889" y="1011"/>
                  </a:cubicBezTo>
                  <a:cubicBezTo>
                    <a:pt x="2206" y="1135"/>
                    <a:pt x="2486" y="1688"/>
                    <a:pt x="2694" y="1688"/>
                  </a:cubicBezTo>
                  <a:cubicBezTo>
                    <a:pt x="2696" y="1688"/>
                    <a:pt x="2699" y="1688"/>
                    <a:pt x="2702" y="1687"/>
                  </a:cubicBezTo>
                  <a:cubicBezTo>
                    <a:pt x="3250" y="1647"/>
                    <a:pt x="2262" y="563"/>
                    <a:pt x="1886" y="361"/>
                  </a:cubicBezTo>
                  <a:cubicBezTo>
                    <a:pt x="1773" y="300"/>
                    <a:pt x="1659" y="269"/>
                    <a:pt x="1535" y="238"/>
                  </a:cubicBezTo>
                  <a:cubicBezTo>
                    <a:pt x="1338" y="187"/>
                    <a:pt x="1163" y="101"/>
                    <a:pt x="982" y="37"/>
                  </a:cubicBezTo>
                  <a:cubicBezTo>
                    <a:pt x="909" y="11"/>
                    <a:pt x="844" y="0"/>
                    <a:pt x="7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2"/>
            <p:cNvSpPr/>
            <p:nvPr/>
          </p:nvSpPr>
          <p:spPr>
            <a:xfrm rot="-828394">
              <a:off x="3600442" y="4796827"/>
              <a:ext cx="395" cy="2555"/>
            </a:xfrm>
            <a:custGeom>
              <a:rect b="b" l="l" r="r" t="t"/>
              <a:pathLst>
                <a:path extrusionOk="0" h="13" w="2">
                  <a:moveTo>
                    <a:pt x="1" y="1"/>
                  </a:moveTo>
                  <a:lnTo>
                    <a:pt x="1" y="1"/>
                  </a:lnTo>
                  <a:cubicBezTo>
                    <a:pt x="1" y="1"/>
                    <a:pt x="0" y="5"/>
                    <a:pt x="0" y="13"/>
                  </a:cubicBezTo>
                  <a:cubicBezTo>
                    <a:pt x="1" y="4"/>
                    <a:pt x="1"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2"/>
            <p:cNvSpPr/>
            <p:nvPr/>
          </p:nvSpPr>
          <p:spPr>
            <a:xfrm rot="-828394">
              <a:off x="3482832" y="4331295"/>
              <a:ext cx="595789" cy="561612"/>
            </a:xfrm>
            <a:custGeom>
              <a:rect b="b" l="l" r="r" t="t"/>
              <a:pathLst>
                <a:path extrusionOk="0" h="2858" w="3016">
                  <a:moveTo>
                    <a:pt x="1587" y="1"/>
                  </a:moveTo>
                  <a:cubicBezTo>
                    <a:pt x="1292" y="1"/>
                    <a:pt x="1113" y="155"/>
                    <a:pt x="1011" y="256"/>
                  </a:cubicBezTo>
                  <a:cubicBezTo>
                    <a:pt x="810" y="452"/>
                    <a:pt x="653" y="709"/>
                    <a:pt x="496" y="939"/>
                  </a:cubicBezTo>
                  <a:cubicBezTo>
                    <a:pt x="364" y="1133"/>
                    <a:pt x="110" y="1423"/>
                    <a:pt x="53" y="1656"/>
                  </a:cubicBezTo>
                  <a:cubicBezTo>
                    <a:pt x="0" y="1872"/>
                    <a:pt x="138" y="1973"/>
                    <a:pt x="148" y="2179"/>
                  </a:cubicBezTo>
                  <a:cubicBezTo>
                    <a:pt x="154" y="2334"/>
                    <a:pt x="44" y="2437"/>
                    <a:pt x="95" y="2603"/>
                  </a:cubicBezTo>
                  <a:cubicBezTo>
                    <a:pt x="149" y="2779"/>
                    <a:pt x="294" y="2858"/>
                    <a:pt x="448" y="2858"/>
                  </a:cubicBezTo>
                  <a:cubicBezTo>
                    <a:pt x="570" y="2858"/>
                    <a:pt x="698" y="2808"/>
                    <a:pt x="791" y="2718"/>
                  </a:cubicBezTo>
                  <a:cubicBezTo>
                    <a:pt x="925" y="2587"/>
                    <a:pt x="907" y="2442"/>
                    <a:pt x="970" y="2282"/>
                  </a:cubicBezTo>
                  <a:cubicBezTo>
                    <a:pt x="1097" y="1957"/>
                    <a:pt x="1333" y="1852"/>
                    <a:pt x="1457" y="1555"/>
                  </a:cubicBezTo>
                  <a:cubicBezTo>
                    <a:pt x="1667" y="1060"/>
                    <a:pt x="1778" y="837"/>
                    <a:pt x="2335" y="837"/>
                  </a:cubicBezTo>
                  <a:cubicBezTo>
                    <a:pt x="2341" y="837"/>
                    <a:pt x="2348" y="837"/>
                    <a:pt x="2354" y="837"/>
                  </a:cubicBezTo>
                  <a:cubicBezTo>
                    <a:pt x="2424" y="838"/>
                    <a:pt x="2507" y="853"/>
                    <a:pt x="2586" y="853"/>
                  </a:cubicBezTo>
                  <a:cubicBezTo>
                    <a:pt x="2655" y="853"/>
                    <a:pt x="2721" y="842"/>
                    <a:pt x="2774" y="800"/>
                  </a:cubicBezTo>
                  <a:cubicBezTo>
                    <a:pt x="3015" y="611"/>
                    <a:pt x="2821" y="423"/>
                    <a:pt x="2612" y="336"/>
                  </a:cubicBezTo>
                  <a:cubicBezTo>
                    <a:pt x="2411" y="253"/>
                    <a:pt x="2246" y="195"/>
                    <a:pt x="2039" y="106"/>
                  </a:cubicBezTo>
                  <a:cubicBezTo>
                    <a:pt x="1865" y="30"/>
                    <a:pt x="1715" y="1"/>
                    <a:pt x="15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2"/>
            <p:cNvSpPr/>
            <p:nvPr/>
          </p:nvSpPr>
          <p:spPr>
            <a:xfrm rot="-828394">
              <a:off x="4886499" y="6670255"/>
              <a:ext cx="1196318" cy="754973"/>
            </a:xfrm>
            <a:custGeom>
              <a:rect b="b" l="l" r="r" t="t"/>
              <a:pathLst>
                <a:path extrusionOk="0" h="3842" w="6056">
                  <a:moveTo>
                    <a:pt x="1137" y="1"/>
                  </a:moveTo>
                  <a:cubicBezTo>
                    <a:pt x="880" y="1"/>
                    <a:pt x="614" y="142"/>
                    <a:pt x="441" y="359"/>
                  </a:cubicBezTo>
                  <a:cubicBezTo>
                    <a:pt x="1" y="911"/>
                    <a:pt x="602" y="1289"/>
                    <a:pt x="661" y="1844"/>
                  </a:cubicBezTo>
                  <a:cubicBezTo>
                    <a:pt x="714" y="2344"/>
                    <a:pt x="620" y="2869"/>
                    <a:pt x="1144" y="3143"/>
                  </a:cubicBezTo>
                  <a:cubicBezTo>
                    <a:pt x="1295" y="3223"/>
                    <a:pt x="1462" y="3249"/>
                    <a:pt x="1625" y="3293"/>
                  </a:cubicBezTo>
                  <a:cubicBezTo>
                    <a:pt x="1871" y="3361"/>
                    <a:pt x="2034" y="3485"/>
                    <a:pt x="2257" y="3591"/>
                  </a:cubicBezTo>
                  <a:cubicBezTo>
                    <a:pt x="2553" y="3731"/>
                    <a:pt x="2909" y="3740"/>
                    <a:pt x="3226" y="3784"/>
                  </a:cubicBezTo>
                  <a:cubicBezTo>
                    <a:pt x="3358" y="3802"/>
                    <a:pt x="3514" y="3841"/>
                    <a:pt x="3662" y="3841"/>
                  </a:cubicBezTo>
                  <a:cubicBezTo>
                    <a:pt x="3754" y="3841"/>
                    <a:pt x="3843" y="3826"/>
                    <a:pt x="3920" y="3781"/>
                  </a:cubicBezTo>
                  <a:cubicBezTo>
                    <a:pt x="4205" y="3619"/>
                    <a:pt x="4340" y="3218"/>
                    <a:pt x="4674" y="3109"/>
                  </a:cubicBezTo>
                  <a:cubicBezTo>
                    <a:pt x="4794" y="3070"/>
                    <a:pt x="4931" y="3064"/>
                    <a:pt x="5070" y="3064"/>
                  </a:cubicBezTo>
                  <a:cubicBezTo>
                    <a:pt x="5135" y="3064"/>
                    <a:pt x="5201" y="3065"/>
                    <a:pt x="5266" y="3065"/>
                  </a:cubicBezTo>
                  <a:cubicBezTo>
                    <a:pt x="5606" y="3065"/>
                    <a:pt x="5923" y="3028"/>
                    <a:pt x="6003" y="2564"/>
                  </a:cubicBezTo>
                  <a:cubicBezTo>
                    <a:pt x="6056" y="2247"/>
                    <a:pt x="5820" y="2045"/>
                    <a:pt x="5802" y="1739"/>
                  </a:cubicBezTo>
                  <a:cubicBezTo>
                    <a:pt x="5790" y="1544"/>
                    <a:pt x="5883" y="1413"/>
                    <a:pt x="5722" y="1242"/>
                  </a:cubicBezTo>
                  <a:cubicBezTo>
                    <a:pt x="5623" y="1136"/>
                    <a:pt x="5501" y="1096"/>
                    <a:pt x="5368" y="1096"/>
                  </a:cubicBezTo>
                  <a:cubicBezTo>
                    <a:pt x="5019" y="1096"/>
                    <a:pt x="4600" y="1378"/>
                    <a:pt x="4352" y="1495"/>
                  </a:cubicBezTo>
                  <a:cubicBezTo>
                    <a:pt x="4114" y="1606"/>
                    <a:pt x="3880" y="1729"/>
                    <a:pt x="3637" y="1831"/>
                  </a:cubicBezTo>
                  <a:cubicBezTo>
                    <a:pt x="3537" y="1874"/>
                    <a:pt x="3454" y="1890"/>
                    <a:pt x="3377" y="1890"/>
                  </a:cubicBezTo>
                  <a:cubicBezTo>
                    <a:pt x="3230" y="1890"/>
                    <a:pt x="3104" y="1832"/>
                    <a:pt x="2915" y="1798"/>
                  </a:cubicBezTo>
                  <a:cubicBezTo>
                    <a:pt x="2884" y="1793"/>
                    <a:pt x="2854" y="1791"/>
                    <a:pt x="2825" y="1791"/>
                  </a:cubicBezTo>
                  <a:cubicBezTo>
                    <a:pt x="2722" y="1791"/>
                    <a:pt x="2629" y="1818"/>
                    <a:pt x="2524" y="1831"/>
                  </a:cubicBezTo>
                  <a:cubicBezTo>
                    <a:pt x="2516" y="1829"/>
                    <a:pt x="2510" y="1827"/>
                    <a:pt x="2503" y="1824"/>
                  </a:cubicBezTo>
                  <a:cubicBezTo>
                    <a:pt x="2482" y="1581"/>
                    <a:pt x="2315" y="1461"/>
                    <a:pt x="2135" y="1277"/>
                  </a:cubicBezTo>
                  <a:cubicBezTo>
                    <a:pt x="1853" y="985"/>
                    <a:pt x="1885" y="570"/>
                    <a:pt x="1650" y="260"/>
                  </a:cubicBezTo>
                  <a:cubicBezTo>
                    <a:pt x="1512" y="78"/>
                    <a:pt x="1328" y="1"/>
                    <a:pt x="11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2"/>
            <p:cNvSpPr/>
            <p:nvPr/>
          </p:nvSpPr>
          <p:spPr>
            <a:xfrm rot="-828394">
              <a:off x="5959854" y="5202911"/>
              <a:ext cx="699498" cy="964447"/>
            </a:xfrm>
            <a:custGeom>
              <a:rect b="b" l="l" r="r" t="t"/>
              <a:pathLst>
                <a:path extrusionOk="0" h="4908" w="3541">
                  <a:moveTo>
                    <a:pt x="2907" y="1"/>
                  </a:moveTo>
                  <a:cubicBezTo>
                    <a:pt x="2805" y="1"/>
                    <a:pt x="2710" y="47"/>
                    <a:pt x="2640" y="162"/>
                  </a:cubicBezTo>
                  <a:cubicBezTo>
                    <a:pt x="2507" y="384"/>
                    <a:pt x="2656" y="818"/>
                    <a:pt x="2651" y="1049"/>
                  </a:cubicBezTo>
                  <a:cubicBezTo>
                    <a:pt x="2642" y="1425"/>
                    <a:pt x="2536" y="1684"/>
                    <a:pt x="2277" y="1969"/>
                  </a:cubicBezTo>
                  <a:cubicBezTo>
                    <a:pt x="2208" y="2043"/>
                    <a:pt x="2126" y="2088"/>
                    <a:pt x="2067" y="2176"/>
                  </a:cubicBezTo>
                  <a:cubicBezTo>
                    <a:pt x="1971" y="2322"/>
                    <a:pt x="1929" y="2471"/>
                    <a:pt x="1768" y="2579"/>
                  </a:cubicBezTo>
                  <a:cubicBezTo>
                    <a:pt x="1661" y="2650"/>
                    <a:pt x="1527" y="2668"/>
                    <a:pt x="1425" y="2749"/>
                  </a:cubicBezTo>
                  <a:cubicBezTo>
                    <a:pt x="1317" y="2833"/>
                    <a:pt x="1244" y="2931"/>
                    <a:pt x="1235" y="3075"/>
                  </a:cubicBezTo>
                  <a:cubicBezTo>
                    <a:pt x="1226" y="3239"/>
                    <a:pt x="1379" y="3362"/>
                    <a:pt x="1262" y="3512"/>
                  </a:cubicBezTo>
                  <a:cubicBezTo>
                    <a:pt x="1213" y="3573"/>
                    <a:pt x="1053" y="3581"/>
                    <a:pt x="895" y="3581"/>
                  </a:cubicBezTo>
                  <a:cubicBezTo>
                    <a:pt x="840" y="3581"/>
                    <a:pt x="785" y="3580"/>
                    <a:pt x="735" y="3580"/>
                  </a:cubicBezTo>
                  <a:cubicBezTo>
                    <a:pt x="670" y="3580"/>
                    <a:pt x="612" y="3582"/>
                    <a:pt x="574" y="3589"/>
                  </a:cubicBezTo>
                  <a:cubicBezTo>
                    <a:pt x="426" y="3617"/>
                    <a:pt x="283" y="3660"/>
                    <a:pt x="212" y="3804"/>
                  </a:cubicBezTo>
                  <a:cubicBezTo>
                    <a:pt x="1" y="4228"/>
                    <a:pt x="522" y="4420"/>
                    <a:pt x="853" y="4420"/>
                  </a:cubicBezTo>
                  <a:cubicBezTo>
                    <a:pt x="874" y="4420"/>
                    <a:pt x="893" y="4420"/>
                    <a:pt x="912" y="4418"/>
                  </a:cubicBezTo>
                  <a:cubicBezTo>
                    <a:pt x="935" y="4416"/>
                    <a:pt x="958" y="4416"/>
                    <a:pt x="980" y="4416"/>
                  </a:cubicBezTo>
                  <a:cubicBezTo>
                    <a:pt x="1382" y="4416"/>
                    <a:pt x="1581" y="4691"/>
                    <a:pt x="1929" y="4844"/>
                  </a:cubicBezTo>
                  <a:cubicBezTo>
                    <a:pt x="2019" y="4883"/>
                    <a:pt x="2115" y="4907"/>
                    <a:pt x="2210" y="4907"/>
                  </a:cubicBezTo>
                  <a:cubicBezTo>
                    <a:pt x="2291" y="4907"/>
                    <a:pt x="2372" y="4890"/>
                    <a:pt x="2448" y="4849"/>
                  </a:cubicBezTo>
                  <a:cubicBezTo>
                    <a:pt x="2900" y="4613"/>
                    <a:pt x="2838" y="4089"/>
                    <a:pt x="2676" y="3681"/>
                  </a:cubicBezTo>
                  <a:cubicBezTo>
                    <a:pt x="2686" y="3670"/>
                    <a:pt x="2696" y="3662"/>
                    <a:pt x="2704" y="3649"/>
                  </a:cubicBezTo>
                  <a:cubicBezTo>
                    <a:pt x="2774" y="3560"/>
                    <a:pt x="2756" y="3538"/>
                    <a:pt x="2780" y="3440"/>
                  </a:cubicBezTo>
                  <a:cubicBezTo>
                    <a:pt x="2837" y="3207"/>
                    <a:pt x="2843" y="3076"/>
                    <a:pt x="2999" y="2883"/>
                  </a:cubicBezTo>
                  <a:cubicBezTo>
                    <a:pt x="3162" y="2681"/>
                    <a:pt x="3267" y="2436"/>
                    <a:pt x="3299" y="2178"/>
                  </a:cubicBezTo>
                  <a:cubicBezTo>
                    <a:pt x="3321" y="2002"/>
                    <a:pt x="3279" y="1865"/>
                    <a:pt x="3277" y="1696"/>
                  </a:cubicBezTo>
                  <a:cubicBezTo>
                    <a:pt x="3272" y="1354"/>
                    <a:pt x="3382" y="1206"/>
                    <a:pt x="3484" y="919"/>
                  </a:cubicBezTo>
                  <a:cubicBezTo>
                    <a:pt x="3541" y="756"/>
                    <a:pt x="3537" y="581"/>
                    <a:pt x="3469" y="419"/>
                  </a:cubicBezTo>
                  <a:cubicBezTo>
                    <a:pt x="3386" y="224"/>
                    <a:pt x="3131" y="1"/>
                    <a:pt x="29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2"/>
            <p:cNvSpPr/>
            <p:nvPr/>
          </p:nvSpPr>
          <p:spPr>
            <a:xfrm rot="-828394">
              <a:off x="5894061" y="6324611"/>
              <a:ext cx="768243" cy="408927"/>
            </a:xfrm>
            <a:custGeom>
              <a:rect b="b" l="l" r="r" t="t"/>
              <a:pathLst>
                <a:path extrusionOk="0" h="2081" w="3889">
                  <a:moveTo>
                    <a:pt x="3289" y="0"/>
                  </a:moveTo>
                  <a:cubicBezTo>
                    <a:pt x="3177" y="0"/>
                    <a:pt x="3063" y="30"/>
                    <a:pt x="2961" y="78"/>
                  </a:cubicBezTo>
                  <a:cubicBezTo>
                    <a:pt x="2758" y="175"/>
                    <a:pt x="2627" y="366"/>
                    <a:pt x="2475" y="525"/>
                  </a:cubicBezTo>
                  <a:cubicBezTo>
                    <a:pt x="2330" y="676"/>
                    <a:pt x="2195" y="810"/>
                    <a:pt x="1992" y="878"/>
                  </a:cubicBezTo>
                  <a:cubicBezTo>
                    <a:pt x="1855" y="925"/>
                    <a:pt x="1733" y="941"/>
                    <a:pt x="1623" y="941"/>
                  </a:cubicBezTo>
                  <a:cubicBezTo>
                    <a:pt x="1349" y="941"/>
                    <a:pt x="1155" y="837"/>
                    <a:pt x="1024" y="837"/>
                  </a:cubicBezTo>
                  <a:cubicBezTo>
                    <a:pt x="1024" y="837"/>
                    <a:pt x="1023" y="837"/>
                    <a:pt x="1023" y="837"/>
                  </a:cubicBezTo>
                  <a:cubicBezTo>
                    <a:pt x="799" y="838"/>
                    <a:pt x="554" y="899"/>
                    <a:pt x="357" y="1001"/>
                  </a:cubicBezTo>
                  <a:cubicBezTo>
                    <a:pt x="143" y="1112"/>
                    <a:pt x="0" y="1278"/>
                    <a:pt x="176" y="1506"/>
                  </a:cubicBezTo>
                  <a:cubicBezTo>
                    <a:pt x="417" y="1818"/>
                    <a:pt x="1088" y="2024"/>
                    <a:pt x="1455" y="2071"/>
                  </a:cubicBezTo>
                  <a:cubicBezTo>
                    <a:pt x="1507" y="2077"/>
                    <a:pt x="1559" y="2080"/>
                    <a:pt x="1610" y="2080"/>
                  </a:cubicBezTo>
                  <a:cubicBezTo>
                    <a:pt x="2031" y="2080"/>
                    <a:pt x="2406" y="1874"/>
                    <a:pt x="2812" y="1784"/>
                  </a:cubicBezTo>
                  <a:cubicBezTo>
                    <a:pt x="3199" y="1696"/>
                    <a:pt x="3362" y="1568"/>
                    <a:pt x="3478" y="1180"/>
                  </a:cubicBezTo>
                  <a:cubicBezTo>
                    <a:pt x="3563" y="890"/>
                    <a:pt x="3889" y="505"/>
                    <a:pt x="3691" y="204"/>
                  </a:cubicBezTo>
                  <a:cubicBezTo>
                    <a:pt x="3595" y="59"/>
                    <a:pt x="3445" y="0"/>
                    <a:pt x="32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2"/>
            <p:cNvSpPr/>
            <p:nvPr/>
          </p:nvSpPr>
          <p:spPr>
            <a:xfrm rot="-828394">
              <a:off x="3812563" y="6560652"/>
              <a:ext cx="514203" cy="536263"/>
            </a:xfrm>
            <a:custGeom>
              <a:rect b="b" l="l" r="r" t="t"/>
              <a:pathLst>
                <a:path extrusionOk="0" h="2729" w="2603">
                  <a:moveTo>
                    <a:pt x="682" y="1"/>
                  </a:moveTo>
                  <a:cubicBezTo>
                    <a:pt x="473" y="1"/>
                    <a:pt x="286" y="144"/>
                    <a:pt x="196" y="346"/>
                  </a:cubicBezTo>
                  <a:cubicBezTo>
                    <a:pt x="1" y="785"/>
                    <a:pt x="194" y="1087"/>
                    <a:pt x="459" y="1409"/>
                  </a:cubicBezTo>
                  <a:cubicBezTo>
                    <a:pt x="792" y="1818"/>
                    <a:pt x="717" y="2320"/>
                    <a:pt x="1243" y="2598"/>
                  </a:cubicBezTo>
                  <a:cubicBezTo>
                    <a:pt x="1391" y="2676"/>
                    <a:pt x="1609" y="2729"/>
                    <a:pt x="1822" y="2729"/>
                  </a:cubicBezTo>
                  <a:cubicBezTo>
                    <a:pt x="2042" y="2729"/>
                    <a:pt x="2257" y="2672"/>
                    <a:pt x="2389" y="2527"/>
                  </a:cubicBezTo>
                  <a:cubicBezTo>
                    <a:pt x="2602" y="2293"/>
                    <a:pt x="2396" y="2049"/>
                    <a:pt x="2157" y="1945"/>
                  </a:cubicBezTo>
                  <a:cubicBezTo>
                    <a:pt x="1970" y="1864"/>
                    <a:pt x="1764" y="1819"/>
                    <a:pt x="1624" y="1651"/>
                  </a:cubicBezTo>
                  <a:cubicBezTo>
                    <a:pt x="1545" y="1554"/>
                    <a:pt x="1510" y="1420"/>
                    <a:pt x="1437" y="1316"/>
                  </a:cubicBezTo>
                  <a:cubicBezTo>
                    <a:pt x="1380" y="1237"/>
                    <a:pt x="1308" y="1182"/>
                    <a:pt x="1248" y="1109"/>
                  </a:cubicBezTo>
                  <a:cubicBezTo>
                    <a:pt x="902" y="616"/>
                    <a:pt x="1319" y="261"/>
                    <a:pt x="896" y="52"/>
                  </a:cubicBezTo>
                  <a:cubicBezTo>
                    <a:pt x="824" y="17"/>
                    <a:pt x="752" y="1"/>
                    <a:pt x="6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2"/>
            <p:cNvSpPr/>
            <p:nvPr/>
          </p:nvSpPr>
          <p:spPr>
            <a:xfrm rot="-828394">
              <a:off x="3401982" y="5223046"/>
              <a:ext cx="1234049" cy="1572434"/>
            </a:xfrm>
            <a:custGeom>
              <a:rect b="b" l="l" r="r" t="t"/>
              <a:pathLst>
                <a:path extrusionOk="0" h="8002" w="6247">
                  <a:moveTo>
                    <a:pt x="1396" y="1"/>
                  </a:moveTo>
                  <a:cubicBezTo>
                    <a:pt x="588" y="1"/>
                    <a:pt x="104" y="988"/>
                    <a:pt x="40" y="1681"/>
                  </a:cubicBezTo>
                  <a:cubicBezTo>
                    <a:pt x="0" y="2095"/>
                    <a:pt x="71" y="2524"/>
                    <a:pt x="238" y="2904"/>
                  </a:cubicBezTo>
                  <a:cubicBezTo>
                    <a:pt x="436" y="3351"/>
                    <a:pt x="934" y="3660"/>
                    <a:pt x="975" y="4146"/>
                  </a:cubicBezTo>
                  <a:cubicBezTo>
                    <a:pt x="1066" y="5213"/>
                    <a:pt x="1856" y="5386"/>
                    <a:pt x="2635" y="5957"/>
                  </a:cubicBezTo>
                  <a:cubicBezTo>
                    <a:pt x="3445" y="6550"/>
                    <a:pt x="3693" y="7734"/>
                    <a:pt x="4759" y="7969"/>
                  </a:cubicBezTo>
                  <a:cubicBezTo>
                    <a:pt x="4848" y="7989"/>
                    <a:pt x="4976" y="8001"/>
                    <a:pt x="5119" y="8001"/>
                  </a:cubicBezTo>
                  <a:cubicBezTo>
                    <a:pt x="5601" y="8001"/>
                    <a:pt x="6246" y="7855"/>
                    <a:pt x="6097" y="7342"/>
                  </a:cubicBezTo>
                  <a:cubicBezTo>
                    <a:pt x="5891" y="6638"/>
                    <a:pt x="4797" y="6561"/>
                    <a:pt x="4270" y="6261"/>
                  </a:cubicBezTo>
                  <a:cubicBezTo>
                    <a:pt x="3678" y="5926"/>
                    <a:pt x="3708" y="5304"/>
                    <a:pt x="3544" y="4723"/>
                  </a:cubicBezTo>
                  <a:cubicBezTo>
                    <a:pt x="3413" y="4260"/>
                    <a:pt x="3170" y="3839"/>
                    <a:pt x="2992" y="3391"/>
                  </a:cubicBezTo>
                  <a:cubicBezTo>
                    <a:pt x="2845" y="3026"/>
                    <a:pt x="2740" y="2648"/>
                    <a:pt x="2840" y="2255"/>
                  </a:cubicBezTo>
                  <a:cubicBezTo>
                    <a:pt x="2904" y="2009"/>
                    <a:pt x="3032" y="1795"/>
                    <a:pt x="3072" y="1542"/>
                  </a:cubicBezTo>
                  <a:cubicBezTo>
                    <a:pt x="3130" y="1184"/>
                    <a:pt x="3097" y="556"/>
                    <a:pt x="2845" y="267"/>
                  </a:cubicBezTo>
                  <a:cubicBezTo>
                    <a:pt x="2701" y="100"/>
                    <a:pt x="2510" y="33"/>
                    <a:pt x="2306" y="33"/>
                  </a:cubicBezTo>
                  <a:cubicBezTo>
                    <a:pt x="2154" y="33"/>
                    <a:pt x="1996" y="70"/>
                    <a:pt x="1845" y="131"/>
                  </a:cubicBezTo>
                  <a:cubicBezTo>
                    <a:pt x="1745" y="63"/>
                    <a:pt x="1625" y="18"/>
                    <a:pt x="1492" y="5"/>
                  </a:cubicBezTo>
                  <a:cubicBezTo>
                    <a:pt x="1460" y="2"/>
                    <a:pt x="1428" y="1"/>
                    <a:pt x="1396" y="1"/>
                  </a:cubicBezTo>
                  <a:close/>
                </a:path>
              </a:pathLst>
            </a:custGeom>
            <a:solidFill>
              <a:srgbClr val="FFFFFF">
                <a:alpha val="33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2"/>
            <p:cNvSpPr/>
            <p:nvPr/>
          </p:nvSpPr>
          <p:spPr>
            <a:xfrm rot="-828394">
              <a:off x="3488756" y="3753586"/>
              <a:ext cx="3767533" cy="3941304"/>
            </a:xfrm>
            <a:custGeom>
              <a:rect b="b" l="l" r="r" t="t"/>
              <a:pathLst>
                <a:path extrusionOk="0" h="20057" w="19072">
                  <a:moveTo>
                    <a:pt x="7649" y="1"/>
                  </a:moveTo>
                  <a:cubicBezTo>
                    <a:pt x="6845" y="1"/>
                    <a:pt x="6059" y="152"/>
                    <a:pt x="5321" y="476"/>
                  </a:cubicBezTo>
                  <a:cubicBezTo>
                    <a:pt x="1346" y="2222"/>
                    <a:pt x="0" y="7906"/>
                    <a:pt x="2314" y="13173"/>
                  </a:cubicBezTo>
                  <a:cubicBezTo>
                    <a:pt x="4167" y="17388"/>
                    <a:pt x="7805" y="20056"/>
                    <a:pt x="11221" y="20056"/>
                  </a:cubicBezTo>
                  <a:cubicBezTo>
                    <a:pt x="12072" y="20056"/>
                    <a:pt x="12909" y="19891"/>
                    <a:pt x="13701" y="19543"/>
                  </a:cubicBezTo>
                  <a:cubicBezTo>
                    <a:pt x="17675" y="17796"/>
                    <a:pt x="19072" y="12172"/>
                    <a:pt x="16775" y="6900"/>
                  </a:cubicBezTo>
                  <a:cubicBezTo>
                    <a:pt x="15037" y="2910"/>
                    <a:pt x="11172" y="1"/>
                    <a:pt x="7649" y="1"/>
                  </a:cubicBezTo>
                  <a:close/>
                </a:path>
              </a:pathLst>
            </a:custGeom>
            <a:solidFill>
              <a:srgbClr val="FFFFFF">
                <a:alpha val="1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2"/>
            <p:cNvSpPr/>
            <p:nvPr/>
          </p:nvSpPr>
          <p:spPr>
            <a:xfrm rot="-828394">
              <a:off x="4430902" y="4002084"/>
              <a:ext cx="2649244" cy="2783692"/>
            </a:xfrm>
            <a:custGeom>
              <a:rect b="b" l="l" r="r" t="t"/>
              <a:pathLst>
                <a:path extrusionOk="0" h="14166" w="13411">
                  <a:moveTo>
                    <a:pt x="5501" y="0"/>
                  </a:moveTo>
                  <a:cubicBezTo>
                    <a:pt x="4901" y="0"/>
                    <a:pt x="4311" y="117"/>
                    <a:pt x="3752" y="362"/>
                  </a:cubicBezTo>
                  <a:cubicBezTo>
                    <a:pt x="950" y="1595"/>
                    <a:pt x="1" y="5603"/>
                    <a:pt x="1632" y="9314"/>
                  </a:cubicBezTo>
                  <a:cubicBezTo>
                    <a:pt x="2939" y="12285"/>
                    <a:pt x="5502" y="14166"/>
                    <a:pt x="7910" y="14166"/>
                  </a:cubicBezTo>
                  <a:cubicBezTo>
                    <a:pt x="8510" y="14166"/>
                    <a:pt x="9100" y="14049"/>
                    <a:pt x="9659" y="13803"/>
                  </a:cubicBezTo>
                  <a:cubicBezTo>
                    <a:pt x="12462" y="12572"/>
                    <a:pt x="13411" y="8565"/>
                    <a:pt x="11779" y="4854"/>
                  </a:cubicBezTo>
                  <a:cubicBezTo>
                    <a:pt x="10474" y="1881"/>
                    <a:pt x="7910" y="0"/>
                    <a:pt x="5501" y="0"/>
                  </a:cubicBezTo>
                  <a:close/>
                </a:path>
              </a:pathLst>
            </a:custGeom>
            <a:solidFill>
              <a:srgbClr val="FFFFFF">
                <a:alpha val="46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2"/>
            <p:cNvSpPr/>
            <p:nvPr/>
          </p:nvSpPr>
          <p:spPr>
            <a:xfrm rot="-828394">
              <a:off x="5113367" y="4205326"/>
              <a:ext cx="1737980" cy="1826122"/>
            </a:xfrm>
            <a:custGeom>
              <a:rect b="b" l="l" r="r" t="t"/>
              <a:pathLst>
                <a:path extrusionOk="0" h="9293" w="8798">
                  <a:moveTo>
                    <a:pt x="3608" y="1"/>
                  </a:moveTo>
                  <a:cubicBezTo>
                    <a:pt x="3215" y="1"/>
                    <a:pt x="2828" y="77"/>
                    <a:pt x="2461" y="238"/>
                  </a:cubicBezTo>
                  <a:cubicBezTo>
                    <a:pt x="623" y="1045"/>
                    <a:pt x="1" y="3673"/>
                    <a:pt x="1071" y="6109"/>
                  </a:cubicBezTo>
                  <a:cubicBezTo>
                    <a:pt x="1927" y="8058"/>
                    <a:pt x="3610" y="9293"/>
                    <a:pt x="5190" y="9293"/>
                  </a:cubicBezTo>
                  <a:cubicBezTo>
                    <a:pt x="5583" y="9293"/>
                    <a:pt x="5970" y="9216"/>
                    <a:pt x="6336" y="9055"/>
                  </a:cubicBezTo>
                  <a:cubicBezTo>
                    <a:pt x="8174" y="8247"/>
                    <a:pt x="8797" y="5620"/>
                    <a:pt x="7728" y="3185"/>
                  </a:cubicBezTo>
                  <a:cubicBezTo>
                    <a:pt x="6871" y="1235"/>
                    <a:pt x="5188" y="1"/>
                    <a:pt x="3608" y="1"/>
                  </a:cubicBezTo>
                  <a:close/>
                </a:path>
              </a:pathLst>
            </a:custGeom>
            <a:solidFill>
              <a:srgbClr val="FFFFFF">
                <a:alpha val="33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2"/>
            <p:cNvSpPr/>
            <p:nvPr/>
          </p:nvSpPr>
          <p:spPr>
            <a:xfrm rot="-828394">
              <a:off x="2319102" y="4714167"/>
              <a:ext cx="3044724" cy="4246083"/>
            </a:xfrm>
            <a:custGeom>
              <a:rect b="b" l="l" r="r" t="t"/>
              <a:pathLst>
                <a:path extrusionOk="0" h="21608" w="15413">
                  <a:moveTo>
                    <a:pt x="3918" y="0"/>
                  </a:moveTo>
                  <a:cubicBezTo>
                    <a:pt x="3833" y="81"/>
                    <a:pt x="3747" y="162"/>
                    <a:pt x="3663" y="246"/>
                  </a:cubicBezTo>
                  <a:cubicBezTo>
                    <a:pt x="1961" y="1949"/>
                    <a:pt x="748" y="4141"/>
                    <a:pt x="251" y="6591"/>
                  </a:cubicBezTo>
                  <a:cubicBezTo>
                    <a:pt x="87" y="7399"/>
                    <a:pt x="0" y="8235"/>
                    <a:pt x="2" y="9092"/>
                  </a:cubicBezTo>
                  <a:cubicBezTo>
                    <a:pt x="2" y="16004"/>
                    <a:pt x="5607" y="21607"/>
                    <a:pt x="12518" y="21607"/>
                  </a:cubicBezTo>
                  <a:cubicBezTo>
                    <a:pt x="13515" y="21607"/>
                    <a:pt x="14484" y="21488"/>
                    <a:pt x="15412" y="21268"/>
                  </a:cubicBezTo>
                  <a:cubicBezTo>
                    <a:pt x="11275" y="20687"/>
                    <a:pt x="7214" y="17958"/>
                    <a:pt x="4757" y="13629"/>
                  </a:cubicBezTo>
                  <a:cubicBezTo>
                    <a:pt x="4275" y="12782"/>
                    <a:pt x="3879" y="11912"/>
                    <a:pt x="3564" y="11035"/>
                  </a:cubicBezTo>
                  <a:cubicBezTo>
                    <a:pt x="2607" y="8369"/>
                    <a:pt x="2405" y="5617"/>
                    <a:pt x="2890" y="3112"/>
                  </a:cubicBezTo>
                  <a:cubicBezTo>
                    <a:pt x="3102" y="2018"/>
                    <a:pt x="3447" y="971"/>
                    <a:pt x="3918" y="0"/>
                  </a:cubicBezTo>
                  <a:close/>
                </a:path>
              </a:pathLst>
            </a:custGeom>
            <a:gradFill>
              <a:gsLst>
                <a:gs pos="0">
                  <a:schemeClr val="dk2">
                    <a:alpha val="82790"/>
                  </a:schemeClr>
                </a:gs>
                <a:gs pos="100000">
                  <a:schemeClr val="lt2">
                    <a:alpha val="82790"/>
                  </a:scheme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9" name="Google Shape;2989;p52"/>
          <p:cNvGrpSpPr/>
          <p:nvPr/>
        </p:nvGrpSpPr>
        <p:grpSpPr>
          <a:xfrm>
            <a:off x="350138" y="3938762"/>
            <a:ext cx="984775" cy="989833"/>
            <a:chOff x="1437575" y="1630787"/>
            <a:chExt cx="984775" cy="989833"/>
          </a:xfrm>
        </p:grpSpPr>
        <p:sp>
          <p:nvSpPr>
            <p:cNvPr id="2990" name="Google Shape;2990;p52"/>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2"/>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2" name="Google Shape;2992;p52"/>
          <p:cNvGrpSpPr/>
          <p:nvPr/>
        </p:nvGrpSpPr>
        <p:grpSpPr>
          <a:xfrm>
            <a:off x="7629600" y="2360487"/>
            <a:ext cx="984775" cy="989833"/>
            <a:chOff x="1437575" y="1630787"/>
            <a:chExt cx="984775" cy="989833"/>
          </a:xfrm>
        </p:grpSpPr>
        <p:sp>
          <p:nvSpPr>
            <p:cNvPr id="2993" name="Google Shape;2993;p52"/>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2"/>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5" name="Google Shape;2995;p52"/>
          <p:cNvGrpSpPr/>
          <p:nvPr/>
        </p:nvGrpSpPr>
        <p:grpSpPr>
          <a:xfrm>
            <a:off x="4575688" y="299912"/>
            <a:ext cx="984775" cy="989833"/>
            <a:chOff x="1437575" y="1630787"/>
            <a:chExt cx="984775" cy="989833"/>
          </a:xfrm>
        </p:grpSpPr>
        <p:sp>
          <p:nvSpPr>
            <p:cNvPr id="2996" name="Google Shape;2996;p52"/>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2"/>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1" name="Shape 3001"/>
        <p:cNvGrpSpPr/>
        <p:nvPr/>
      </p:nvGrpSpPr>
      <p:grpSpPr>
        <a:xfrm>
          <a:off x="0" y="0"/>
          <a:ext cx="0" cy="0"/>
          <a:chOff x="0" y="0"/>
          <a:chExt cx="0" cy="0"/>
        </a:xfrm>
      </p:grpSpPr>
      <p:sp>
        <p:nvSpPr>
          <p:cNvPr id="3002" name="Google Shape;3002;p53"/>
          <p:cNvSpPr txBox="1"/>
          <p:nvPr>
            <p:ph type="title"/>
          </p:nvPr>
        </p:nvSpPr>
        <p:spPr>
          <a:xfrm>
            <a:off x="565375" y="53940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THEY CAN/ CANNOT DO</a:t>
            </a:r>
            <a:endParaRPr/>
          </a:p>
        </p:txBody>
      </p:sp>
      <p:sp>
        <p:nvSpPr>
          <p:cNvPr id="3003" name="Google Shape;3003;p53"/>
          <p:cNvSpPr txBox="1"/>
          <p:nvPr>
            <p:ph idx="4" type="subTitle"/>
          </p:nvPr>
        </p:nvSpPr>
        <p:spPr>
          <a:xfrm>
            <a:off x="1947750" y="2414767"/>
            <a:ext cx="2286300" cy="36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CERES</a:t>
            </a:r>
            <a:endParaRPr/>
          </a:p>
        </p:txBody>
      </p:sp>
      <p:sp>
        <p:nvSpPr>
          <p:cNvPr id="3004" name="Google Shape;3004;p53"/>
          <p:cNvSpPr txBox="1"/>
          <p:nvPr>
            <p:ph idx="2" type="subTitle"/>
          </p:nvPr>
        </p:nvSpPr>
        <p:spPr>
          <a:xfrm>
            <a:off x="1947750" y="1322142"/>
            <a:ext cx="2286300" cy="36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3005" name="Google Shape;3005;p53"/>
          <p:cNvSpPr txBox="1"/>
          <p:nvPr>
            <p:ph idx="3" type="subTitle"/>
          </p:nvPr>
        </p:nvSpPr>
        <p:spPr>
          <a:xfrm>
            <a:off x="1947750" y="1692747"/>
            <a:ext cx="2286300" cy="54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3006" name="Google Shape;3006;p53"/>
          <p:cNvSpPr txBox="1"/>
          <p:nvPr>
            <p:ph idx="5" type="subTitle"/>
          </p:nvPr>
        </p:nvSpPr>
        <p:spPr>
          <a:xfrm>
            <a:off x="1947750" y="2785372"/>
            <a:ext cx="2286300" cy="54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Ceres is located in the main asteroid belt</a:t>
            </a:r>
            <a:endParaRPr/>
          </a:p>
        </p:txBody>
      </p:sp>
      <p:sp>
        <p:nvSpPr>
          <p:cNvPr id="3007" name="Google Shape;3007;p53"/>
          <p:cNvSpPr txBox="1"/>
          <p:nvPr>
            <p:ph idx="6" type="subTitle"/>
          </p:nvPr>
        </p:nvSpPr>
        <p:spPr>
          <a:xfrm>
            <a:off x="5754600" y="1322142"/>
            <a:ext cx="2286300" cy="36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MOON</a:t>
            </a:r>
            <a:endParaRPr/>
          </a:p>
        </p:txBody>
      </p:sp>
      <p:sp>
        <p:nvSpPr>
          <p:cNvPr id="3008" name="Google Shape;3008;p53"/>
          <p:cNvSpPr txBox="1"/>
          <p:nvPr>
            <p:ph idx="7" type="subTitle"/>
          </p:nvPr>
        </p:nvSpPr>
        <p:spPr>
          <a:xfrm>
            <a:off x="5754600" y="1692747"/>
            <a:ext cx="2286300" cy="54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Moon is Earth’s only natural satellite</a:t>
            </a:r>
            <a:endParaRPr/>
          </a:p>
        </p:txBody>
      </p:sp>
      <p:sp>
        <p:nvSpPr>
          <p:cNvPr id="3009" name="Google Shape;3009;p53"/>
          <p:cNvSpPr txBox="1"/>
          <p:nvPr>
            <p:ph idx="8" type="subTitle"/>
          </p:nvPr>
        </p:nvSpPr>
        <p:spPr>
          <a:xfrm>
            <a:off x="1947750" y="3507393"/>
            <a:ext cx="2286300" cy="36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SUN</a:t>
            </a:r>
            <a:endParaRPr/>
          </a:p>
        </p:txBody>
      </p:sp>
      <p:sp>
        <p:nvSpPr>
          <p:cNvPr id="3010" name="Google Shape;3010;p53"/>
          <p:cNvSpPr txBox="1"/>
          <p:nvPr>
            <p:ph idx="9" type="subTitle"/>
          </p:nvPr>
        </p:nvSpPr>
        <p:spPr>
          <a:xfrm>
            <a:off x="1947750" y="3877996"/>
            <a:ext cx="2286300" cy="54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Sun is the closest star to Earth</a:t>
            </a:r>
            <a:endParaRPr/>
          </a:p>
        </p:txBody>
      </p:sp>
      <p:sp>
        <p:nvSpPr>
          <p:cNvPr id="3011" name="Google Shape;3011;p53"/>
          <p:cNvSpPr txBox="1"/>
          <p:nvPr>
            <p:ph idx="1" type="subTitle"/>
          </p:nvPr>
        </p:nvSpPr>
        <p:spPr>
          <a:xfrm>
            <a:off x="5754600" y="2414770"/>
            <a:ext cx="2286300" cy="36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3012" name="Google Shape;3012;p53"/>
          <p:cNvSpPr txBox="1"/>
          <p:nvPr>
            <p:ph idx="13" type="subTitle"/>
          </p:nvPr>
        </p:nvSpPr>
        <p:spPr>
          <a:xfrm>
            <a:off x="5754600" y="2785371"/>
            <a:ext cx="2286300" cy="54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3013" name="Google Shape;3013;p53"/>
          <p:cNvSpPr txBox="1"/>
          <p:nvPr>
            <p:ph idx="14" type="subTitle"/>
          </p:nvPr>
        </p:nvSpPr>
        <p:spPr>
          <a:xfrm>
            <a:off x="5754600" y="3507393"/>
            <a:ext cx="2286300" cy="36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3014" name="Google Shape;3014;p53"/>
          <p:cNvSpPr txBox="1"/>
          <p:nvPr>
            <p:ph idx="15" type="subTitle"/>
          </p:nvPr>
        </p:nvSpPr>
        <p:spPr>
          <a:xfrm>
            <a:off x="5754600" y="3877996"/>
            <a:ext cx="2286300" cy="54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3015" name="Google Shape;3015;p53"/>
          <p:cNvSpPr/>
          <p:nvPr/>
        </p:nvSpPr>
        <p:spPr>
          <a:xfrm>
            <a:off x="1101263" y="1401054"/>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3"/>
          <p:cNvSpPr/>
          <p:nvPr/>
        </p:nvSpPr>
        <p:spPr>
          <a:xfrm>
            <a:off x="1101263" y="3673904"/>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3"/>
          <p:cNvSpPr/>
          <p:nvPr/>
        </p:nvSpPr>
        <p:spPr>
          <a:xfrm>
            <a:off x="1101263" y="2537467"/>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3"/>
          <p:cNvSpPr/>
          <p:nvPr/>
        </p:nvSpPr>
        <p:spPr>
          <a:xfrm>
            <a:off x="4929488" y="1401054"/>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3"/>
          <p:cNvSpPr/>
          <p:nvPr/>
        </p:nvSpPr>
        <p:spPr>
          <a:xfrm>
            <a:off x="4929488" y="2537479"/>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3"/>
          <p:cNvSpPr/>
          <p:nvPr/>
        </p:nvSpPr>
        <p:spPr>
          <a:xfrm>
            <a:off x="4929488" y="3673904"/>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3"/>
          <p:cNvSpPr/>
          <p:nvPr/>
        </p:nvSpPr>
        <p:spPr>
          <a:xfrm>
            <a:off x="1275636" y="1634398"/>
            <a:ext cx="348472" cy="23050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022" name="Google Shape;3022;p53"/>
          <p:cNvSpPr/>
          <p:nvPr/>
        </p:nvSpPr>
        <p:spPr>
          <a:xfrm>
            <a:off x="1275636" y="2770823"/>
            <a:ext cx="348472" cy="23050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023" name="Google Shape;3023;p53"/>
          <p:cNvSpPr/>
          <p:nvPr/>
        </p:nvSpPr>
        <p:spPr>
          <a:xfrm>
            <a:off x="1275636" y="3907248"/>
            <a:ext cx="348472" cy="23050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024" name="Google Shape;3024;p53"/>
          <p:cNvSpPr/>
          <p:nvPr/>
        </p:nvSpPr>
        <p:spPr>
          <a:xfrm>
            <a:off x="5147425" y="3893937"/>
            <a:ext cx="261358" cy="257124"/>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025" name="Google Shape;3025;p53"/>
          <p:cNvSpPr/>
          <p:nvPr/>
        </p:nvSpPr>
        <p:spPr>
          <a:xfrm>
            <a:off x="5147425" y="2757525"/>
            <a:ext cx="261358" cy="257124"/>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026" name="Google Shape;3026;p53"/>
          <p:cNvSpPr/>
          <p:nvPr/>
        </p:nvSpPr>
        <p:spPr>
          <a:xfrm>
            <a:off x="5147425" y="1621112"/>
            <a:ext cx="261358" cy="257124"/>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027" name="Google Shape;3027;p53"/>
          <p:cNvGrpSpPr/>
          <p:nvPr/>
        </p:nvGrpSpPr>
        <p:grpSpPr>
          <a:xfrm>
            <a:off x="93988" y="119275"/>
            <a:ext cx="804524" cy="1055082"/>
            <a:chOff x="3572050" y="3924975"/>
            <a:chExt cx="804524" cy="1055082"/>
          </a:xfrm>
        </p:grpSpPr>
        <p:sp>
          <p:nvSpPr>
            <p:cNvPr id="3028" name="Google Shape;3028;p53"/>
            <p:cNvSpPr/>
            <p:nvPr/>
          </p:nvSpPr>
          <p:spPr>
            <a:xfrm>
              <a:off x="4322082" y="3924975"/>
              <a:ext cx="54492" cy="48129"/>
            </a:xfrm>
            <a:custGeom>
              <a:rect b="b" l="l" r="r" t="t"/>
              <a:pathLst>
                <a:path extrusionOk="0" h="779" w="882">
                  <a:moveTo>
                    <a:pt x="440" y="0"/>
                  </a:moveTo>
                  <a:cubicBezTo>
                    <a:pt x="393" y="0"/>
                    <a:pt x="344" y="9"/>
                    <a:pt x="297" y="28"/>
                  </a:cubicBezTo>
                  <a:cubicBezTo>
                    <a:pt x="98" y="107"/>
                    <a:pt x="1" y="333"/>
                    <a:pt x="80" y="533"/>
                  </a:cubicBezTo>
                  <a:cubicBezTo>
                    <a:pt x="141" y="685"/>
                    <a:pt x="287" y="778"/>
                    <a:pt x="442" y="778"/>
                  </a:cubicBezTo>
                  <a:cubicBezTo>
                    <a:pt x="490" y="778"/>
                    <a:pt x="538" y="769"/>
                    <a:pt x="585" y="751"/>
                  </a:cubicBezTo>
                  <a:cubicBezTo>
                    <a:pt x="784" y="670"/>
                    <a:pt x="881" y="444"/>
                    <a:pt x="803" y="245"/>
                  </a:cubicBezTo>
                  <a:cubicBezTo>
                    <a:pt x="742" y="93"/>
                    <a:pt x="596"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3"/>
            <p:cNvSpPr/>
            <p:nvPr/>
          </p:nvSpPr>
          <p:spPr>
            <a:xfrm>
              <a:off x="3572050" y="4187019"/>
              <a:ext cx="57643" cy="50909"/>
            </a:xfrm>
            <a:custGeom>
              <a:rect b="b" l="l" r="r" t="t"/>
              <a:pathLst>
                <a:path extrusionOk="0" h="824" w="933">
                  <a:moveTo>
                    <a:pt x="465" y="1"/>
                  </a:moveTo>
                  <a:cubicBezTo>
                    <a:pt x="415" y="1"/>
                    <a:pt x="363" y="10"/>
                    <a:pt x="313" y="30"/>
                  </a:cubicBezTo>
                  <a:cubicBezTo>
                    <a:pt x="102" y="114"/>
                    <a:pt x="0" y="354"/>
                    <a:pt x="84" y="565"/>
                  </a:cubicBezTo>
                  <a:cubicBezTo>
                    <a:pt x="148" y="726"/>
                    <a:pt x="303" y="824"/>
                    <a:pt x="466" y="824"/>
                  </a:cubicBezTo>
                  <a:cubicBezTo>
                    <a:pt x="517" y="824"/>
                    <a:pt x="569" y="815"/>
                    <a:pt x="619" y="795"/>
                  </a:cubicBezTo>
                  <a:cubicBezTo>
                    <a:pt x="830" y="710"/>
                    <a:pt x="933" y="470"/>
                    <a:pt x="848" y="259"/>
                  </a:cubicBezTo>
                  <a:cubicBezTo>
                    <a:pt x="784" y="98"/>
                    <a:pt x="629"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0" name="Google Shape;3030;p53"/>
            <p:cNvGrpSpPr/>
            <p:nvPr/>
          </p:nvGrpSpPr>
          <p:grpSpPr>
            <a:xfrm>
              <a:off x="3600503" y="3939083"/>
              <a:ext cx="753190" cy="1040973"/>
              <a:chOff x="4441775" y="4138125"/>
              <a:chExt cx="304775" cy="421225"/>
            </a:xfrm>
          </p:grpSpPr>
          <p:sp>
            <p:nvSpPr>
              <p:cNvPr id="3031" name="Google Shape;3031;p53"/>
              <p:cNvSpPr/>
              <p:nvPr/>
            </p:nvSpPr>
            <p:spPr>
              <a:xfrm>
                <a:off x="4659125" y="4196175"/>
                <a:ext cx="20825" cy="18350"/>
              </a:xfrm>
              <a:custGeom>
                <a:rect b="b" l="l" r="r" t="t"/>
                <a:pathLst>
                  <a:path extrusionOk="0" h="734" w="833">
                    <a:moveTo>
                      <a:pt x="415" y="0"/>
                    </a:moveTo>
                    <a:cubicBezTo>
                      <a:pt x="370" y="0"/>
                      <a:pt x="324" y="8"/>
                      <a:pt x="280" y="26"/>
                    </a:cubicBezTo>
                    <a:cubicBezTo>
                      <a:pt x="92" y="102"/>
                      <a:pt x="0" y="315"/>
                      <a:pt x="76" y="503"/>
                    </a:cubicBezTo>
                    <a:cubicBezTo>
                      <a:pt x="133" y="647"/>
                      <a:pt x="271" y="734"/>
                      <a:pt x="417" y="734"/>
                    </a:cubicBezTo>
                    <a:cubicBezTo>
                      <a:pt x="462" y="734"/>
                      <a:pt x="508" y="725"/>
                      <a:pt x="553" y="708"/>
                    </a:cubicBezTo>
                    <a:cubicBezTo>
                      <a:pt x="740" y="632"/>
                      <a:pt x="832" y="419"/>
                      <a:pt x="757" y="231"/>
                    </a:cubicBezTo>
                    <a:cubicBezTo>
                      <a:pt x="700" y="88"/>
                      <a:pt x="561" y="0"/>
                      <a:pt x="4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3"/>
              <p:cNvSpPr/>
              <p:nvPr/>
            </p:nvSpPr>
            <p:spPr>
              <a:xfrm>
                <a:off x="4650150" y="4353400"/>
                <a:ext cx="25175" cy="22250"/>
              </a:xfrm>
              <a:custGeom>
                <a:rect b="b" l="l" r="r" t="t"/>
                <a:pathLst>
                  <a:path extrusionOk="0" h="890" w="1007">
                    <a:moveTo>
                      <a:pt x="503" y="0"/>
                    </a:moveTo>
                    <a:cubicBezTo>
                      <a:pt x="449" y="0"/>
                      <a:pt x="393" y="10"/>
                      <a:pt x="340" y="31"/>
                    </a:cubicBezTo>
                    <a:cubicBezTo>
                      <a:pt x="112" y="123"/>
                      <a:pt x="1" y="382"/>
                      <a:pt x="91" y="610"/>
                    </a:cubicBezTo>
                    <a:cubicBezTo>
                      <a:pt x="161" y="784"/>
                      <a:pt x="328" y="890"/>
                      <a:pt x="505" y="890"/>
                    </a:cubicBezTo>
                    <a:cubicBezTo>
                      <a:pt x="560" y="890"/>
                      <a:pt x="615" y="879"/>
                      <a:pt x="669" y="858"/>
                    </a:cubicBezTo>
                    <a:cubicBezTo>
                      <a:pt x="897" y="767"/>
                      <a:pt x="1007" y="508"/>
                      <a:pt x="918" y="280"/>
                    </a:cubicBezTo>
                    <a:cubicBezTo>
                      <a:pt x="848" y="106"/>
                      <a:pt x="680" y="0"/>
                      <a:pt x="503"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3"/>
              <p:cNvSpPr/>
              <p:nvPr/>
            </p:nvSpPr>
            <p:spPr>
              <a:xfrm>
                <a:off x="4506025" y="4366550"/>
                <a:ext cx="32775" cy="28925"/>
              </a:xfrm>
              <a:custGeom>
                <a:rect b="b" l="l" r="r" t="t"/>
                <a:pathLst>
                  <a:path extrusionOk="0" h="1157" w="1311">
                    <a:moveTo>
                      <a:pt x="655" y="1"/>
                    </a:moveTo>
                    <a:cubicBezTo>
                      <a:pt x="584" y="1"/>
                      <a:pt x="512" y="14"/>
                      <a:pt x="441" y="42"/>
                    </a:cubicBezTo>
                    <a:cubicBezTo>
                      <a:pt x="145" y="160"/>
                      <a:pt x="1" y="497"/>
                      <a:pt x="119" y="793"/>
                    </a:cubicBezTo>
                    <a:cubicBezTo>
                      <a:pt x="209" y="1019"/>
                      <a:pt x="427" y="1157"/>
                      <a:pt x="656" y="1157"/>
                    </a:cubicBezTo>
                    <a:cubicBezTo>
                      <a:pt x="727" y="1157"/>
                      <a:pt x="800" y="1143"/>
                      <a:pt x="870" y="1115"/>
                    </a:cubicBezTo>
                    <a:cubicBezTo>
                      <a:pt x="1167" y="997"/>
                      <a:pt x="1311" y="661"/>
                      <a:pt x="1192" y="364"/>
                    </a:cubicBezTo>
                    <a:cubicBezTo>
                      <a:pt x="1102" y="138"/>
                      <a:pt x="885" y="1"/>
                      <a:pt x="65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3"/>
              <p:cNvSpPr/>
              <p:nvPr/>
            </p:nvSpPr>
            <p:spPr>
              <a:xfrm>
                <a:off x="4557525" y="4162500"/>
                <a:ext cx="13500" cy="11900"/>
              </a:xfrm>
              <a:custGeom>
                <a:rect b="b" l="l" r="r" t="t"/>
                <a:pathLst>
                  <a:path extrusionOk="0" h="476" w="540">
                    <a:moveTo>
                      <a:pt x="271" y="0"/>
                    </a:moveTo>
                    <a:cubicBezTo>
                      <a:pt x="241" y="0"/>
                      <a:pt x="211" y="6"/>
                      <a:pt x="182" y="18"/>
                    </a:cubicBezTo>
                    <a:cubicBezTo>
                      <a:pt x="60" y="66"/>
                      <a:pt x="1" y="204"/>
                      <a:pt x="49" y="326"/>
                    </a:cubicBezTo>
                    <a:cubicBezTo>
                      <a:pt x="86" y="419"/>
                      <a:pt x="175" y="475"/>
                      <a:pt x="270" y="475"/>
                    </a:cubicBezTo>
                    <a:cubicBezTo>
                      <a:pt x="299" y="475"/>
                      <a:pt x="329" y="470"/>
                      <a:pt x="358" y="458"/>
                    </a:cubicBezTo>
                    <a:cubicBezTo>
                      <a:pt x="479" y="409"/>
                      <a:pt x="539" y="272"/>
                      <a:pt x="490" y="149"/>
                    </a:cubicBezTo>
                    <a:cubicBezTo>
                      <a:pt x="454" y="57"/>
                      <a:pt x="365" y="0"/>
                      <a:pt x="271"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3"/>
              <p:cNvSpPr/>
              <p:nvPr/>
            </p:nvSpPr>
            <p:spPr>
              <a:xfrm>
                <a:off x="4539475" y="4539900"/>
                <a:ext cx="22050" cy="19450"/>
              </a:xfrm>
              <a:custGeom>
                <a:rect b="b" l="l" r="r" t="t"/>
                <a:pathLst>
                  <a:path extrusionOk="0" h="778" w="882">
                    <a:moveTo>
                      <a:pt x="441" y="0"/>
                    </a:moveTo>
                    <a:cubicBezTo>
                      <a:pt x="393" y="0"/>
                      <a:pt x="344" y="9"/>
                      <a:pt x="297" y="28"/>
                    </a:cubicBezTo>
                    <a:cubicBezTo>
                      <a:pt x="98" y="107"/>
                      <a:pt x="1" y="334"/>
                      <a:pt x="80" y="533"/>
                    </a:cubicBezTo>
                    <a:cubicBezTo>
                      <a:pt x="140" y="685"/>
                      <a:pt x="287" y="778"/>
                      <a:pt x="442" y="778"/>
                    </a:cubicBezTo>
                    <a:cubicBezTo>
                      <a:pt x="489" y="778"/>
                      <a:pt x="538" y="769"/>
                      <a:pt x="585" y="750"/>
                    </a:cubicBezTo>
                    <a:cubicBezTo>
                      <a:pt x="785" y="672"/>
                      <a:pt x="881" y="445"/>
                      <a:pt x="802" y="246"/>
                    </a:cubicBezTo>
                    <a:cubicBezTo>
                      <a:pt x="742" y="93"/>
                      <a:pt x="596" y="0"/>
                      <a:pt x="441"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3"/>
              <p:cNvSpPr/>
              <p:nvPr/>
            </p:nvSpPr>
            <p:spPr>
              <a:xfrm>
                <a:off x="4522375" y="4138125"/>
                <a:ext cx="224175" cy="411500"/>
              </a:xfrm>
              <a:custGeom>
                <a:rect b="b" l="l" r="r" t="t"/>
                <a:pathLst>
                  <a:path extrusionOk="0" fill="none" h="16460" w="8967">
                    <a:moveTo>
                      <a:pt x="1124" y="16460"/>
                    </a:moveTo>
                    <a:lnTo>
                      <a:pt x="1" y="9717"/>
                    </a:lnTo>
                    <a:lnTo>
                      <a:pt x="5614" y="9056"/>
                    </a:lnTo>
                    <a:lnTo>
                      <a:pt x="5886" y="2689"/>
                    </a:lnTo>
                    <a:lnTo>
                      <a:pt x="8966" y="0"/>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3"/>
              <p:cNvSpPr/>
              <p:nvPr/>
            </p:nvSpPr>
            <p:spPr>
              <a:xfrm>
                <a:off x="4564275" y="4168425"/>
                <a:ext cx="105250" cy="36925"/>
              </a:xfrm>
              <a:custGeom>
                <a:rect b="b" l="l" r="r" t="t"/>
                <a:pathLst>
                  <a:path extrusionOk="0" fill="none" h="1477" w="4210">
                    <a:moveTo>
                      <a:pt x="0" y="0"/>
                    </a:moveTo>
                    <a:lnTo>
                      <a:pt x="4210" y="14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3"/>
              <p:cNvSpPr/>
              <p:nvPr/>
            </p:nvSpPr>
            <p:spPr>
              <a:xfrm>
                <a:off x="4441775" y="4250125"/>
                <a:ext cx="81075" cy="133300"/>
              </a:xfrm>
              <a:custGeom>
                <a:rect b="b" l="l" r="r" t="t"/>
                <a:pathLst>
                  <a:path extrusionOk="0" fill="none" h="5332" w="3243">
                    <a:moveTo>
                      <a:pt x="0" y="0"/>
                    </a:moveTo>
                    <a:lnTo>
                      <a:pt x="3242" y="533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39" name="Google Shape;3039;p53"/>
          <p:cNvGrpSpPr/>
          <p:nvPr/>
        </p:nvGrpSpPr>
        <p:grpSpPr>
          <a:xfrm>
            <a:off x="8008270" y="4433700"/>
            <a:ext cx="1135731" cy="951001"/>
            <a:chOff x="4738595" y="3825300"/>
            <a:chExt cx="1135731" cy="951001"/>
          </a:xfrm>
        </p:grpSpPr>
        <p:sp>
          <p:nvSpPr>
            <p:cNvPr id="3040" name="Google Shape;3040;p53"/>
            <p:cNvSpPr/>
            <p:nvPr/>
          </p:nvSpPr>
          <p:spPr>
            <a:xfrm>
              <a:off x="5647567" y="4721947"/>
              <a:ext cx="60516" cy="54353"/>
            </a:xfrm>
            <a:custGeom>
              <a:rect b="b" l="l" r="r" t="t"/>
              <a:pathLst>
                <a:path extrusionOk="0" h="785" w="874">
                  <a:moveTo>
                    <a:pt x="437" y="1"/>
                  </a:moveTo>
                  <a:cubicBezTo>
                    <a:pt x="266" y="1"/>
                    <a:pt x="109" y="113"/>
                    <a:pt x="60" y="285"/>
                  </a:cubicBezTo>
                  <a:cubicBezTo>
                    <a:pt x="0" y="493"/>
                    <a:pt x="120" y="710"/>
                    <a:pt x="330" y="770"/>
                  </a:cubicBezTo>
                  <a:cubicBezTo>
                    <a:pt x="366" y="780"/>
                    <a:pt x="402" y="785"/>
                    <a:pt x="437" y="785"/>
                  </a:cubicBezTo>
                  <a:cubicBezTo>
                    <a:pt x="608" y="785"/>
                    <a:pt x="764" y="673"/>
                    <a:pt x="814" y="501"/>
                  </a:cubicBezTo>
                  <a:cubicBezTo>
                    <a:pt x="874" y="291"/>
                    <a:pt x="752" y="76"/>
                    <a:pt x="544" y="16"/>
                  </a:cubicBezTo>
                  <a:cubicBezTo>
                    <a:pt x="508" y="5"/>
                    <a:pt x="472" y="1"/>
                    <a:pt x="43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3"/>
            <p:cNvSpPr/>
            <p:nvPr/>
          </p:nvSpPr>
          <p:spPr>
            <a:xfrm>
              <a:off x="5789299" y="4483834"/>
              <a:ext cx="85027" cy="76372"/>
            </a:xfrm>
            <a:custGeom>
              <a:rect b="b" l="l" r="r" t="t"/>
              <a:pathLst>
                <a:path extrusionOk="0" h="1103" w="1228">
                  <a:moveTo>
                    <a:pt x="615" y="0"/>
                  </a:moveTo>
                  <a:cubicBezTo>
                    <a:pt x="374" y="0"/>
                    <a:pt x="154" y="158"/>
                    <a:pt x="83" y="401"/>
                  </a:cubicBezTo>
                  <a:cubicBezTo>
                    <a:pt x="1" y="693"/>
                    <a:pt x="171" y="999"/>
                    <a:pt x="463" y="1082"/>
                  </a:cubicBezTo>
                  <a:cubicBezTo>
                    <a:pt x="513" y="1096"/>
                    <a:pt x="564" y="1103"/>
                    <a:pt x="613" y="1103"/>
                  </a:cubicBezTo>
                  <a:cubicBezTo>
                    <a:pt x="854" y="1103"/>
                    <a:pt x="1076" y="945"/>
                    <a:pt x="1144" y="703"/>
                  </a:cubicBezTo>
                  <a:cubicBezTo>
                    <a:pt x="1227" y="410"/>
                    <a:pt x="1057" y="104"/>
                    <a:pt x="765" y="21"/>
                  </a:cubicBezTo>
                  <a:cubicBezTo>
                    <a:pt x="715" y="7"/>
                    <a:pt x="664" y="0"/>
                    <a:pt x="6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3"/>
            <p:cNvSpPr/>
            <p:nvPr/>
          </p:nvSpPr>
          <p:spPr>
            <a:xfrm>
              <a:off x="5274021" y="4642391"/>
              <a:ext cx="63770" cy="55877"/>
            </a:xfrm>
            <a:custGeom>
              <a:rect b="b" l="l" r="r" t="t"/>
              <a:pathLst>
                <a:path extrusionOk="0" h="807" w="921">
                  <a:moveTo>
                    <a:pt x="460" y="1"/>
                  </a:moveTo>
                  <a:cubicBezTo>
                    <a:pt x="393" y="1"/>
                    <a:pt x="326" y="17"/>
                    <a:pt x="265" y="52"/>
                  </a:cubicBezTo>
                  <a:cubicBezTo>
                    <a:pt x="70" y="160"/>
                    <a:pt x="0" y="405"/>
                    <a:pt x="108" y="600"/>
                  </a:cubicBezTo>
                  <a:cubicBezTo>
                    <a:pt x="181" y="732"/>
                    <a:pt x="319" y="807"/>
                    <a:pt x="460" y="807"/>
                  </a:cubicBezTo>
                  <a:cubicBezTo>
                    <a:pt x="527" y="807"/>
                    <a:pt x="594" y="790"/>
                    <a:pt x="656" y="755"/>
                  </a:cubicBezTo>
                  <a:cubicBezTo>
                    <a:pt x="850" y="648"/>
                    <a:pt x="920" y="402"/>
                    <a:pt x="812" y="208"/>
                  </a:cubicBezTo>
                  <a:cubicBezTo>
                    <a:pt x="738" y="76"/>
                    <a:pt x="601" y="1"/>
                    <a:pt x="4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3"/>
            <p:cNvSpPr/>
            <p:nvPr/>
          </p:nvSpPr>
          <p:spPr>
            <a:xfrm>
              <a:off x="5476546" y="4274316"/>
              <a:ext cx="52345" cy="47083"/>
            </a:xfrm>
            <a:custGeom>
              <a:rect b="b" l="l" r="r" t="t"/>
              <a:pathLst>
                <a:path extrusionOk="0" h="680" w="756">
                  <a:moveTo>
                    <a:pt x="377" y="0"/>
                  </a:moveTo>
                  <a:cubicBezTo>
                    <a:pt x="229" y="0"/>
                    <a:pt x="94" y="97"/>
                    <a:pt x="51" y="246"/>
                  </a:cubicBezTo>
                  <a:cubicBezTo>
                    <a:pt x="0" y="426"/>
                    <a:pt x="104" y="614"/>
                    <a:pt x="284" y="666"/>
                  </a:cubicBezTo>
                  <a:cubicBezTo>
                    <a:pt x="315" y="675"/>
                    <a:pt x="346" y="679"/>
                    <a:pt x="377" y="679"/>
                  </a:cubicBezTo>
                  <a:cubicBezTo>
                    <a:pt x="525" y="679"/>
                    <a:pt x="661" y="581"/>
                    <a:pt x="704" y="433"/>
                  </a:cubicBezTo>
                  <a:cubicBezTo>
                    <a:pt x="756" y="253"/>
                    <a:pt x="651" y="65"/>
                    <a:pt x="471" y="13"/>
                  </a:cubicBezTo>
                  <a:cubicBezTo>
                    <a:pt x="439" y="4"/>
                    <a:pt x="408" y="0"/>
                    <a:pt x="37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3"/>
            <p:cNvSpPr/>
            <p:nvPr/>
          </p:nvSpPr>
          <p:spPr>
            <a:xfrm>
              <a:off x="4738595" y="4429273"/>
              <a:ext cx="64670" cy="58092"/>
            </a:xfrm>
            <a:custGeom>
              <a:rect b="b" l="l" r="r" t="t"/>
              <a:pathLst>
                <a:path extrusionOk="0" h="839" w="934">
                  <a:moveTo>
                    <a:pt x="467" y="0"/>
                  </a:moveTo>
                  <a:cubicBezTo>
                    <a:pt x="285" y="0"/>
                    <a:pt x="117" y="120"/>
                    <a:pt x="64" y="304"/>
                  </a:cubicBezTo>
                  <a:cubicBezTo>
                    <a:pt x="1" y="526"/>
                    <a:pt x="129" y="757"/>
                    <a:pt x="352" y="822"/>
                  </a:cubicBezTo>
                  <a:cubicBezTo>
                    <a:pt x="391" y="833"/>
                    <a:pt x="429" y="839"/>
                    <a:pt x="467" y="839"/>
                  </a:cubicBezTo>
                  <a:cubicBezTo>
                    <a:pt x="650" y="839"/>
                    <a:pt x="818" y="719"/>
                    <a:pt x="870" y="534"/>
                  </a:cubicBezTo>
                  <a:cubicBezTo>
                    <a:pt x="933" y="312"/>
                    <a:pt x="805" y="80"/>
                    <a:pt x="582" y="16"/>
                  </a:cubicBezTo>
                  <a:cubicBezTo>
                    <a:pt x="544" y="5"/>
                    <a:pt x="505" y="0"/>
                    <a:pt x="46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3"/>
            <p:cNvSpPr/>
            <p:nvPr/>
          </p:nvSpPr>
          <p:spPr>
            <a:xfrm>
              <a:off x="5380996" y="4072484"/>
              <a:ext cx="69932" cy="62801"/>
            </a:xfrm>
            <a:custGeom>
              <a:rect b="b" l="l" r="r" t="t"/>
              <a:pathLst>
                <a:path extrusionOk="0" h="907" w="1010">
                  <a:moveTo>
                    <a:pt x="505" y="1"/>
                  </a:moveTo>
                  <a:cubicBezTo>
                    <a:pt x="308" y="1"/>
                    <a:pt x="125" y="131"/>
                    <a:pt x="69" y="330"/>
                  </a:cubicBezTo>
                  <a:cubicBezTo>
                    <a:pt x="0" y="571"/>
                    <a:pt x="140" y="821"/>
                    <a:pt x="380" y="889"/>
                  </a:cubicBezTo>
                  <a:cubicBezTo>
                    <a:pt x="422" y="901"/>
                    <a:pt x="463" y="907"/>
                    <a:pt x="504" y="907"/>
                  </a:cubicBezTo>
                  <a:cubicBezTo>
                    <a:pt x="702" y="907"/>
                    <a:pt x="883" y="776"/>
                    <a:pt x="940" y="577"/>
                  </a:cubicBezTo>
                  <a:cubicBezTo>
                    <a:pt x="1009" y="338"/>
                    <a:pt x="869" y="86"/>
                    <a:pt x="628" y="18"/>
                  </a:cubicBezTo>
                  <a:cubicBezTo>
                    <a:pt x="587" y="6"/>
                    <a:pt x="545" y="1"/>
                    <a:pt x="50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3"/>
            <p:cNvSpPr/>
            <p:nvPr/>
          </p:nvSpPr>
          <p:spPr>
            <a:xfrm>
              <a:off x="5317157" y="3825300"/>
              <a:ext cx="55946" cy="50337"/>
            </a:xfrm>
            <a:custGeom>
              <a:rect b="b" l="l" r="r" t="t"/>
              <a:pathLst>
                <a:path extrusionOk="0" h="727" w="808">
                  <a:moveTo>
                    <a:pt x="404" y="1"/>
                  </a:moveTo>
                  <a:cubicBezTo>
                    <a:pt x="246" y="1"/>
                    <a:pt x="99" y="104"/>
                    <a:pt x="54" y="264"/>
                  </a:cubicBezTo>
                  <a:cubicBezTo>
                    <a:pt x="0" y="458"/>
                    <a:pt x="111" y="658"/>
                    <a:pt x="305" y="713"/>
                  </a:cubicBezTo>
                  <a:cubicBezTo>
                    <a:pt x="337" y="722"/>
                    <a:pt x="370" y="726"/>
                    <a:pt x="403" y="726"/>
                  </a:cubicBezTo>
                  <a:cubicBezTo>
                    <a:pt x="561" y="726"/>
                    <a:pt x="708" y="623"/>
                    <a:pt x="752" y="463"/>
                  </a:cubicBezTo>
                  <a:cubicBezTo>
                    <a:pt x="807" y="271"/>
                    <a:pt x="695" y="69"/>
                    <a:pt x="503" y="14"/>
                  </a:cubicBezTo>
                  <a:cubicBezTo>
                    <a:pt x="470" y="5"/>
                    <a:pt x="437" y="1"/>
                    <a:pt x="40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3"/>
            <p:cNvSpPr/>
            <p:nvPr/>
          </p:nvSpPr>
          <p:spPr>
            <a:xfrm>
              <a:off x="4770930" y="3850503"/>
              <a:ext cx="1060895" cy="898666"/>
            </a:xfrm>
            <a:custGeom>
              <a:rect b="b" l="l" r="r" t="t"/>
              <a:pathLst>
                <a:path extrusionOk="0" fill="none" h="12979" w="15322">
                  <a:moveTo>
                    <a:pt x="8293" y="1"/>
                  </a:moveTo>
                  <a:lnTo>
                    <a:pt x="9276" y="3649"/>
                  </a:lnTo>
                  <a:lnTo>
                    <a:pt x="10568" y="6461"/>
                  </a:lnTo>
                  <a:lnTo>
                    <a:pt x="15322" y="9700"/>
                  </a:lnTo>
                  <a:lnTo>
                    <a:pt x="13097" y="12979"/>
                  </a:lnTo>
                  <a:lnTo>
                    <a:pt x="7720" y="11854"/>
                  </a:lnTo>
                  <a:lnTo>
                    <a:pt x="0" y="87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3"/>
            <p:cNvSpPr/>
            <p:nvPr/>
          </p:nvSpPr>
          <p:spPr>
            <a:xfrm>
              <a:off x="5305456" y="4297719"/>
              <a:ext cx="197265" cy="373550"/>
            </a:xfrm>
            <a:custGeom>
              <a:rect b="b" l="l" r="r" t="t"/>
              <a:pathLst>
                <a:path extrusionOk="0" fill="none" h="5395" w="2849">
                  <a:moveTo>
                    <a:pt x="0" y="5395"/>
                  </a:moveTo>
                  <a:lnTo>
                    <a:pt x="284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path path="circle">
            <a:fillToRect b="50%" l="50%" r="50%" t="50%"/>
          </a:path>
          <a:tileRect/>
        </a:gradFill>
      </p:bgPr>
    </p:bg>
    <p:spTree>
      <p:nvGrpSpPr>
        <p:cNvPr id="3052" name="Shape 3052"/>
        <p:cNvGrpSpPr/>
        <p:nvPr/>
      </p:nvGrpSpPr>
      <p:grpSpPr>
        <a:xfrm>
          <a:off x="0" y="0"/>
          <a:ext cx="0" cy="0"/>
          <a:chOff x="0" y="0"/>
          <a:chExt cx="0" cy="0"/>
        </a:xfrm>
      </p:grpSpPr>
      <p:sp>
        <p:nvSpPr>
          <p:cNvPr id="3053" name="Google Shape;3053;p54"/>
          <p:cNvSpPr txBox="1"/>
          <p:nvPr>
            <p:ph type="title"/>
          </p:nvPr>
        </p:nvSpPr>
        <p:spPr>
          <a:xfrm>
            <a:off x="2087550" y="1569089"/>
            <a:ext cx="4968900" cy="137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3054" name="Google Shape;3054;p54"/>
          <p:cNvSpPr txBox="1"/>
          <p:nvPr>
            <p:ph idx="1" type="subTitle"/>
          </p:nvPr>
        </p:nvSpPr>
        <p:spPr>
          <a:xfrm>
            <a:off x="2087550" y="2853089"/>
            <a:ext cx="4968900" cy="87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can be the part of the presentation where you share an interesting anecdote</a:t>
            </a:r>
            <a:endParaRPr/>
          </a:p>
        </p:txBody>
      </p:sp>
      <p:grpSp>
        <p:nvGrpSpPr>
          <p:cNvPr id="3055" name="Google Shape;3055;p54"/>
          <p:cNvGrpSpPr/>
          <p:nvPr/>
        </p:nvGrpSpPr>
        <p:grpSpPr>
          <a:xfrm>
            <a:off x="6501751" y="-317498"/>
            <a:ext cx="4022718" cy="4604102"/>
            <a:chOff x="6565251" y="2"/>
            <a:chExt cx="4022718" cy="4604102"/>
          </a:xfrm>
        </p:grpSpPr>
        <p:sp>
          <p:nvSpPr>
            <p:cNvPr id="3056" name="Google Shape;3056;p54"/>
            <p:cNvSpPr/>
            <p:nvPr/>
          </p:nvSpPr>
          <p:spPr>
            <a:xfrm flipH="1" rot="-10432736">
              <a:off x="6768324" y="181410"/>
              <a:ext cx="3616572" cy="4002615"/>
            </a:xfrm>
            <a:custGeom>
              <a:rect b="b" l="l" r="r" t="t"/>
              <a:pathLst>
                <a:path extrusionOk="0" h="25189" w="22588">
                  <a:moveTo>
                    <a:pt x="6804" y="768"/>
                  </a:moveTo>
                  <a:cubicBezTo>
                    <a:pt x="6804" y="768"/>
                    <a:pt x="11122" y="913"/>
                    <a:pt x="12641" y="7395"/>
                  </a:cubicBezTo>
                  <a:cubicBezTo>
                    <a:pt x="14706" y="16204"/>
                    <a:pt x="1" y="23245"/>
                    <a:pt x="1" y="23245"/>
                  </a:cubicBezTo>
                  <a:lnTo>
                    <a:pt x="17602" y="25188"/>
                  </a:lnTo>
                  <a:cubicBezTo>
                    <a:pt x="17602" y="25188"/>
                    <a:pt x="22587" y="5571"/>
                    <a:pt x="7097" y="1"/>
                  </a:cubicBezTo>
                  <a:close/>
                </a:path>
              </a:pathLst>
            </a:custGeom>
            <a:solidFill>
              <a:srgbClr val="FFFFFF">
                <a:alpha val="2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grpSp>
          <p:nvGrpSpPr>
            <p:cNvPr id="3057" name="Google Shape;3057;p54"/>
            <p:cNvGrpSpPr/>
            <p:nvPr/>
          </p:nvGrpSpPr>
          <p:grpSpPr>
            <a:xfrm>
              <a:off x="6897668" y="3659299"/>
              <a:ext cx="1445670" cy="944805"/>
              <a:chOff x="6653588" y="3813795"/>
              <a:chExt cx="1088279" cy="711235"/>
            </a:xfrm>
          </p:grpSpPr>
          <p:grpSp>
            <p:nvGrpSpPr>
              <p:cNvPr id="3058" name="Google Shape;3058;p54"/>
              <p:cNvGrpSpPr/>
              <p:nvPr/>
            </p:nvGrpSpPr>
            <p:grpSpPr>
              <a:xfrm>
                <a:off x="6653588" y="3813795"/>
                <a:ext cx="1057141" cy="711235"/>
                <a:chOff x="6647025" y="4175200"/>
                <a:chExt cx="1068790" cy="663094"/>
              </a:xfrm>
            </p:grpSpPr>
            <p:sp>
              <p:nvSpPr>
                <p:cNvPr id="3059" name="Google Shape;3059;p54"/>
                <p:cNvSpPr/>
                <p:nvPr/>
              </p:nvSpPr>
              <p:spPr>
                <a:xfrm>
                  <a:off x="7414681" y="4182311"/>
                  <a:ext cx="298671" cy="361401"/>
                </a:xfrm>
                <a:custGeom>
                  <a:rect b="b" l="l" r="r" t="t"/>
                  <a:pathLst>
                    <a:path extrusionOk="0" h="9097" w="7518">
                      <a:moveTo>
                        <a:pt x="3188" y="1"/>
                      </a:moveTo>
                      <a:cubicBezTo>
                        <a:pt x="2998" y="1"/>
                        <a:pt x="2809" y="25"/>
                        <a:pt x="2623" y="74"/>
                      </a:cubicBezTo>
                      <a:cubicBezTo>
                        <a:pt x="2556" y="93"/>
                        <a:pt x="2489" y="115"/>
                        <a:pt x="2426" y="140"/>
                      </a:cubicBezTo>
                      <a:lnTo>
                        <a:pt x="2425" y="140"/>
                      </a:lnTo>
                      <a:lnTo>
                        <a:pt x="2415" y="145"/>
                      </a:lnTo>
                      <a:cubicBezTo>
                        <a:pt x="2304" y="186"/>
                        <a:pt x="2198" y="236"/>
                        <a:pt x="2097" y="295"/>
                      </a:cubicBezTo>
                      <a:lnTo>
                        <a:pt x="1" y="1288"/>
                      </a:lnTo>
                      <a:lnTo>
                        <a:pt x="790" y="2063"/>
                      </a:lnTo>
                      <a:cubicBezTo>
                        <a:pt x="488" y="3001"/>
                        <a:pt x="459" y="4168"/>
                        <a:pt x="778" y="5360"/>
                      </a:cubicBezTo>
                      <a:cubicBezTo>
                        <a:pt x="1364" y="7556"/>
                        <a:pt x="2927" y="9096"/>
                        <a:pt x="4446" y="9096"/>
                      </a:cubicBezTo>
                      <a:cubicBezTo>
                        <a:pt x="4636" y="9096"/>
                        <a:pt x="4826" y="9072"/>
                        <a:pt x="5012" y="9022"/>
                      </a:cubicBezTo>
                      <a:cubicBezTo>
                        <a:pt x="6691" y="8575"/>
                        <a:pt x="7518" y="6208"/>
                        <a:pt x="6858" y="3737"/>
                      </a:cubicBezTo>
                      <a:cubicBezTo>
                        <a:pt x="6272" y="1540"/>
                        <a:pt x="4708" y="1"/>
                        <a:pt x="31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4"/>
                <p:cNvSpPr/>
                <p:nvPr/>
              </p:nvSpPr>
              <p:spPr>
                <a:xfrm>
                  <a:off x="7414681" y="4175200"/>
                  <a:ext cx="168246" cy="87043"/>
                </a:xfrm>
                <a:custGeom>
                  <a:rect b="b" l="l" r="r" t="t"/>
                  <a:pathLst>
                    <a:path extrusionOk="0" h="2191" w="4235">
                      <a:moveTo>
                        <a:pt x="4060" y="1"/>
                      </a:moveTo>
                      <a:lnTo>
                        <a:pt x="1" y="2061"/>
                      </a:lnTo>
                      <a:lnTo>
                        <a:pt x="135" y="2191"/>
                      </a:lnTo>
                      <a:lnTo>
                        <a:pt x="4234" y="45"/>
                      </a:lnTo>
                      <a:lnTo>
                        <a:pt x="40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4"/>
                <p:cNvSpPr/>
                <p:nvPr/>
              </p:nvSpPr>
              <p:spPr>
                <a:xfrm>
                  <a:off x="7443642" y="4200586"/>
                  <a:ext cx="168246" cy="87043"/>
                </a:xfrm>
                <a:custGeom>
                  <a:rect b="b" l="l" r="r" t="t"/>
                  <a:pathLst>
                    <a:path extrusionOk="0" h="2191" w="4235">
                      <a:moveTo>
                        <a:pt x="4061" y="1"/>
                      </a:moveTo>
                      <a:lnTo>
                        <a:pt x="0" y="2060"/>
                      </a:lnTo>
                      <a:lnTo>
                        <a:pt x="137" y="2190"/>
                      </a:lnTo>
                      <a:lnTo>
                        <a:pt x="4235" y="43"/>
                      </a:lnTo>
                      <a:lnTo>
                        <a:pt x="4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4"/>
                <p:cNvSpPr/>
                <p:nvPr/>
              </p:nvSpPr>
              <p:spPr>
                <a:xfrm>
                  <a:off x="7476854" y="4230104"/>
                  <a:ext cx="168206" cy="87083"/>
                </a:xfrm>
                <a:custGeom>
                  <a:rect b="b" l="l" r="r" t="t"/>
                  <a:pathLst>
                    <a:path extrusionOk="0" h="2192" w="4234">
                      <a:moveTo>
                        <a:pt x="4060" y="1"/>
                      </a:moveTo>
                      <a:lnTo>
                        <a:pt x="0" y="2062"/>
                      </a:lnTo>
                      <a:lnTo>
                        <a:pt x="136" y="2191"/>
                      </a:lnTo>
                      <a:lnTo>
                        <a:pt x="4234" y="45"/>
                      </a:lnTo>
                      <a:lnTo>
                        <a:pt x="40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4"/>
                <p:cNvSpPr/>
                <p:nvPr/>
              </p:nvSpPr>
              <p:spPr>
                <a:xfrm>
                  <a:off x="7506134" y="4277221"/>
                  <a:ext cx="168325" cy="87043"/>
                </a:xfrm>
                <a:custGeom>
                  <a:rect b="b" l="l" r="r" t="t"/>
                  <a:pathLst>
                    <a:path extrusionOk="0" h="2191" w="4237">
                      <a:moveTo>
                        <a:pt x="4062" y="0"/>
                      </a:moveTo>
                      <a:lnTo>
                        <a:pt x="1" y="2059"/>
                      </a:lnTo>
                      <a:lnTo>
                        <a:pt x="137" y="2190"/>
                      </a:lnTo>
                      <a:lnTo>
                        <a:pt x="4236" y="43"/>
                      </a:lnTo>
                      <a:lnTo>
                        <a:pt x="40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4"/>
                <p:cNvSpPr/>
                <p:nvPr/>
              </p:nvSpPr>
              <p:spPr>
                <a:xfrm>
                  <a:off x="7527706" y="4322472"/>
                  <a:ext cx="168286" cy="87083"/>
                </a:xfrm>
                <a:custGeom>
                  <a:rect b="b" l="l" r="r" t="t"/>
                  <a:pathLst>
                    <a:path extrusionOk="0" h="2192" w="4236">
                      <a:moveTo>
                        <a:pt x="4062" y="1"/>
                      </a:moveTo>
                      <a:lnTo>
                        <a:pt x="1" y="2062"/>
                      </a:lnTo>
                      <a:lnTo>
                        <a:pt x="137" y="2191"/>
                      </a:lnTo>
                      <a:lnTo>
                        <a:pt x="4235" y="43"/>
                      </a:lnTo>
                      <a:lnTo>
                        <a:pt x="40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4"/>
                <p:cNvSpPr/>
                <p:nvPr/>
              </p:nvSpPr>
              <p:spPr>
                <a:xfrm>
                  <a:off x="7536366" y="4372450"/>
                  <a:ext cx="168206" cy="87003"/>
                </a:xfrm>
                <a:custGeom>
                  <a:rect b="b" l="l" r="r" t="t"/>
                  <a:pathLst>
                    <a:path extrusionOk="0" h="2190" w="4234">
                      <a:moveTo>
                        <a:pt x="4061" y="1"/>
                      </a:moveTo>
                      <a:lnTo>
                        <a:pt x="0" y="2060"/>
                      </a:lnTo>
                      <a:lnTo>
                        <a:pt x="136" y="2190"/>
                      </a:lnTo>
                      <a:lnTo>
                        <a:pt x="4234" y="43"/>
                      </a:lnTo>
                      <a:lnTo>
                        <a:pt x="4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4"/>
                <p:cNvSpPr/>
                <p:nvPr/>
              </p:nvSpPr>
              <p:spPr>
                <a:xfrm>
                  <a:off x="7547569" y="4424970"/>
                  <a:ext cx="168246" cy="87043"/>
                </a:xfrm>
                <a:custGeom>
                  <a:rect b="b" l="l" r="r" t="t"/>
                  <a:pathLst>
                    <a:path extrusionOk="0" h="2191" w="4235">
                      <a:moveTo>
                        <a:pt x="4061" y="1"/>
                      </a:moveTo>
                      <a:lnTo>
                        <a:pt x="0" y="2061"/>
                      </a:lnTo>
                      <a:lnTo>
                        <a:pt x="137" y="2191"/>
                      </a:lnTo>
                      <a:lnTo>
                        <a:pt x="4235" y="44"/>
                      </a:lnTo>
                      <a:lnTo>
                        <a:pt x="4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4"/>
                <p:cNvSpPr/>
                <p:nvPr/>
              </p:nvSpPr>
              <p:spPr>
                <a:xfrm>
                  <a:off x="7543636" y="4475345"/>
                  <a:ext cx="168286" cy="87043"/>
                </a:xfrm>
                <a:custGeom>
                  <a:rect b="b" l="l" r="r" t="t"/>
                  <a:pathLst>
                    <a:path extrusionOk="0" h="2191" w="4236">
                      <a:moveTo>
                        <a:pt x="4062" y="1"/>
                      </a:moveTo>
                      <a:lnTo>
                        <a:pt x="1" y="2061"/>
                      </a:lnTo>
                      <a:lnTo>
                        <a:pt x="138" y="2190"/>
                      </a:lnTo>
                      <a:lnTo>
                        <a:pt x="4235" y="44"/>
                      </a:lnTo>
                      <a:lnTo>
                        <a:pt x="40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4"/>
                <p:cNvSpPr/>
                <p:nvPr/>
              </p:nvSpPr>
              <p:spPr>
                <a:xfrm>
                  <a:off x="7320606" y="4228992"/>
                  <a:ext cx="293984" cy="361322"/>
                </a:xfrm>
                <a:custGeom>
                  <a:rect b="b" l="l" r="r" t="t"/>
                  <a:pathLst>
                    <a:path extrusionOk="0" h="9095" w="7400">
                      <a:moveTo>
                        <a:pt x="3072" y="0"/>
                      </a:moveTo>
                      <a:cubicBezTo>
                        <a:pt x="2882" y="0"/>
                        <a:pt x="2693" y="25"/>
                        <a:pt x="2507" y="74"/>
                      </a:cubicBezTo>
                      <a:cubicBezTo>
                        <a:pt x="827" y="522"/>
                        <a:pt x="0" y="2888"/>
                        <a:pt x="659" y="5358"/>
                      </a:cubicBezTo>
                      <a:cubicBezTo>
                        <a:pt x="976" y="6545"/>
                        <a:pt x="1600" y="7597"/>
                        <a:pt x="2394" y="8284"/>
                      </a:cubicBezTo>
                      <a:cubicBezTo>
                        <a:pt x="3008" y="8815"/>
                        <a:pt x="3684" y="9094"/>
                        <a:pt x="4332" y="9094"/>
                      </a:cubicBezTo>
                      <a:cubicBezTo>
                        <a:pt x="4522" y="9094"/>
                        <a:pt x="4710" y="9070"/>
                        <a:pt x="4894" y="9021"/>
                      </a:cubicBezTo>
                      <a:cubicBezTo>
                        <a:pt x="6573" y="8573"/>
                        <a:pt x="7400" y="6207"/>
                        <a:pt x="6741" y="3736"/>
                      </a:cubicBezTo>
                      <a:cubicBezTo>
                        <a:pt x="6154" y="1540"/>
                        <a:pt x="4592" y="0"/>
                        <a:pt x="30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4"/>
                <p:cNvSpPr/>
                <p:nvPr/>
              </p:nvSpPr>
              <p:spPr>
                <a:xfrm>
                  <a:off x="6647065" y="4435379"/>
                  <a:ext cx="384642" cy="165266"/>
                </a:xfrm>
                <a:custGeom>
                  <a:rect b="b" l="l" r="r" t="t"/>
                  <a:pathLst>
                    <a:path extrusionOk="0" h="4160" w="9682">
                      <a:moveTo>
                        <a:pt x="8821" y="1"/>
                      </a:moveTo>
                      <a:cubicBezTo>
                        <a:pt x="7263" y="1"/>
                        <a:pt x="3919" y="399"/>
                        <a:pt x="3469" y="535"/>
                      </a:cubicBezTo>
                      <a:cubicBezTo>
                        <a:pt x="2885" y="712"/>
                        <a:pt x="1" y="3002"/>
                        <a:pt x="1" y="3002"/>
                      </a:cubicBezTo>
                      <a:lnTo>
                        <a:pt x="7579" y="4160"/>
                      </a:lnTo>
                      <a:cubicBezTo>
                        <a:pt x="7579" y="4160"/>
                        <a:pt x="9682" y="522"/>
                        <a:pt x="9616" y="128"/>
                      </a:cubicBezTo>
                      <a:cubicBezTo>
                        <a:pt x="9600" y="37"/>
                        <a:pt x="9292" y="1"/>
                        <a:pt x="88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4"/>
                <p:cNvSpPr/>
                <p:nvPr/>
              </p:nvSpPr>
              <p:spPr>
                <a:xfrm>
                  <a:off x="6647025" y="4554642"/>
                  <a:ext cx="79058" cy="57684"/>
                </a:xfrm>
                <a:custGeom>
                  <a:rect b="b" l="l" r="r" t="t"/>
                  <a:pathLst>
                    <a:path extrusionOk="0" h="1452" w="1990">
                      <a:moveTo>
                        <a:pt x="1" y="0"/>
                      </a:moveTo>
                      <a:lnTo>
                        <a:pt x="282" y="1452"/>
                      </a:lnTo>
                      <a:lnTo>
                        <a:pt x="1990" y="303"/>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4"/>
                <p:cNvSpPr/>
                <p:nvPr/>
              </p:nvSpPr>
              <p:spPr>
                <a:xfrm>
                  <a:off x="6658228" y="4566640"/>
                  <a:ext cx="114932" cy="52321"/>
                </a:xfrm>
                <a:custGeom>
                  <a:rect b="b" l="l" r="r" t="t"/>
                  <a:pathLst>
                    <a:path extrusionOk="0" h="1317" w="2893">
                      <a:moveTo>
                        <a:pt x="1708" y="1"/>
                      </a:moveTo>
                      <a:lnTo>
                        <a:pt x="0" y="1150"/>
                      </a:lnTo>
                      <a:lnTo>
                        <a:pt x="1390" y="1310"/>
                      </a:lnTo>
                      <a:cubicBezTo>
                        <a:pt x="1430" y="1314"/>
                        <a:pt x="1470" y="1316"/>
                        <a:pt x="1510" y="1316"/>
                      </a:cubicBezTo>
                      <a:cubicBezTo>
                        <a:pt x="1835" y="1316"/>
                        <a:pt x="2147" y="1164"/>
                        <a:pt x="2346" y="901"/>
                      </a:cubicBezTo>
                      <a:lnTo>
                        <a:pt x="2892" y="182"/>
                      </a:lnTo>
                      <a:lnTo>
                        <a:pt x="17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4"/>
                <p:cNvSpPr/>
                <p:nvPr/>
              </p:nvSpPr>
              <p:spPr>
                <a:xfrm>
                  <a:off x="6890317" y="4391082"/>
                  <a:ext cx="670004" cy="447212"/>
                </a:xfrm>
                <a:custGeom>
                  <a:rect b="b" l="l" r="r" t="t"/>
                  <a:pathLst>
                    <a:path extrusionOk="0" h="11257" w="16865">
                      <a:moveTo>
                        <a:pt x="16497" y="1"/>
                      </a:moveTo>
                      <a:lnTo>
                        <a:pt x="16497" y="1"/>
                      </a:lnTo>
                      <a:cubicBezTo>
                        <a:pt x="15909" y="2610"/>
                        <a:pt x="14502" y="5018"/>
                        <a:pt x="12662" y="6993"/>
                      </a:cubicBezTo>
                      <a:cubicBezTo>
                        <a:pt x="10634" y="9219"/>
                        <a:pt x="7780" y="10473"/>
                        <a:pt x="4872" y="10473"/>
                      </a:cubicBezTo>
                      <a:cubicBezTo>
                        <a:pt x="3218" y="10473"/>
                        <a:pt x="1547" y="10067"/>
                        <a:pt x="1" y="9205"/>
                      </a:cubicBezTo>
                      <a:lnTo>
                        <a:pt x="1" y="9205"/>
                      </a:lnTo>
                      <a:cubicBezTo>
                        <a:pt x="816" y="9911"/>
                        <a:pt x="2078" y="10616"/>
                        <a:pt x="4031" y="11090"/>
                      </a:cubicBezTo>
                      <a:cubicBezTo>
                        <a:pt x="4500" y="11204"/>
                        <a:pt x="4970" y="11256"/>
                        <a:pt x="5439" y="11256"/>
                      </a:cubicBezTo>
                      <a:cubicBezTo>
                        <a:pt x="9139" y="11256"/>
                        <a:pt x="12747" y="8023"/>
                        <a:pt x="14361" y="6356"/>
                      </a:cubicBezTo>
                      <a:cubicBezTo>
                        <a:pt x="15256" y="5432"/>
                        <a:pt x="15947" y="4326"/>
                        <a:pt x="16357" y="3105"/>
                      </a:cubicBezTo>
                      <a:cubicBezTo>
                        <a:pt x="16683" y="2133"/>
                        <a:pt x="16864" y="996"/>
                        <a:pt x="164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4"/>
                <p:cNvSpPr/>
                <p:nvPr/>
              </p:nvSpPr>
              <p:spPr>
                <a:xfrm>
                  <a:off x="6831123" y="4355287"/>
                  <a:ext cx="714579" cy="451861"/>
                </a:xfrm>
                <a:custGeom>
                  <a:rect b="b" l="l" r="r" t="t"/>
                  <a:pathLst>
                    <a:path extrusionOk="0" h="11374" w="17987">
                      <a:moveTo>
                        <a:pt x="17449" y="1"/>
                      </a:moveTo>
                      <a:lnTo>
                        <a:pt x="1" y="7564"/>
                      </a:lnTo>
                      <a:cubicBezTo>
                        <a:pt x="1" y="7564"/>
                        <a:pt x="34" y="8841"/>
                        <a:pt x="1491" y="10105"/>
                      </a:cubicBezTo>
                      <a:cubicBezTo>
                        <a:pt x="3038" y="10968"/>
                        <a:pt x="4709" y="11374"/>
                        <a:pt x="6363" y="11374"/>
                      </a:cubicBezTo>
                      <a:cubicBezTo>
                        <a:pt x="9271" y="11374"/>
                        <a:pt x="12125" y="10120"/>
                        <a:pt x="14152" y="7894"/>
                      </a:cubicBezTo>
                      <a:cubicBezTo>
                        <a:pt x="15992" y="5919"/>
                        <a:pt x="17399" y="3511"/>
                        <a:pt x="17987" y="904"/>
                      </a:cubicBezTo>
                      <a:cubicBezTo>
                        <a:pt x="17868" y="585"/>
                        <a:pt x="17694" y="280"/>
                        <a:pt x="174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4"/>
                <p:cNvSpPr/>
                <p:nvPr/>
              </p:nvSpPr>
              <p:spPr>
                <a:xfrm>
                  <a:off x="6838075" y="4302051"/>
                  <a:ext cx="638818" cy="379517"/>
                </a:xfrm>
                <a:custGeom>
                  <a:rect b="b" l="l" r="r" t="t"/>
                  <a:pathLst>
                    <a:path extrusionOk="0" h="9553" w="16080">
                      <a:moveTo>
                        <a:pt x="13107" y="0"/>
                      </a:moveTo>
                      <a:cubicBezTo>
                        <a:pt x="12158" y="0"/>
                        <a:pt x="11210" y="133"/>
                        <a:pt x="10290" y="387"/>
                      </a:cubicBezTo>
                      <a:cubicBezTo>
                        <a:pt x="7301" y="1215"/>
                        <a:pt x="1773" y="3086"/>
                        <a:pt x="0" y="7203"/>
                      </a:cubicBezTo>
                      <a:cubicBezTo>
                        <a:pt x="155" y="7844"/>
                        <a:pt x="488" y="8420"/>
                        <a:pt x="1032" y="8843"/>
                      </a:cubicBezTo>
                      <a:cubicBezTo>
                        <a:pt x="1740" y="9385"/>
                        <a:pt x="2634" y="9553"/>
                        <a:pt x="3544" y="9553"/>
                      </a:cubicBezTo>
                      <a:cubicBezTo>
                        <a:pt x="4056" y="9553"/>
                        <a:pt x="4573" y="9500"/>
                        <a:pt x="5066" y="9429"/>
                      </a:cubicBezTo>
                      <a:cubicBezTo>
                        <a:pt x="10256" y="8817"/>
                        <a:pt x="13615" y="4784"/>
                        <a:pt x="16079" y="469"/>
                      </a:cubicBezTo>
                      <a:cubicBezTo>
                        <a:pt x="15789" y="365"/>
                        <a:pt x="15470" y="279"/>
                        <a:pt x="15144" y="210"/>
                      </a:cubicBezTo>
                      <a:cubicBezTo>
                        <a:pt x="14471" y="69"/>
                        <a:pt x="13789" y="0"/>
                        <a:pt x="13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4"/>
                <p:cNvSpPr/>
                <p:nvPr/>
              </p:nvSpPr>
              <p:spPr>
                <a:xfrm>
                  <a:off x="6822661" y="4320684"/>
                  <a:ext cx="705560" cy="433467"/>
                </a:xfrm>
                <a:custGeom>
                  <a:rect b="b" l="l" r="r" t="t"/>
                  <a:pathLst>
                    <a:path extrusionOk="0" h="10911" w="17760">
                      <a:moveTo>
                        <a:pt x="16467" y="0"/>
                      </a:moveTo>
                      <a:cubicBezTo>
                        <a:pt x="14004" y="4313"/>
                        <a:pt x="10645" y="8348"/>
                        <a:pt x="5454" y="8960"/>
                      </a:cubicBezTo>
                      <a:cubicBezTo>
                        <a:pt x="4961" y="9031"/>
                        <a:pt x="4444" y="9084"/>
                        <a:pt x="3932" y="9084"/>
                      </a:cubicBezTo>
                      <a:cubicBezTo>
                        <a:pt x="3022" y="9084"/>
                        <a:pt x="2128" y="8916"/>
                        <a:pt x="1420" y="8374"/>
                      </a:cubicBezTo>
                      <a:cubicBezTo>
                        <a:pt x="877" y="7952"/>
                        <a:pt x="545" y="7376"/>
                        <a:pt x="388" y="6736"/>
                      </a:cubicBezTo>
                      <a:cubicBezTo>
                        <a:pt x="336" y="6856"/>
                        <a:pt x="287" y="6979"/>
                        <a:pt x="242" y="7104"/>
                      </a:cubicBezTo>
                      <a:cubicBezTo>
                        <a:pt x="1" y="7763"/>
                        <a:pt x="110" y="8506"/>
                        <a:pt x="543" y="9058"/>
                      </a:cubicBezTo>
                      <a:cubicBezTo>
                        <a:pt x="1057" y="9715"/>
                        <a:pt x="2118" y="10415"/>
                        <a:pt x="4283" y="10771"/>
                      </a:cubicBezTo>
                      <a:cubicBezTo>
                        <a:pt x="4348" y="10782"/>
                        <a:pt x="4414" y="10792"/>
                        <a:pt x="4480" y="10803"/>
                      </a:cubicBezTo>
                      <a:cubicBezTo>
                        <a:pt x="4968" y="10875"/>
                        <a:pt x="5457" y="10910"/>
                        <a:pt x="5944" y="10910"/>
                      </a:cubicBezTo>
                      <a:cubicBezTo>
                        <a:pt x="8906" y="10910"/>
                        <a:pt x="11754" y="9598"/>
                        <a:pt x="13717" y="7315"/>
                      </a:cubicBezTo>
                      <a:cubicBezTo>
                        <a:pt x="15381" y="5380"/>
                        <a:pt x="17727" y="2450"/>
                        <a:pt x="17749" y="1275"/>
                      </a:cubicBezTo>
                      <a:cubicBezTo>
                        <a:pt x="17759" y="673"/>
                        <a:pt x="17209" y="270"/>
                        <a:pt x="164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4"/>
                <p:cNvSpPr/>
                <p:nvPr/>
              </p:nvSpPr>
              <p:spPr>
                <a:xfrm>
                  <a:off x="6851781" y="4301932"/>
                  <a:ext cx="631310" cy="388416"/>
                </a:xfrm>
                <a:custGeom>
                  <a:rect b="b" l="l" r="r" t="t"/>
                  <a:pathLst>
                    <a:path extrusionOk="0" h="9777" w="15891">
                      <a:moveTo>
                        <a:pt x="12269" y="1"/>
                      </a:moveTo>
                      <a:cubicBezTo>
                        <a:pt x="12117" y="1"/>
                        <a:pt x="11962" y="4"/>
                        <a:pt x="11805" y="9"/>
                      </a:cubicBezTo>
                      <a:cubicBezTo>
                        <a:pt x="8832" y="114"/>
                        <a:pt x="5943" y="1078"/>
                        <a:pt x="3558" y="2861"/>
                      </a:cubicBezTo>
                      <a:cubicBezTo>
                        <a:pt x="2133" y="3928"/>
                        <a:pt x="811" y="5337"/>
                        <a:pt x="428" y="7049"/>
                      </a:cubicBezTo>
                      <a:cubicBezTo>
                        <a:pt x="0" y="8963"/>
                        <a:pt x="1544" y="9777"/>
                        <a:pt x="3707" y="9777"/>
                      </a:cubicBezTo>
                      <a:cubicBezTo>
                        <a:pt x="6260" y="9777"/>
                        <a:pt x="9677" y="8643"/>
                        <a:pt x="11738" y="6843"/>
                      </a:cubicBezTo>
                      <a:cubicBezTo>
                        <a:pt x="15007" y="3989"/>
                        <a:pt x="15891" y="1477"/>
                        <a:pt x="14491" y="444"/>
                      </a:cubicBezTo>
                      <a:cubicBezTo>
                        <a:pt x="14043" y="113"/>
                        <a:pt x="13204" y="1"/>
                        <a:pt x="12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4"/>
                <p:cNvSpPr/>
                <p:nvPr/>
              </p:nvSpPr>
              <p:spPr>
                <a:xfrm>
                  <a:off x="6832553" y="4292040"/>
                  <a:ext cx="635759" cy="435731"/>
                </a:xfrm>
                <a:custGeom>
                  <a:rect b="b" l="l" r="r" t="t"/>
                  <a:pathLst>
                    <a:path extrusionOk="0" h="10968" w="16003">
                      <a:moveTo>
                        <a:pt x="12015" y="38"/>
                      </a:moveTo>
                      <a:cubicBezTo>
                        <a:pt x="9113" y="141"/>
                        <a:pt x="6292" y="1083"/>
                        <a:pt x="3966" y="2819"/>
                      </a:cubicBezTo>
                      <a:cubicBezTo>
                        <a:pt x="2575" y="3859"/>
                        <a:pt x="1285" y="5232"/>
                        <a:pt x="911" y="6902"/>
                      </a:cubicBezTo>
                      <a:cubicBezTo>
                        <a:pt x="0" y="10967"/>
                        <a:pt x="8832" y="10009"/>
                        <a:pt x="12165" y="6666"/>
                      </a:cubicBezTo>
                      <a:cubicBezTo>
                        <a:pt x="15154" y="3669"/>
                        <a:pt x="16003" y="1470"/>
                        <a:pt x="14638" y="462"/>
                      </a:cubicBezTo>
                      <a:cubicBezTo>
                        <a:pt x="14128" y="87"/>
                        <a:pt x="13103" y="0"/>
                        <a:pt x="12015" y="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4"/>
                <p:cNvSpPr/>
                <p:nvPr/>
              </p:nvSpPr>
              <p:spPr>
                <a:xfrm>
                  <a:off x="6871068" y="4322667"/>
                  <a:ext cx="537156" cy="368155"/>
                </a:xfrm>
                <a:custGeom>
                  <a:rect b="b" l="l" r="r" t="t"/>
                  <a:pathLst>
                    <a:path extrusionOk="0" h="9267" w="13521">
                      <a:moveTo>
                        <a:pt x="10152" y="33"/>
                      </a:moveTo>
                      <a:cubicBezTo>
                        <a:pt x="7700" y="119"/>
                        <a:pt x="5317" y="915"/>
                        <a:pt x="3351" y="2382"/>
                      </a:cubicBezTo>
                      <a:cubicBezTo>
                        <a:pt x="2176" y="3261"/>
                        <a:pt x="1086" y="4420"/>
                        <a:pt x="770" y="5831"/>
                      </a:cubicBezTo>
                      <a:cubicBezTo>
                        <a:pt x="0" y="9266"/>
                        <a:pt x="7461" y="8457"/>
                        <a:pt x="10277" y="5631"/>
                      </a:cubicBezTo>
                      <a:cubicBezTo>
                        <a:pt x="12802" y="3100"/>
                        <a:pt x="13520" y="1243"/>
                        <a:pt x="12366" y="391"/>
                      </a:cubicBezTo>
                      <a:cubicBezTo>
                        <a:pt x="11937" y="75"/>
                        <a:pt x="11071" y="0"/>
                        <a:pt x="10152" y="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4"/>
                <p:cNvSpPr/>
                <p:nvPr/>
              </p:nvSpPr>
              <p:spPr>
                <a:xfrm>
                  <a:off x="6892819" y="4356042"/>
                  <a:ext cx="220607" cy="192678"/>
                </a:xfrm>
                <a:custGeom>
                  <a:rect b="b" l="l" r="r" t="t"/>
                  <a:pathLst>
                    <a:path extrusionOk="0" h="4850" w="5553">
                      <a:moveTo>
                        <a:pt x="4954" y="0"/>
                      </a:moveTo>
                      <a:cubicBezTo>
                        <a:pt x="4899" y="0"/>
                        <a:pt x="4845" y="10"/>
                        <a:pt x="4794" y="30"/>
                      </a:cubicBezTo>
                      <a:cubicBezTo>
                        <a:pt x="2325" y="979"/>
                        <a:pt x="727" y="3084"/>
                        <a:pt x="142" y="3968"/>
                      </a:cubicBezTo>
                      <a:cubicBezTo>
                        <a:pt x="0" y="4186"/>
                        <a:pt x="66" y="4478"/>
                        <a:pt x="289" y="4613"/>
                      </a:cubicBezTo>
                      <a:lnTo>
                        <a:pt x="565" y="4782"/>
                      </a:lnTo>
                      <a:cubicBezTo>
                        <a:pt x="640" y="4828"/>
                        <a:pt x="723" y="4850"/>
                        <a:pt x="804" y="4850"/>
                      </a:cubicBezTo>
                      <a:cubicBezTo>
                        <a:pt x="974" y="4850"/>
                        <a:pt x="1138" y="4755"/>
                        <a:pt x="1217" y="4590"/>
                      </a:cubicBezTo>
                      <a:cubicBezTo>
                        <a:pt x="2072" y="2810"/>
                        <a:pt x="3952" y="1541"/>
                        <a:pt x="5181" y="864"/>
                      </a:cubicBezTo>
                      <a:cubicBezTo>
                        <a:pt x="5553" y="658"/>
                        <a:pt x="5472" y="104"/>
                        <a:pt x="5057" y="12"/>
                      </a:cubicBezTo>
                      <a:cubicBezTo>
                        <a:pt x="5023" y="4"/>
                        <a:pt x="4989" y="0"/>
                        <a:pt x="4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4"/>
                <p:cNvSpPr/>
                <p:nvPr/>
              </p:nvSpPr>
              <p:spPr>
                <a:xfrm>
                  <a:off x="7121491" y="4329265"/>
                  <a:ext cx="41754" cy="41714"/>
                </a:xfrm>
                <a:custGeom>
                  <a:rect b="b" l="l" r="r" t="t"/>
                  <a:pathLst>
                    <a:path extrusionOk="0" h="1050" w="1051">
                      <a:moveTo>
                        <a:pt x="525" y="1"/>
                      </a:moveTo>
                      <a:cubicBezTo>
                        <a:pt x="236" y="1"/>
                        <a:pt x="1" y="235"/>
                        <a:pt x="1" y="525"/>
                      </a:cubicBezTo>
                      <a:cubicBezTo>
                        <a:pt x="1" y="815"/>
                        <a:pt x="236" y="1049"/>
                        <a:pt x="525" y="1049"/>
                      </a:cubicBezTo>
                      <a:cubicBezTo>
                        <a:pt x="815" y="1049"/>
                        <a:pt x="1050" y="815"/>
                        <a:pt x="1050" y="525"/>
                      </a:cubicBezTo>
                      <a:cubicBezTo>
                        <a:pt x="1050" y="235"/>
                        <a:pt x="815" y="1"/>
                        <a:pt x="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4"/>
                <p:cNvSpPr/>
                <p:nvPr/>
              </p:nvSpPr>
              <p:spPr>
                <a:xfrm>
                  <a:off x="7067740" y="4297602"/>
                  <a:ext cx="365334" cy="364023"/>
                </a:xfrm>
                <a:custGeom>
                  <a:rect b="b" l="l" r="r" t="t"/>
                  <a:pathLst>
                    <a:path extrusionOk="0" h="9163" w="9196">
                      <a:moveTo>
                        <a:pt x="0" y="9162"/>
                      </a:moveTo>
                      <a:cubicBezTo>
                        <a:pt x="0" y="9162"/>
                        <a:pt x="6441" y="7295"/>
                        <a:pt x="7959" y="3897"/>
                      </a:cubicBezTo>
                      <a:cubicBezTo>
                        <a:pt x="7959" y="3897"/>
                        <a:pt x="9196" y="1675"/>
                        <a:pt x="8544" y="839"/>
                      </a:cubicBezTo>
                      <a:cubicBezTo>
                        <a:pt x="7892" y="1"/>
                        <a:pt x="6874" y="6682"/>
                        <a:pt x="0" y="91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4"/>
                <p:cNvSpPr/>
                <p:nvPr/>
              </p:nvSpPr>
              <p:spPr>
                <a:xfrm>
                  <a:off x="6952292" y="4556827"/>
                  <a:ext cx="308405" cy="91810"/>
                </a:xfrm>
                <a:custGeom>
                  <a:rect b="b" l="l" r="r" t="t"/>
                  <a:pathLst>
                    <a:path extrusionOk="0" h="2311" w="7763">
                      <a:moveTo>
                        <a:pt x="0" y="2191"/>
                      </a:moveTo>
                      <a:lnTo>
                        <a:pt x="0" y="2191"/>
                      </a:lnTo>
                      <a:cubicBezTo>
                        <a:pt x="0" y="2191"/>
                        <a:pt x="4" y="2191"/>
                        <a:pt x="11" y="2192"/>
                      </a:cubicBezTo>
                      <a:lnTo>
                        <a:pt x="11" y="2192"/>
                      </a:lnTo>
                      <a:cubicBezTo>
                        <a:pt x="7" y="2192"/>
                        <a:pt x="4" y="2191"/>
                        <a:pt x="0" y="2191"/>
                      </a:cubicBezTo>
                      <a:close/>
                      <a:moveTo>
                        <a:pt x="7763" y="0"/>
                      </a:moveTo>
                      <a:lnTo>
                        <a:pt x="7763" y="0"/>
                      </a:lnTo>
                      <a:cubicBezTo>
                        <a:pt x="5682" y="1948"/>
                        <a:pt x="2840" y="2259"/>
                        <a:pt x="1235" y="2259"/>
                      </a:cubicBezTo>
                      <a:cubicBezTo>
                        <a:pt x="545" y="2259"/>
                        <a:pt x="85" y="2202"/>
                        <a:pt x="11" y="2192"/>
                      </a:cubicBezTo>
                      <a:lnTo>
                        <a:pt x="11" y="2192"/>
                      </a:lnTo>
                      <a:cubicBezTo>
                        <a:pt x="612" y="2274"/>
                        <a:pt x="1175" y="2310"/>
                        <a:pt x="1701" y="2310"/>
                      </a:cubicBezTo>
                      <a:cubicBezTo>
                        <a:pt x="5899" y="2310"/>
                        <a:pt x="7763" y="1"/>
                        <a:pt x="7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4"/>
                <p:cNvSpPr/>
                <p:nvPr/>
              </p:nvSpPr>
              <p:spPr>
                <a:xfrm>
                  <a:off x="7242581" y="4303243"/>
                  <a:ext cx="191645" cy="44852"/>
                </a:xfrm>
                <a:custGeom>
                  <a:rect b="b" l="l" r="r" t="t"/>
                  <a:pathLst>
                    <a:path extrusionOk="0" h="1129" w="4824">
                      <a:moveTo>
                        <a:pt x="1951" y="0"/>
                      </a:moveTo>
                      <a:cubicBezTo>
                        <a:pt x="1273" y="0"/>
                        <a:pt x="683" y="73"/>
                        <a:pt x="463" y="104"/>
                      </a:cubicBezTo>
                      <a:cubicBezTo>
                        <a:pt x="385" y="114"/>
                        <a:pt x="314" y="155"/>
                        <a:pt x="276" y="225"/>
                      </a:cubicBezTo>
                      <a:cubicBezTo>
                        <a:pt x="0" y="729"/>
                        <a:pt x="2089" y="1128"/>
                        <a:pt x="3447" y="1128"/>
                      </a:cubicBezTo>
                      <a:cubicBezTo>
                        <a:pt x="4269" y="1128"/>
                        <a:pt x="4824" y="982"/>
                        <a:pt x="4424" y="625"/>
                      </a:cubicBezTo>
                      <a:cubicBezTo>
                        <a:pt x="3865" y="124"/>
                        <a:pt x="2834" y="0"/>
                        <a:pt x="1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4"/>
                <p:cNvSpPr/>
                <p:nvPr/>
              </p:nvSpPr>
              <p:spPr>
                <a:xfrm>
                  <a:off x="6737882" y="4445311"/>
                  <a:ext cx="193592" cy="72741"/>
                </a:xfrm>
                <a:custGeom>
                  <a:rect b="b" l="l" r="r" t="t"/>
                  <a:pathLst>
                    <a:path extrusionOk="0" h="1831" w="4873">
                      <a:moveTo>
                        <a:pt x="4873" y="1"/>
                      </a:moveTo>
                      <a:lnTo>
                        <a:pt x="1356" y="385"/>
                      </a:lnTo>
                      <a:cubicBezTo>
                        <a:pt x="1326" y="389"/>
                        <a:pt x="1298" y="399"/>
                        <a:pt x="1273" y="416"/>
                      </a:cubicBezTo>
                      <a:lnTo>
                        <a:pt x="151" y="1153"/>
                      </a:lnTo>
                      <a:cubicBezTo>
                        <a:pt x="0" y="1251"/>
                        <a:pt x="57" y="1485"/>
                        <a:pt x="237" y="1504"/>
                      </a:cubicBezTo>
                      <a:lnTo>
                        <a:pt x="3327" y="1830"/>
                      </a:lnTo>
                      <a:cubicBezTo>
                        <a:pt x="3783" y="1303"/>
                        <a:pt x="4873" y="1"/>
                        <a:pt x="48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4"/>
                <p:cNvSpPr/>
                <p:nvPr/>
              </p:nvSpPr>
              <p:spPr>
                <a:xfrm>
                  <a:off x="7457547" y="4187039"/>
                  <a:ext cx="208768" cy="140635"/>
                </a:xfrm>
                <a:custGeom>
                  <a:rect b="b" l="l" r="r" t="t"/>
                  <a:pathLst>
                    <a:path extrusionOk="0" h="3540" w="5255">
                      <a:moveTo>
                        <a:pt x="1817" y="0"/>
                      </a:moveTo>
                      <a:cubicBezTo>
                        <a:pt x="1649" y="0"/>
                        <a:pt x="1550" y="18"/>
                        <a:pt x="1550" y="18"/>
                      </a:cubicBezTo>
                      <a:lnTo>
                        <a:pt x="0" y="744"/>
                      </a:lnTo>
                      <a:cubicBezTo>
                        <a:pt x="1746" y="903"/>
                        <a:pt x="2841" y="2235"/>
                        <a:pt x="3375" y="3095"/>
                      </a:cubicBezTo>
                      <a:cubicBezTo>
                        <a:pt x="3552" y="3378"/>
                        <a:pt x="3856" y="3539"/>
                        <a:pt x="4172" y="3539"/>
                      </a:cubicBezTo>
                      <a:cubicBezTo>
                        <a:pt x="4303" y="3539"/>
                        <a:pt x="4437" y="3511"/>
                        <a:pt x="4563" y="3452"/>
                      </a:cubicBezTo>
                      <a:cubicBezTo>
                        <a:pt x="5056" y="3223"/>
                        <a:pt x="5254" y="2620"/>
                        <a:pt x="4984" y="2150"/>
                      </a:cubicBezTo>
                      <a:cubicBezTo>
                        <a:pt x="3872" y="214"/>
                        <a:pt x="2410" y="0"/>
                        <a:pt x="18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 name="Google Shape;3086;p54"/>
              <p:cNvGrpSpPr/>
              <p:nvPr/>
            </p:nvGrpSpPr>
            <p:grpSpPr>
              <a:xfrm>
                <a:off x="7371504" y="4139719"/>
                <a:ext cx="370363" cy="267054"/>
                <a:chOff x="8072800" y="4604100"/>
                <a:chExt cx="258525" cy="186425"/>
              </a:xfrm>
            </p:grpSpPr>
            <p:sp>
              <p:nvSpPr>
                <p:cNvPr id="3087" name="Google Shape;3087;p54"/>
                <p:cNvSpPr/>
                <p:nvPr/>
              </p:nvSpPr>
              <p:spPr>
                <a:xfrm>
                  <a:off x="8183450" y="4604100"/>
                  <a:ext cx="105900" cy="54775"/>
                </a:xfrm>
                <a:custGeom>
                  <a:rect b="b" l="l" r="r" t="t"/>
                  <a:pathLst>
                    <a:path extrusionOk="0" h="2191" w="4236">
                      <a:moveTo>
                        <a:pt x="4062" y="1"/>
                      </a:moveTo>
                      <a:lnTo>
                        <a:pt x="1" y="2061"/>
                      </a:lnTo>
                      <a:lnTo>
                        <a:pt x="138" y="2190"/>
                      </a:lnTo>
                      <a:lnTo>
                        <a:pt x="4235" y="44"/>
                      </a:lnTo>
                      <a:lnTo>
                        <a:pt x="40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4"/>
                <p:cNvSpPr/>
                <p:nvPr/>
              </p:nvSpPr>
              <p:spPr>
                <a:xfrm>
                  <a:off x="8237075" y="4736275"/>
                  <a:ext cx="77925" cy="54250"/>
                </a:xfrm>
                <a:custGeom>
                  <a:rect b="b" l="l" r="r" t="t"/>
                  <a:pathLst>
                    <a:path extrusionOk="0" h="2170" w="3117">
                      <a:moveTo>
                        <a:pt x="3116" y="0"/>
                      </a:moveTo>
                      <a:lnTo>
                        <a:pt x="1436" y="161"/>
                      </a:lnTo>
                      <a:lnTo>
                        <a:pt x="139" y="1637"/>
                      </a:lnTo>
                      <a:cubicBezTo>
                        <a:pt x="1" y="1796"/>
                        <a:pt x="101" y="2042"/>
                        <a:pt x="309" y="2061"/>
                      </a:cubicBezTo>
                      <a:lnTo>
                        <a:pt x="1577" y="2170"/>
                      </a:lnTo>
                      <a:lnTo>
                        <a:pt x="311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4"/>
                <p:cNvSpPr/>
                <p:nvPr/>
              </p:nvSpPr>
              <p:spPr>
                <a:xfrm>
                  <a:off x="8072800" y="4636700"/>
                  <a:ext cx="258525" cy="103825"/>
                </a:xfrm>
                <a:custGeom>
                  <a:rect b="b" l="l" r="r" t="t"/>
                  <a:pathLst>
                    <a:path extrusionOk="0" h="4153" w="10341">
                      <a:moveTo>
                        <a:pt x="3782" y="0"/>
                      </a:moveTo>
                      <a:cubicBezTo>
                        <a:pt x="3472" y="0"/>
                        <a:pt x="3168" y="86"/>
                        <a:pt x="2904" y="251"/>
                      </a:cubicBezTo>
                      <a:cubicBezTo>
                        <a:pt x="2155" y="717"/>
                        <a:pt x="764" y="1682"/>
                        <a:pt x="217" y="2723"/>
                      </a:cubicBezTo>
                      <a:cubicBezTo>
                        <a:pt x="1" y="3134"/>
                        <a:pt x="277" y="3632"/>
                        <a:pt x="741" y="3663"/>
                      </a:cubicBezTo>
                      <a:lnTo>
                        <a:pt x="8169" y="4153"/>
                      </a:lnTo>
                      <a:lnTo>
                        <a:pt x="9846" y="2109"/>
                      </a:lnTo>
                      <a:cubicBezTo>
                        <a:pt x="9846" y="2109"/>
                        <a:pt x="10341" y="668"/>
                        <a:pt x="3948" y="9"/>
                      </a:cubicBezTo>
                      <a:cubicBezTo>
                        <a:pt x="3893" y="3"/>
                        <a:pt x="3838" y="0"/>
                        <a:pt x="37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4"/>
                <p:cNvSpPr/>
                <p:nvPr/>
              </p:nvSpPr>
              <p:spPr>
                <a:xfrm>
                  <a:off x="8276500" y="4689450"/>
                  <a:ext cx="42425" cy="101075"/>
                </a:xfrm>
                <a:custGeom>
                  <a:rect b="b" l="l" r="r" t="t"/>
                  <a:pathLst>
                    <a:path extrusionOk="0" h="4043" w="1697">
                      <a:moveTo>
                        <a:pt x="1697" y="1"/>
                      </a:moveTo>
                      <a:lnTo>
                        <a:pt x="19" y="2044"/>
                      </a:lnTo>
                      <a:lnTo>
                        <a:pt x="0" y="4043"/>
                      </a:lnTo>
                      <a:lnTo>
                        <a:pt x="1540" y="1873"/>
                      </a:lnTo>
                      <a:lnTo>
                        <a:pt x="169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4"/>
                <p:cNvSpPr/>
                <p:nvPr/>
              </p:nvSpPr>
              <p:spPr>
                <a:xfrm>
                  <a:off x="8117750" y="4641275"/>
                  <a:ext cx="193925" cy="68725"/>
                </a:xfrm>
                <a:custGeom>
                  <a:rect b="b" l="l" r="r" t="t"/>
                  <a:pathLst>
                    <a:path extrusionOk="0" h="2749" w="7757">
                      <a:moveTo>
                        <a:pt x="2062" y="1"/>
                      </a:moveTo>
                      <a:cubicBezTo>
                        <a:pt x="992" y="1"/>
                        <a:pt x="0" y="1470"/>
                        <a:pt x="0" y="1470"/>
                      </a:cubicBezTo>
                      <a:cubicBezTo>
                        <a:pt x="150" y="1463"/>
                        <a:pt x="302" y="1460"/>
                        <a:pt x="453" y="1460"/>
                      </a:cubicBezTo>
                      <a:cubicBezTo>
                        <a:pt x="3040" y="1460"/>
                        <a:pt x="5787" y="2398"/>
                        <a:pt x="6662" y="2721"/>
                      </a:cubicBezTo>
                      <a:cubicBezTo>
                        <a:pt x="6711" y="2740"/>
                        <a:pt x="6762" y="2749"/>
                        <a:pt x="6812" y="2749"/>
                      </a:cubicBezTo>
                      <a:cubicBezTo>
                        <a:pt x="6937" y="2749"/>
                        <a:pt x="7060" y="2694"/>
                        <a:pt x="7143" y="2593"/>
                      </a:cubicBezTo>
                      <a:lnTo>
                        <a:pt x="7600" y="2043"/>
                      </a:lnTo>
                      <a:cubicBezTo>
                        <a:pt x="7756" y="1853"/>
                        <a:pt x="7725" y="1571"/>
                        <a:pt x="7530" y="1425"/>
                      </a:cubicBezTo>
                      <a:cubicBezTo>
                        <a:pt x="6368" y="557"/>
                        <a:pt x="3090" y="45"/>
                        <a:pt x="2115" y="2"/>
                      </a:cubicBezTo>
                      <a:cubicBezTo>
                        <a:pt x="2097" y="1"/>
                        <a:pt x="2080" y="1"/>
                        <a:pt x="20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092" name="Google Shape;3092;p54"/>
          <p:cNvGrpSpPr/>
          <p:nvPr/>
        </p:nvGrpSpPr>
        <p:grpSpPr>
          <a:xfrm rot="-2105394">
            <a:off x="538758" y="722592"/>
            <a:ext cx="1520068" cy="869816"/>
            <a:chOff x="243475" y="3417775"/>
            <a:chExt cx="2535775" cy="1451025"/>
          </a:xfrm>
        </p:grpSpPr>
        <p:sp>
          <p:nvSpPr>
            <p:cNvPr id="3093" name="Google Shape;3093;p54"/>
            <p:cNvSpPr/>
            <p:nvPr/>
          </p:nvSpPr>
          <p:spPr>
            <a:xfrm>
              <a:off x="740450" y="3417775"/>
              <a:ext cx="1593500" cy="1451025"/>
            </a:xfrm>
            <a:custGeom>
              <a:rect b="b" l="l" r="r" t="t"/>
              <a:pathLst>
                <a:path extrusionOk="0" h="58041" w="63740">
                  <a:moveTo>
                    <a:pt x="31870" y="1"/>
                  </a:moveTo>
                  <a:cubicBezTo>
                    <a:pt x="24438" y="1"/>
                    <a:pt x="17006" y="2835"/>
                    <a:pt x="11338" y="8504"/>
                  </a:cubicBezTo>
                  <a:cubicBezTo>
                    <a:pt x="0" y="19841"/>
                    <a:pt x="0" y="38200"/>
                    <a:pt x="11338" y="49538"/>
                  </a:cubicBezTo>
                  <a:cubicBezTo>
                    <a:pt x="17006" y="55207"/>
                    <a:pt x="24438" y="58041"/>
                    <a:pt x="31870" y="58041"/>
                  </a:cubicBezTo>
                  <a:cubicBezTo>
                    <a:pt x="39302" y="58041"/>
                    <a:pt x="46733" y="55207"/>
                    <a:pt x="52402" y="49538"/>
                  </a:cubicBezTo>
                  <a:cubicBezTo>
                    <a:pt x="63740" y="38200"/>
                    <a:pt x="63740" y="19841"/>
                    <a:pt x="52402" y="8504"/>
                  </a:cubicBezTo>
                  <a:cubicBezTo>
                    <a:pt x="46733" y="2835"/>
                    <a:pt x="39302" y="1"/>
                    <a:pt x="31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4"/>
            <p:cNvSpPr/>
            <p:nvPr/>
          </p:nvSpPr>
          <p:spPr>
            <a:xfrm>
              <a:off x="938775" y="3604525"/>
              <a:ext cx="1319200" cy="466675"/>
            </a:xfrm>
            <a:custGeom>
              <a:rect b="b" l="l" r="r" t="t"/>
              <a:pathLst>
                <a:path extrusionOk="0" h="18667" w="52768">
                  <a:moveTo>
                    <a:pt x="4529" y="0"/>
                  </a:moveTo>
                  <a:cubicBezTo>
                    <a:pt x="2858" y="1520"/>
                    <a:pt x="1277" y="3283"/>
                    <a:pt x="0" y="5168"/>
                  </a:cubicBezTo>
                  <a:cubicBezTo>
                    <a:pt x="13818" y="14010"/>
                    <a:pt x="30258" y="18666"/>
                    <a:pt x="46666" y="18666"/>
                  </a:cubicBezTo>
                  <a:cubicBezTo>
                    <a:pt x="48702" y="18666"/>
                    <a:pt x="50738" y="18595"/>
                    <a:pt x="52767" y="18450"/>
                  </a:cubicBezTo>
                  <a:cubicBezTo>
                    <a:pt x="52585" y="16687"/>
                    <a:pt x="52251" y="14985"/>
                    <a:pt x="51734" y="13314"/>
                  </a:cubicBezTo>
                  <a:cubicBezTo>
                    <a:pt x="50535" y="13371"/>
                    <a:pt x="49335" y="13399"/>
                    <a:pt x="48135" y="13399"/>
                  </a:cubicBezTo>
                  <a:cubicBezTo>
                    <a:pt x="32714" y="13399"/>
                    <a:pt x="17248" y="8714"/>
                    <a:pt x="45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4"/>
            <p:cNvSpPr/>
            <p:nvPr/>
          </p:nvSpPr>
          <p:spPr>
            <a:xfrm>
              <a:off x="836175" y="3907725"/>
              <a:ext cx="1402050" cy="494700"/>
            </a:xfrm>
            <a:custGeom>
              <a:rect b="b" l="l" r="r" t="t"/>
              <a:pathLst>
                <a:path extrusionOk="0" h="19788" w="56082">
                  <a:moveTo>
                    <a:pt x="578" y="0"/>
                  </a:moveTo>
                  <a:cubicBezTo>
                    <a:pt x="518" y="122"/>
                    <a:pt x="487" y="182"/>
                    <a:pt x="457" y="304"/>
                  </a:cubicBezTo>
                  <a:lnTo>
                    <a:pt x="1" y="1793"/>
                  </a:lnTo>
                  <a:cubicBezTo>
                    <a:pt x="16323" y="12614"/>
                    <a:pt x="35594" y="18876"/>
                    <a:pt x="55139" y="19788"/>
                  </a:cubicBezTo>
                  <a:cubicBezTo>
                    <a:pt x="55291" y="19392"/>
                    <a:pt x="55443" y="18937"/>
                    <a:pt x="55595" y="18481"/>
                  </a:cubicBezTo>
                  <a:cubicBezTo>
                    <a:pt x="55777" y="17903"/>
                    <a:pt x="55929" y="17295"/>
                    <a:pt x="56081" y="16718"/>
                  </a:cubicBezTo>
                  <a:cubicBezTo>
                    <a:pt x="36628" y="15471"/>
                    <a:pt x="17478" y="9727"/>
                    <a:pt x="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4"/>
            <p:cNvSpPr/>
            <p:nvPr/>
          </p:nvSpPr>
          <p:spPr>
            <a:xfrm>
              <a:off x="1232100" y="3447225"/>
              <a:ext cx="908850" cy="296350"/>
            </a:xfrm>
            <a:custGeom>
              <a:rect b="b" l="l" r="r" t="t"/>
              <a:pathLst>
                <a:path extrusionOk="0" h="11854" w="36354">
                  <a:moveTo>
                    <a:pt x="4104" y="0"/>
                  </a:moveTo>
                  <a:cubicBezTo>
                    <a:pt x="2705" y="426"/>
                    <a:pt x="1338" y="912"/>
                    <a:pt x="0" y="1551"/>
                  </a:cubicBezTo>
                  <a:cubicBezTo>
                    <a:pt x="10145" y="8227"/>
                    <a:pt x="22325" y="11853"/>
                    <a:pt x="34473" y="11853"/>
                  </a:cubicBezTo>
                  <a:cubicBezTo>
                    <a:pt x="35100" y="11853"/>
                    <a:pt x="35727" y="11844"/>
                    <a:pt x="36353" y="11824"/>
                  </a:cubicBezTo>
                  <a:cubicBezTo>
                    <a:pt x="35654" y="10700"/>
                    <a:pt x="34834" y="9666"/>
                    <a:pt x="33983" y="8694"/>
                  </a:cubicBezTo>
                  <a:cubicBezTo>
                    <a:pt x="32027" y="9016"/>
                    <a:pt x="30050" y="9177"/>
                    <a:pt x="28075" y="9177"/>
                  </a:cubicBezTo>
                  <a:cubicBezTo>
                    <a:pt x="24829" y="9177"/>
                    <a:pt x="21587" y="8742"/>
                    <a:pt x="18450" y="7873"/>
                  </a:cubicBezTo>
                  <a:cubicBezTo>
                    <a:pt x="13131" y="6383"/>
                    <a:pt x="8207" y="3648"/>
                    <a:pt x="41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4"/>
            <p:cNvSpPr/>
            <p:nvPr/>
          </p:nvSpPr>
          <p:spPr>
            <a:xfrm>
              <a:off x="922825" y="4529300"/>
              <a:ext cx="813850" cy="338950"/>
            </a:xfrm>
            <a:custGeom>
              <a:rect b="b" l="l" r="r" t="t"/>
              <a:pathLst>
                <a:path extrusionOk="0" h="13558" w="32554">
                  <a:moveTo>
                    <a:pt x="0" y="1"/>
                  </a:moveTo>
                  <a:lnTo>
                    <a:pt x="0" y="1"/>
                  </a:lnTo>
                  <a:cubicBezTo>
                    <a:pt x="1277" y="2037"/>
                    <a:pt x="2796" y="3891"/>
                    <a:pt x="4559" y="5563"/>
                  </a:cubicBezTo>
                  <a:cubicBezTo>
                    <a:pt x="11338" y="8876"/>
                    <a:pt x="18450" y="11551"/>
                    <a:pt x="25745" y="13557"/>
                  </a:cubicBezTo>
                  <a:cubicBezTo>
                    <a:pt x="28055" y="13436"/>
                    <a:pt x="30335" y="13101"/>
                    <a:pt x="32554" y="12463"/>
                  </a:cubicBezTo>
                  <a:cubicBezTo>
                    <a:pt x="20943" y="10822"/>
                    <a:pt x="9727" y="653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4"/>
            <p:cNvSpPr/>
            <p:nvPr/>
          </p:nvSpPr>
          <p:spPr>
            <a:xfrm>
              <a:off x="811100" y="4166075"/>
              <a:ext cx="1294900" cy="511425"/>
            </a:xfrm>
            <a:custGeom>
              <a:rect b="b" l="l" r="r" t="t"/>
              <a:pathLst>
                <a:path extrusionOk="0" h="20457" w="51796">
                  <a:moveTo>
                    <a:pt x="1" y="1"/>
                  </a:moveTo>
                  <a:lnTo>
                    <a:pt x="1" y="1"/>
                  </a:lnTo>
                  <a:cubicBezTo>
                    <a:pt x="92" y="1824"/>
                    <a:pt x="305" y="3618"/>
                    <a:pt x="700" y="5350"/>
                  </a:cubicBezTo>
                  <a:cubicBezTo>
                    <a:pt x="14652" y="15168"/>
                    <a:pt x="31673" y="20457"/>
                    <a:pt x="48695" y="20457"/>
                  </a:cubicBezTo>
                  <a:cubicBezTo>
                    <a:pt x="49789" y="19423"/>
                    <a:pt x="50853" y="18329"/>
                    <a:pt x="51795" y="17113"/>
                  </a:cubicBezTo>
                  <a:cubicBezTo>
                    <a:pt x="33467" y="15837"/>
                    <a:pt x="15472" y="9910"/>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4"/>
            <p:cNvSpPr/>
            <p:nvPr/>
          </p:nvSpPr>
          <p:spPr>
            <a:xfrm>
              <a:off x="722950" y="3592350"/>
              <a:ext cx="1254625" cy="1276225"/>
            </a:xfrm>
            <a:custGeom>
              <a:rect b="b" l="l" r="r" t="t"/>
              <a:pathLst>
                <a:path extrusionOk="0" h="51049" w="50185">
                  <a:moveTo>
                    <a:pt x="13679" y="1"/>
                  </a:moveTo>
                  <a:lnTo>
                    <a:pt x="13679" y="1"/>
                  </a:lnTo>
                  <a:cubicBezTo>
                    <a:pt x="9819" y="3344"/>
                    <a:pt x="6718" y="7721"/>
                    <a:pt x="5016" y="12949"/>
                  </a:cubicBezTo>
                  <a:cubicBezTo>
                    <a:pt x="1" y="28208"/>
                    <a:pt x="8299" y="44561"/>
                    <a:pt x="23527" y="49576"/>
                  </a:cubicBezTo>
                  <a:cubicBezTo>
                    <a:pt x="26534" y="50575"/>
                    <a:pt x="29591" y="51048"/>
                    <a:pt x="32597" y="51048"/>
                  </a:cubicBezTo>
                  <a:cubicBezTo>
                    <a:pt x="39011" y="51048"/>
                    <a:pt x="45197" y="48895"/>
                    <a:pt x="50184" y="45108"/>
                  </a:cubicBezTo>
                  <a:lnTo>
                    <a:pt x="50184" y="45108"/>
                  </a:lnTo>
                  <a:cubicBezTo>
                    <a:pt x="47982" y="45566"/>
                    <a:pt x="45709" y="45807"/>
                    <a:pt x="43406" y="45807"/>
                  </a:cubicBezTo>
                  <a:cubicBezTo>
                    <a:pt x="40052" y="45807"/>
                    <a:pt x="36636" y="45295"/>
                    <a:pt x="33284" y="44196"/>
                  </a:cubicBezTo>
                  <a:cubicBezTo>
                    <a:pt x="16141" y="38573"/>
                    <a:pt x="6870" y="20153"/>
                    <a:pt x="12494" y="3041"/>
                  </a:cubicBezTo>
                  <a:cubicBezTo>
                    <a:pt x="12858" y="2007"/>
                    <a:pt x="13223" y="1004"/>
                    <a:pt x="136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4"/>
            <p:cNvSpPr/>
            <p:nvPr/>
          </p:nvSpPr>
          <p:spPr>
            <a:xfrm>
              <a:off x="243475" y="3736625"/>
              <a:ext cx="2535775" cy="891675"/>
            </a:xfrm>
            <a:custGeom>
              <a:rect b="b" l="l" r="r" t="t"/>
              <a:pathLst>
                <a:path extrusionOk="0" h="35667" w="101431">
                  <a:moveTo>
                    <a:pt x="5468" y="1"/>
                  </a:moveTo>
                  <a:cubicBezTo>
                    <a:pt x="2742" y="1"/>
                    <a:pt x="1093" y="442"/>
                    <a:pt x="791" y="1373"/>
                  </a:cubicBezTo>
                  <a:cubicBezTo>
                    <a:pt x="0" y="3835"/>
                    <a:pt x="8845" y="9154"/>
                    <a:pt x="22827" y="15081"/>
                  </a:cubicBezTo>
                  <a:cubicBezTo>
                    <a:pt x="30214" y="18212"/>
                    <a:pt x="38968" y="21525"/>
                    <a:pt x="48512" y="24656"/>
                  </a:cubicBezTo>
                  <a:cubicBezTo>
                    <a:pt x="58482" y="27939"/>
                    <a:pt x="67904" y="30583"/>
                    <a:pt x="75898" y="32498"/>
                  </a:cubicBezTo>
                  <a:cubicBezTo>
                    <a:pt x="84654" y="34537"/>
                    <a:pt x="91729" y="35667"/>
                    <a:pt x="96066" y="35667"/>
                  </a:cubicBezTo>
                  <a:cubicBezTo>
                    <a:pt x="98775" y="35667"/>
                    <a:pt x="100416" y="35226"/>
                    <a:pt x="100732" y="34291"/>
                  </a:cubicBezTo>
                  <a:cubicBezTo>
                    <a:pt x="101431" y="31860"/>
                    <a:pt x="93315" y="26875"/>
                    <a:pt x="80367" y="21252"/>
                  </a:cubicBezTo>
                  <a:cubicBezTo>
                    <a:pt x="80245" y="21860"/>
                    <a:pt x="80123" y="22467"/>
                    <a:pt x="79971" y="23075"/>
                  </a:cubicBezTo>
                  <a:cubicBezTo>
                    <a:pt x="83588" y="25081"/>
                    <a:pt x="85534" y="26753"/>
                    <a:pt x="85230" y="27756"/>
                  </a:cubicBezTo>
                  <a:cubicBezTo>
                    <a:pt x="84997" y="28378"/>
                    <a:pt x="83858" y="28677"/>
                    <a:pt x="81988" y="28677"/>
                  </a:cubicBezTo>
                  <a:cubicBezTo>
                    <a:pt x="80931" y="28677"/>
                    <a:pt x="79640" y="28581"/>
                    <a:pt x="78148" y="28395"/>
                  </a:cubicBezTo>
                  <a:cubicBezTo>
                    <a:pt x="71582" y="27543"/>
                    <a:pt x="61126" y="25021"/>
                    <a:pt x="49606" y="21221"/>
                  </a:cubicBezTo>
                  <a:cubicBezTo>
                    <a:pt x="38724" y="17604"/>
                    <a:pt x="29211" y="13714"/>
                    <a:pt x="23375" y="10583"/>
                  </a:cubicBezTo>
                  <a:cubicBezTo>
                    <a:pt x="19119" y="8303"/>
                    <a:pt x="16748" y="6388"/>
                    <a:pt x="17083" y="5324"/>
                  </a:cubicBezTo>
                  <a:cubicBezTo>
                    <a:pt x="17297" y="4700"/>
                    <a:pt x="18411" y="4400"/>
                    <a:pt x="20246" y="4400"/>
                  </a:cubicBezTo>
                  <a:cubicBezTo>
                    <a:pt x="21539" y="4400"/>
                    <a:pt x="23190" y="4549"/>
                    <a:pt x="25138" y="4838"/>
                  </a:cubicBezTo>
                  <a:cubicBezTo>
                    <a:pt x="25381" y="4291"/>
                    <a:pt x="25654" y="3744"/>
                    <a:pt x="25897" y="3227"/>
                  </a:cubicBezTo>
                  <a:cubicBezTo>
                    <a:pt x="17045" y="1145"/>
                    <a:pt x="9859" y="1"/>
                    <a:pt x="54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4"/>
            <p:cNvSpPr/>
            <p:nvPr/>
          </p:nvSpPr>
          <p:spPr>
            <a:xfrm>
              <a:off x="740450" y="3417775"/>
              <a:ext cx="1593500" cy="1451025"/>
            </a:xfrm>
            <a:custGeom>
              <a:rect b="b" l="l" r="r" t="t"/>
              <a:pathLst>
                <a:path extrusionOk="0" h="58041" w="63740">
                  <a:moveTo>
                    <a:pt x="31870" y="1"/>
                  </a:moveTo>
                  <a:cubicBezTo>
                    <a:pt x="24438" y="1"/>
                    <a:pt x="17006" y="2835"/>
                    <a:pt x="11338" y="8504"/>
                  </a:cubicBezTo>
                  <a:cubicBezTo>
                    <a:pt x="0" y="19841"/>
                    <a:pt x="0" y="38200"/>
                    <a:pt x="11338" y="49538"/>
                  </a:cubicBezTo>
                  <a:cubicBezTo>
                    <a:pt x="17006" y="55207"/>
                    <a:pt x="24438" y="58041"/>
                    <a:pt x="31870" y="58041"/>
                  </a:cubicBezTo>
                  <a:cubicBezTo>
                    <a:pt x="39302" y="58041"/>
                    <a:pt x="46733" y="55207"/>
                    <a:pt x="52402" y="49538"/>
                  </a:cubicBezTo>
                  <a:cubicBezTo>
                    <a:pt x="63740" y="38200"/>
                    <a:pt x="63740" y="19841"/>
                    <a:pt x="52402" y="8504"/>
                  </a:cubicBezTo>
                  <a:cubicBezTo>
                    <a:pt x="46733" y="2835"/>
                    <a:pt x="39302" y="1"/>
                    <a:pt x="31870" y="1"/>
                  </a:cubicBezTo>
                  <a:close/>
                </a:path>
              </a:pathLst>
            </a:custGeom>
            <a:solidFill>
              <a:srgbClr val="3EFFE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4"/>
            <p:cNvSpPr/>
            <p:nvPr/>
          </p:nvSpPr>
          <p:spPr>
            <a:xfrm>
              <a:off x="938775" y="3604525"/>
              <a:ext cx="1319200" cy="466675"/>
            </a:xfrm>
            <a:custGeom>
              <a:rect b="b" l="l" r="r" t="t"/>
              <a:pathLst>
                <a:path extrusionOk="0" h="18667" w="52768">
                  <a:moveTo>
                    <a:pt x="4529" y="0"/>
                  </a:moveTo>
                  <a:cubicBezTo>
                    <a:pt x="2858" y="1520"/>
                    <a:pt x="1277" y="3283"/>
                    <a:pt x="0" y="5168"/>
                  </a:cubicBezTo>
                  <a:cubicBezTo>
                    <a:pt x="13818" y="14010"/>
                    <a:pt x="30258" y="18666"/>
                    <a:pt x="46666" y="18666"/>
                  </a:cubicBezTo>
                  <a:cubicBezTo>
                    <a:pt x="48702" y="18666"/>
                    <a:pt x="50738" y="18595"/>
                    <a:pt x="52767" y="18450"/>
                  </a:cubicBezTo>
                  <a:cubicBezTo>
                    <a:pt x="52585" y="16687"/>
                    <a:pt x="52251" y="14985"/>
                    <a:pt x="51734" y="13314"/>
                  </a:cubicBezTo>
                  <a:cubicBezTo>
                    <a:pt x="50535" y="13371"/>
                    <a:pt x="49335" y="13399"/>
                    <a:pt x="48135" y="13399"/>
                  </a:cubicBezTo>
                  <a:cubicBezTo>
                    <a:pt x="32714" y="13399"/>
                    <a:pt x="17248" y="8714"/>
                    <a:pt x="4529"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4"/>
            <p:cNvSpPr/>
            <p:nvPr/>
          </p:nvSpPr>
          <p:spPr>
            <a:xfrm>
              <a:off x="836175" y="3907725"/>
              <a:ext cx="1402050" cy="494700"/>
            </a:xfrm>
            <a:custGeom>
              <a:rect b="b" l="l" r="r" t="t"/>
              <a:pathLst>
                <a:path extrusionOk="0" h="19788" w="56082">
                  <a:moveTo>
                    <a:pt x="578" y="0"/>
                  </a:moveTo>
                  <a:cubicBezTo>
                    <a:pt x="518" y="122"/>
                    <a:pt x="487" y="182"/>
                    <a:pt x="457" y="304"/>
                  </a:cubicBezTo>
                  <a:lnTo>
                    <a:pt x="1" y="1793"/>
                  </a:lnTo>
                  <a:cubicBezTo>
                    <a:pt x="16323" y="12614"/>
                    <a:pt x="35594" y="18876"/>
                    <a:pt x="55139" y="19788"/>
                  </a:cubicBezTo>
                  <a:cubicBezTo>
                    <a:pt x="55291" y="19392"/>
                    <a:pt x="55443" y="18937"/>
                    <a:pt x="55595" y="18481"/>
                  </a:cubicBezTo>
                  <a:cubicBezTo>
                    <a:pt x="55777" y="17903"/>
                    <a:pt x="55929" y="17295"/>
                    <a:pt x="56081" y="16718"/>
                  </a:cubicBezTo>
                  <a:cubicBezTo>
                    <a:pt x="36628" y="15471"/>
                    <a:pt x="17478" y="9727"/>
                    <a:pt x="578"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4"/>
            <p:cNvSpPr/>
            <p:nvPr/>
          </p:nvSpPr>
          <p:spPr>
            <a:xfrm>
              <a:off x="1232100" y="3447225"/>
              <a:ext cx="908850" cy="296350"/>
            </a:xfrm>
            <a:custGeom>
              <a:rect b="b" l="l" r="r" t="t"/>
              <a:pathLst>
                <a:path extrusionOk="0" h="11854" w="36354">
                  <a:moveTo>
                    <a:pt x="4104" y="0"/>
                  </a:moveTo>
                  <a:cubicBezTo>
                    <a:pt x="2705" y="426"/>
                    <a:pt x="1338" y="912"/>
                    <a:pt x="0" y="1551"/>
                  </a:cubicBezTo>
                  <a:cubicBezTo>
                    <a:pt x="10145" y="8227"/>
                    <a:pt x="22325" y="11853"/>
                    <a:pt x="34473" y="11853"/>
                  </a:cubicBezTo>
                  <a:cubicBezTo>
                    <a:pt x="35100" y="11853"/>
                    <a:pt x="35727" y="11844"/>
                    <a:pt x="36353" y="11824"/>
                  </a:cubicBezTo>
                  <a:cubicBezTo>
                    <a:pt x="35654" y="10700"/>
                    <a:pt x="34834" y="9666"/>
                    <a:pt x="33983" y="8694"/>
                  </a:cubicBezTo>
                  <a:cubicBezTo>
                    <a:pt x="32027" y="9016"/>
                    <a:pt x="30050" y="9177"/>
                    <a:pt x="28075" y="9177"/>
                  </a:cubicBezTo>
                  <a:cubicBezTo>
                    <a:pt x="24829" y="9177"/>
                    <a:pt x="21587" y="8742"/>
                    <a:pt x="18450" y="7873"/>
                  </a:cubicBezTo>
                  <a:cubicBezTo>
                    <a:pt x="13131" y="6383"/>
                    <a:pt x="8207" y="3648"/>
                    <a:pt x="4104"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4"/>
            <p:cNvSpPr/>
            <p:nvPr/>
          </p:nvSpPr>
          <p:spPr>
            <a:xfrm>
              <a:off x="922825" y="4529300"/>
              <a:ext cx="813850" cy="338950"/>
            </a:xfrm>
            <a:custGeom>
              <a:rect b="b" l="l" r="r" t="t"/>
              <a:pathLst>
                <a:path extrusionOk="0" h="13558" w="32554">
                  <a:moveTo>
                    <a:pt x="0" y="1"/>
                  </a:moveTo>
                  <a:lnTo>
                    <a:pt x="0" y="1"/>
                  </a:lnTo>
                  <a:cubicBezTo>
                    <a:pt x="1277" y="2037"/>
                    <a:pt x="2796" y="3891"/>
                    <a:pt x="4559" y="5563"/>
                  </a:cubicBezTo>
                  <a:cubicBezTo>
                    <a:pt x="11338" y="8876"/>
                    <a:pt x="18450" y="11551"/>
                    <a:pt x="25745" y="13557"/>
                  </a:cubicBezTo>
                  <a:cubicBezTo>
                    <a:pt x="28055" y="13436"/>
                    <a:pt x="30335" y="13101"/>
                    <a:pt x="32554" y="12463"/>
                  </a:cubicBezTo>
                  <a:cubicBezTo>
                    <a:pt x="20943" y="10822"/>
                    <a:pt x="9727" y="6536"/>
                    <a:pt x="0" y="1"/>
                  </a:cubicBezTo>
                  <a:close/>
                </a:path>
              </a:pathLst>
            </a:custGeom>
            <a:solidFill>
              <a:srgbClr val="70C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4"/>
            <p:cNvSpPr/>
            <p:nvPr/>
          </p:nvSpPr>
          <p:spPr>
            <a:xfrm>
              <a:off x="811100" y="4166075"/>
              <a:ext cx="1294900" cy="511425"/>
            </a:xfrm>
            <a:custGeom>
              <a:rect b="b" l="l" r="r" t="t"/>
              <a:pathLst>
                <a:path extrusionOk="0" h="20457" w="51796">
                  <a:moveTo>
                    <a:pt x="1" y="1"/>
                  </a:moveTo>
                  <a:lnTo>
                    <a:pt x="1" y="1"/>
                  </a:lnTo>
                  <a:cubicBezTo>
                    <a:pt x="92" y="1824"/>
                    <a:pt x="305" y="3618"/>
                    <a:pt x="700" y="5350"/>
                  </a:cubicBezTo>
                  <a:cubicBezTo>
                    <a:pt x="14652" y="15168"/>
                    <a:pt x="31673" y="20457"/>
                    <a:pt x="48695" y="20457"/>
                  </a:cubicBezTo>
                  <a:cubicBezTo>
                    <a:pt x="49789" y="19423"/>
                    <a:pt x="50853" y="18329"/>
                    <a:pt x="51795" y="17113"/>
                  </a:cubicBezTo>
                  <a:cubicBezTo>
                    <a:pt x="33467" y="15837"/>
                    <a:pt x="15472" y="9910"/>
                    <a:pt x="1" y="1"/>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4"/>
            <p:cNvSpPr/>
            <p:nvPr/>
          </p:nvSpPr>
          <p:spPr>
            <a:xfrm>
              <a:off x="722950" y="3592350"/>
              <a:ext cx="1254625" cy="1276225"/>
            </a:xfrm>
            <a:custGeom>
              <a:rect b="b" l="l" r="r" t="t"/>
              <a:pathLst>
                <a:path extrusionOk="0" h="51049" w="50185">
                  <a:moveTo>
                    <a:pt x="13679" y="1"/>
                  </a:moveTo>
                  <a:lnTo>
                    <a:pt x="13679" y="1"/>
                  </a:lnTo>
                  <a:cubicBezTo>
                    <a:pt x="9819" y="3344"/>
                    <a:pt x="6718" y="7721"/>
                    <a:pt x="5016" y="12949"/>
                  </a:cubicBezTo>
                  <a:cubicBezTo>
                    <a:pt x="1" y="28208"/>
                    <a:pt x="8299" y="44561"/>
                    <a:pt x="23527" y="49576"/>
                  </a:cubicBezTo>
                  <a:cubicBezTo>
                    <a:pt x="26534" y="50575"/>
                    <a:pt x="29591" y="51048"/>
                    <a:pt x="32597" y="51048"/>
                  </a:cubicBezTo>
                  <a:cubicBezTo>
                    <a:pt x="39011" y="51048"/>
                    <a:pt x="45197" y="48895"/>
                    <a:pt x="50184" y="45108"/>
                  </a:cubicBezTo>
                  <a:lnTo>
                    <a:pt x="50184" y="45108"/>
                  </a:lnTo>
                  <a:cubicBezTo>
                    <a:pt x="47982" y="45566"/>
                    <a:pt x="45709" y="45807"/>
                    <a:pt x="43406" y="45807"/>
                  </a:cubicBezTo>
                  <a:cubicBezTo>
                    <a:pt x="40052" y="45807"/>
                    <a:pt x="36636" y="45295"/>
                    <a:pt x="33284" y="44196"/>
                  </a:cubicBezTo>
                  <a:cubicBezTo>
                    <a:pt x="16141" y="38573"/>
                    <a:pt x="6870" y="20153"/>
                    <a:pt x="12494" y="3041"/>
                  </a:cubicBezTo>
                  <a:cubicBezTo>
                    <a:pt x="12858" y="2007"/>
                    <a:pt x="13223" y="1004"/>
                    <a:pt x="13679" y="1"/>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4"/>
            <p:cNvSpPr/>
            <p:nvPr/>
          </p:nvSpPr>
          <p:spPr>
            <a:xfrm>
              <a:off x="243475" y="3736625"/>
              <a:ext cx="2535775" cy="891675"/>
            </a:xfrm>
            <a:custGeom>
              <a:rect b="b" l="l" r="r" t="t"/>
              <a:pathLst>
                <a:path extrusionOk="0" h="35667" w="101431">
                  <a:moveTo>
                    <a:pt x="5468" y="1"/>
                  </a:moveTo>
                  <a:cubicBezTo>
                    <a:pt x="2742" y="1"/>
                    <a:pt x="1093" y="442"/>
                    <a:pt x="791" y="1373"/>
                  </a:cubicBezTo>
                  <a:cubicBezTo>
                    <a:pt x="0" y="3835"/>
                    <a:pt x="8845" y="9154"/>
                    <a:pt x="22827" y="15081"/>
                  </a:cubicBezTo>
                  <a:cubicBezTo>
                    <a:pt x="30214" y="18212"/>
                    <a:pt x="38968" y="21525"/>
                    <a:pt x="48512" y="24656"/>
                  </a:cubicBezTo>
                  <a:cubicBezTo>
                    <a:pt x="58482" y="27939"/>
                    <a:pt x="67904" y="30583"/>
                    <a:pt x="75898" y="32498"/>
                  </a:cubicBezTo>
                  <a:cubicBezTo>
                    <a:pt x="84654" y="34537"/>
                    <a:pt x="91729" y="35667"/>
                    <a:pt x="96066" y="35667"/>
                  </a:cubicBezTo>
                  <a:cubicBezTo>
                    <a:pt x="98775" y="35667"/>
                    <a:pt x="100416" y="35226"/>
                    <a:pt x="100732" y="34291"/>
                  </a:cubicBezTo>
                  <a:cubicBezTo>
                    <a:pt x="101431" y="31860"/>
                    <a:pt x="93315" y="26875"/>
                    <a:pt x="80367" y="21252"/>
                  </a:cubicBezTo>
                  <a:cubicBezTo>
                    <a:pt x="80245" y="21860"/>
                    <a:pt x="80123" y="22467"/>
                    <a:pt x="79971" y="23075"/>
                  </a:cubicBezTo>
                  <a:cubicBezTo>
                    <a:pt x="83588" y="25081"/>
                    <a:pt x="85534" y="26753"/>
                    <a:pt x="85230" y="27756"/>
                  </a:cubicBezTo>
                  <a:cubicBezTo>
                    <a:pt x="84997" y="28378"/>
                    <a:pt x="83858" y="28677"/>
                    <a:pt x="81988" y="28677"/>
                  </a:cubicBezTo>
                  <a:cubicBezTo>
                    <a:pt x="80931" y="28677"/>
                    <a:pt x="79640" y="28581"/>
                    <a:pt x="78148" y="28395"/>
                  </a:cubicBezTo>
                  <a:cubicBezTo>
                    <a:pt x="71582" y="27543"/>
                    <a:pt x="61126" y="25021"/>
                    <a:pt x="49606" y="21221"/>
                  </a:cubicBezTo>
                  <a:cubicBezTo>
                    <a:pt x="38724" y="17604"/>
                    <a:pt x="29211" y="13714"/>
                    <a:pt x="23375" y="10583"/>
                  </a:cubicBezTo>
                  <a:cubicBezTo>
                    <a:pt x="19119" y="8303"/>
                    <a:pt x="16748" y="6388"/>
                    <a:pt x="17083" y="5324"/>
                  </a:cubicBezTo>
                  <a:cubicBezTo>
                    <a:pt x="17297" y="4700"/>
                    <a:pt x="18411" y="4400"/>
                    <a:pt x="20246" y="4400"/>
                  </a:cubicBezTo>
                  <a:cubicBezTo>
                    <a:pt x="21539" y="4400"/>
                    <a:pt x="23190" y="4549"/>
                    <a:pt x="25138" y="4838"/>
                  </a:cubicBezTo>
                  <a:cubicBezTo>
                    <a:pt x="25381" y="4291"/>
                    <a:pt x="25654" y="3744"/>
                    <a:pt x="25897" y="3227"/>
                  </a:cubicBezTo>
                  <a:cubicBezTo>
                    <a:pt x="17045" y="1145"/>
                    <a:pt x="9859" y="1"/>
                    <a:pt x="54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9" name="Google Shape;3109;p54"/>
          <p:cNvGrpSpPr/>
          <p:nvPr/>
        </p:nvGrpSpPr>
        <p:grpSpPr>
          <a:xfrm rot="10800000">
            <a:off x="3674250" y="-317488"/>
            <a:ext cx="984775" cy="989833"/>
            <a:chOff x="1437575" y="1630787"/>
            <a:chExt cx="984775" cy="989833"/>
          </a:xfrm>
        </p:grpSpPr>
        <p:sp>
          <p:nvSpPr>
            <p:cNvPr id="3110" name="Google Shape;3110;p54"/>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4"/>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2" name="Google Shape;3112;p54"/>
          <p:cNvGrpSpPr/>
          <p:nvPr/>
        </p:nvGrpSpPr>
        <p:grpSpPr>
          <a:xfrm rot="10800000">
            <a:off x="806400" y="3614262"/>
            <a:ext cx="984775" cy="989833"/>
            <a:chOff x="1437575" y="1630787"/>
            <a:chExt cx="984775" cy="989833"/>
          </a:xfrm>
        </p:grpSpPr>
        <p:sp>
          <p:nvSpPr>
            <p:cNvPr id="3113" name="Google Shape;3113;p54"/>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4"/>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5" name="Google Shape;3115;p54"/>
          <p:cNvGrpSpPr/>
          <p:nvPr/>
        </p:nvGrpSpPr>
        <p:grpSpPr>
          <a:xfrm rot="10800000">
            <a:off x="6973825" y="1663412"/>
            <a:ext cx="984775" cy="989833"/>
            <a:chOff x="1437575" y="1630787"/>
            <a:chExt cx="984775" cy="989833"/>
          </a:xfrm>
        </p:grpSpPr>
        <p:sp>
          <p:nvSpPr>
            <p:cNvPr id="3116" name="Google Shape;3116;p54"/>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4"/>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lin ang="13500032" scaled="0"/>
        </a:gradFill>
      </p:bgPr>
    </p:bg>
    <p:spTree>
      <p:nvGrpSpPr>
        <p:cNvPr id="3121" name="Shape 3121"/>
        <p:cNvGrpSpPr/>
        <p:nvPr/>
      </p:nvGrpSpPr>
      <p:grpSpPr>
        <a:xfrm>
          <a:off x="0" y="0"/>
          <a:ext cx="0" cy="0"/>
          <a:chOff x="0" y="0"/>
          <a:chExt cx="0" cy="0"/>
        </a:xfrm>
      </p:grpSpPr>
      <p:sp>
        <p:nvSpPr>
          <p:cNvPr id="3122" name="Google Shape;3122;p55"/>
          <p:cNvSpPr txBox="1"/>
          <p:nvPr>
            <p:ph type="title"/>
          </p:nvPr>
        </p:nvSpPr>
        <p:spPr>
          <a:xfrm>
            <a:off x="713100" y="53785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USES OF A SATELLITE</a:t>
            </a:r>
            <a:endParaRPr/>
          </a:p>
        </p:txBody>
      </p:sp>
      <p:sp>
        <p:nvSpPr>
          <p:cNvPr id="3123" name="Google Shape;3123;p55"/>
          <p:cNvSpPr/>
          <p:nvPr/>
        </p:nvSpPr>
        <p:spPr>
          <a:xfrm>
            <a:off x="7453192" y="1414121"/>
            <a:ext cx="567000" cy="5670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5"/>
          <p:cNvSpPr txBox="1"/>
          <p:nvPr>
            <p:ph idx="4294967295" type="subTitle"/>
          </p:nvPr>
        </p:nvSpPr>
        <p:spPr>
          <a:xfrm>
            <a:off x="4580803" y="1423575"/>
            <a:ext cx="2633700" cy="5481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Mercury is the smallest planet in the Solar System</a:t>
            </a:r>
            <a:endParaRPr/>
          </a:p>
        </p:txBody>
      </p:sp>
      <p:sp>
        <p:nvSpPr>
          <p:cNvPr id="3125" name="Google Shape;3125;p55"/>
          <p:cNvSpPr/>
          <p:nvPr/>
        </p:nvSpPr>
        <p:spPr>
          <a:xfrm>
            <a:off x="1993823" y="1414905"/>
            <a:ext cx="564300" cy="5643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lt1"/>
                </a:solidFill>
                <a:latin typeface="Open Sans"/>
                <a:ea typeface="Open Sans"/>
                <a:cs typeface="Open Sans"/>
                <a:sym typeface="Open Sans"/>
              </a:rPr>
              <a:t>1</a:t>
            </a:r>
            <a:endParaRPr b="1" sz="2400">
              <a:solidFill>
                <a:schemeClr val="lt1"/>
              </a:solidFill>
              <a:latin typeface="Open Sans"/>
              <a:ea typeface="Open Sans"/>
              <a:cs typeface="Open Sans"/>
              <a:sym typeface="Open Sans"/>
            </a:endParaRPr>
          </a:p>
        </p:txBody>
      </p:sp>
      <p:sp>
        <p:nvSpPr>
          <p:cNvPr id="3126" name="Google Shape;3126;p55"/>
          <p:cNvSpPr/>
          <p:nvPr/>
        </p:nvSpPr>
        <p:spPr>
          <a:xfrm>
            <a:off x="1993823" y="2194565"/>
            <a:ext cx="564300" cy="5643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lt1"/>
                </a:solidFill>
                <a:latin typeface="Open Sans"/>
                <a:ea typeface="Open Sans"/>
                <a:cs typeface="Open Sans"/>
                <a:sym typeface="Open Sans"/>
              </a:rPr>
              <a:t>2</a:t>
            </a:r>
            <a:endParaRPr b="1" sz="2400">
              <a:solidFill>
                <a:schemeClr val="lt1"/>
              </a:solidFill>
              <a:latin typeface="Open Sans"/>
              <a:ea typeface="Open Sans"/>
              <a:cs typeface="Open Sans"/>
              <a:sym typeface="Open Sans"/>
            </a:endParaRPr>
          </a:p>
        </p:txBody>
      </p:sp>
      <p:sp>
        <p:nvSpPr>
          <p:cNvPr id="3127" name="Google Shape;3127;p55"/>
          <p:cNvSpPr/>
          <p:nvPr/>
        </p:nvSpPr>
        <p:spPr>
          <a:xfrm>
            <a:off x="1993823" y="2974200"/>
            <a:ext cx="564300" cy="5643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lt1"/>
                </a:solidFill>
                <a:latin typeface="Open Sans"/>
                <a:ea typeface="Open Sans"/>
                <a:cs typeface="Open Sans"/>
                <a:sym typeface="Open Sans"/>
              </a:rPr>
              <a:t>3</a:t>
            </a:r>
            <a:endParaRPr b="1" sz="2400">
              <a:solidFill>
                <a:schemeClr val="lt1"/>
              </a:solidFill>
              <a:latin typeface="Open Sans"/>
              <a:ea typeface="Open Sans"/>
              <a:cs typeface="Open Sans"/>
              <a:sym typeface="Open Sans"/>
            </a:endParaRPr>
          </a:p>
        </p:txBody>
      </p:sp>
      <p:sp>
        <p:nvSpPr>
          <p:cNvPr id="3128" name="Google Shape;3128;p55"/>
          <p:cNvSpPr/>
          <p:nvPr/>
        </p:nvSpPr>
        <p:spPr>
          <a:xfrm>
            <a:off x="1993823" y="3753860"/>
            <a:ext cx="564300" cy="5643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lt1"/>
                </a:solidFill>
                <a:latin typeface="Open Sans"/>
                <a:ea typeface="Open Sans"/>
                <a:cs typeface="Open Sans"/>
                <a:sym typeface="Open Sans"/>
              </a:rPr>
              <a:t>4</a:t>
            </a:r>
            <a:endParaRPr b="1" sz="2400">
              <a:solidFill>
                <a:schemeClr val="lt1"/>
              </a:solidFill>
              <a:latin typeface="Open Sans"/>
              <a:ea typeface="Open Sans"/>
              <a:cs typeface="Open Sans"/>
              <a:sym typeface="Open Sans"/>
            </a:endParaRPr>
          </a:p>
        </p:txBody>
      </p:sp>
      <p:sp>
        <p:nvSpPr>
          <p:cNvPr id="3129" name="Google Shape;3129;p55"/>
          <p:cNvSpPr/>
          <p:nvPr/>
        </p:nvSpPr>
        <p:spPr>
          <a:xfrm rot="-5400000">
            <a:off x="164654" y="2626866"/>
            <a:ext cx="2369400" cy="4716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Open Sans"/>
                <a:ea typeface="Open Sans"/>
                <a:cs typeface="Open Sans"/>
                <a:sym typeface="Open Sans"/>
              </a:rPr>
              <a:t>NEW SKILLS</a:t>
            </a:r>
            <a:endParaRPr b="1" sz="2000">
              <a:solidFill>
                <a:schemeClr val="lt1"/>
              </a:solidFill>
              <a:latin typeface="Open Sans"/>
              <a:ea typeface="Open Sans"/>
              <a:cs typeface="Open Sans"/>
              <a:sym typeface="Open Sans"/>
            </a:endParaRPr>
          </a:p>
        </p:txBody>
      </p:sp>
      <p:sp>
        <p:nvSpPr>
          <p:cNvPr id="3130" name="Google Shape;3130;p55"/>
          <p:cNvSpPr txBox="1"/>
          <p:nvPr/>
        </p:nvSpPr>
        <p:spPr>
          <a:xfrm>
            <a:off x="2807354" y="1516125"/>
            <a:ext cx="1537500" cy="36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Rajdhani SemiBold"/>
                <a:ea typeface="Rajdhani SemiBold"/>
                <a:cs typeface="Rajdhani SemiBold"/>
                <a:sym typeface="Rajdhani SemiBold"/>
              </a:rPr>
              <a:t>MERCURY</a:t>
            </a:r>
            <a:endParaRPr sz="2000">
              <a:solidFill>
                <a:schemeClr val="lt1"/>
              </a:solidFill>
              <a:latin typeface="Rajdhani SemiBold"/>
              <a:ea typeface="Rajdhani SemiBold"/>
              <a:cs typeface="Rajdhani SemiBold"/>
              <a:sym typeface="Rajdhani SemiBold"/>
            </a:endParaRPr>
          </a:p>
        </p:txBody>
      </p:sp>
      <p:cxnSp>
        <p:nvCxnSpPr>
          <p:cNvPr id="3131" name="Google Shape;3131;p55"/>
          <p:cNvCxnSpPr>
            <a:stCxn id="3125" idx="2"/>
            <a:endCxn id="3129" idx="2"/>
          </p:cNvCxnSpPr>
          <p:nvPr/>
        </p:nvCxnSpPr>
        <p:spPr>
          <a:xfrm flipH="1">
            <a:off x="1585223" y="1697055"/>
            <a:ext cx="408600" cy="1165500"/>
          </a:xfrm>
          <a:prstGeom prst="bentConnector3">
            <a:avLst>
              <a:gd fmla="val 50007" name="adj1"/>
            </a:avLst>
          </a:prstGeom>
          <a:noFill/>
          <a:ln cap="flat" cmpd="sng" w="9525">
            <a:solidFill>
              <a:schemeClr val="lt1"/>
            </a:solidFill>
            <a:prstDash val="solid"/>
            <a:round/>
            <a:headEnd len="med" w="med" type="none"/>
            <a:tailEnd len="med" w="med" type="none"/>
          </a:ln>
        </p:spPr>
      </p:cxnSp>
      <p:cxnSp>
        <p:nvCxnSpPr>
          <p:cNvPr id="3132" name="Google Shape;3132;p55"/>
          <p:cNvCxnSpPr>
            <a:stCxn id="3128" idx="2"/>
            <a:endCxn id="3129" idx="2"/>
          </p:cNvCxnSpPr>
          <p:nvPr/>
        </p:nvCxnSpPr>
        <p:spPr>
          <a:xfrm rot="10800000">
            <a:off x="1585223" y="2862710"/>
            <a:ext cx="408600" cy="1173300"/>
          </a:xfrm>
          <a:prstGeom prst="bentConnector3">
            <a:avLst>
              <a:gd fmla="val 50007" name="adj1"/>
            </a:avLst>
          </a:prstGeom>
          <a:noFill/>
          <a:ln cap="flat" cmpd="sng" w="9525">
            <a:solidFill>
              <a:schemeClr val="lt1"/>
            </a:solidFill>
            <a:prstDash val="solid"/>
            <a:round/>
            <a:headEnd len="med" w="med" type="none"/>
            <a:tailEnd len="med" w="med" type="none"/>
          </a:ln>
        </p:spPr>
      </p:cxnSp>
      <p:cxnSp>
        <p:nvCxnSpPr>
          <p:cNvPr id="3133" name="Google Shape;3133;p55"/>
          <p:cNvCxnSpPr>
            <a:stCxn id="3126" idx="2"/>
            <a:endCxn id="3129" idx="2"/>
          </p:cNvCxnSpPr>
          <p:nvPr/>
        </p:nvCxnSpPr>
        <p:spPr>
          <a:xfrm flipH="1">
            <a:off x="1585223" y="2476715"/>
            <a:ext cx="408600" cy="386100"/>
          </a:xfrm>
          <a:prstGeom prst="bentConnector3">
            <a:avLst>
              <a:gd fmla="val 50007" name="adj1"/>
            </a:avLst>
          </a:prstGeom>
          <a:noFill/>
          <a:ln cap="flat" cmpd="sng" w="9525">
            <a:solidFill>
              <a:schemeClr val="lt1"/>
            </a:solidFill>
            <a:prstDash val="solid"/>
            <a:round/>
            <a:headEnd len="med" w="med" type="none"/>
            <a:tailEnd len="med" w="med" type="none"/>
          </a:ln>
        </p:spPr>
      </p:cxnSp>
      <p:cxnSp>
        <p:nvCxnSpPr>
          <p:cNvPr id="3134" name="Google Shape;3134;p55"/>
          <p:cNvCxnSpPr>
            <a:stCxn id="3127" idx="2"/>
            <a:endCxn id="3129" idx="2"/>
          </p:cNvCxnSpPr>
          <p:nvPr/>
        </p:nvCxnSpPr>
        <p:spPr>
          <a:xfrm rot="10800000">
            <a:off x="1585223" y="2862750"/>
            <a:ext cx="408600" cy="393600"/>
          </a:xfrm>
          <a:prstGeom prst="bentConnector3">
            <a:avLst>
              <a:gd fmla="val 50007" name="adj1"/>
            </a:avLst>
          </a:prstGeom>
          <a:noFill/>
          <a:ln cap="flat" cmpd="sng" w="9525">
            <a:solidFill>
              <a:schemeClr val="lt1"/>
            </a:solidFill>
            <a:prstDash val="solid"/>
            <a:round/>
            <a:headEnd len="med" w="med" type="none"/>
            <a:tailEnd len="med" w="med" type="none"/>
          </a:ln>
        </p:spPr>
      </p:cxnSp>
      <p:cxnSp>
        <p:nvCxnSpPr>
          <p:cNvPr id="3135" name="Google Shape;3135;p55"/>
          <p:cNvCxnSpPr>
            <a:stCxn id="3125" idx="6"/>
            <a:endCxn id="3130" idx="1"/>
          </p:cNvCxnSpPr>
          <p:nvPr/>
        </p:nvCxnSpPr>
        <p:spPr>
          <a:xfrm>
            <a:off x="2558123" y="1697055"/>
            <a:ext cx="249300" cy="600"/>
          </a:xfrm>
          <a:prstGeom prst="straightConnector1">
            <a:avLst/>
          </a:prstGeom>
          <a:noFill/>
          <a:ln cap="flat" cmpd="sng" w="9525">
            <a:solidFill>
              <a:schemeClr val="lt1"/>
            </a:solidFill>
            <a:prstDash val="solid"/>
            <a:round/>
            <a:headEnd len="med" w="med" type="none"/>
            <a:tailEnd len="med" w="med" type="none"/>
          </a:ln>
        </p:spPr>
      </p:cxnSp>
      <p:cxnSp>
        <p:nvCxnSpPr>
          <p:cNvPr id="3136" name="Google Shape;3136;p55"/>
          <p:cNvCxnSpPr/>
          <p:nvPr/>
        </p:nvCxnSpPr>
        <p:spPr>
          <a:xfrm>
            <a:off x="4281929" y="1694025"/>
            <a:ext cx="235800" cy="0"/>
          </a:xfrm>
          <a:prstGeom prst="straightConnector1">
            <a:avLst/>
          </a:prstGeom>
          <a:noFill/>
          <a:ln cap="flat" cmpd="sng" w="9525">
            <a:solidFill>
              <a:schemeClr val="lt1"/>
            </a:solidFill>
            <a:prstDash val="solid"/>
            <a:round/>
            <a:headEnd len="med" w="med" type="none"/>
            <a:tailEnd len="med" w="med" type="none"/>
          </a:ln>
        </p:spPr>
      </p:cxnSp>
      <p:cxnSp>
        <p:nvCxnSpPr>
          <p:cNvPr id="3137" name="Google Shape;3137;p55"/>
          <p:cNvCxnSpPr>
            <a:stCxn id="3124" idx="3"/>
            <a:endCxn id="3123" idx="2"/>
          </p:cNvCxnSpPr>
          <p:nvPr/>
        </p:nvCxnSpPr>
        <p:spPr>
          <a:xfrm>
            <a:off x="7214503" y="1697625"/>
            <a:ext cx="238800" cy="0"/>
          </a:xfrm>
          <a:prstGeom prst="straightConnector1">
            <a:avLst/>
          </a:prstGeom>
          <a:noFill/>
          <a:ln cap="flat" cmpd="sng" w="9525">
            <a:solidFill>
              <a:schemeClr val="lt1"/>
            </a:solidFill>
            <a:prstDash val="solid"/>
            <a:round/>
            <a:headEnd len="med" w="med" type="none"/>
            <a:tailEnd len="med" w="med" type="none"/>
          </a:ln>
        </p:spPr>
      </p:cxnSp>
      <p:sp>
        <p:nvSpPr>
          <p:cNvPr id="3138" name="Google Shape;3138;p55"/>
          <p:cNvSpPr/>
          <p:nvPr/>
        </p:nvSpPr>
        <p:spPr>
          <a:xfrm>
            <a:off x="7453192" y="2193221"/>
            <a:ext cx="567000" cy="5670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5"/>
          <p:cNvSpPr txBox="1"/>
          <p:nvPr>
            <p:ph idx="4294967295" type="subTitle"/>
          </p:nvPr>
        </p:nvSpPr>
        <p:spPr>
          <a:xfrm>
            <a:off x="4580803" y="2202675"/>
            <a:ext cx="2633700" cy="5481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Earth is the beautiful planet where we all live on</a:t>
            </a:r>
            <a:endParaRPr/>
          </a:p>
        </p:txBody>
      </p:sp>
      <p:sp>
        <p:nvSpPr>
          <p:cNvPr id="3140" name="Google Shape;3140;p55"/>
          <p:cNvSpPr txBox="1"/>
          <p:nvPr/>
        </p:nvSpPr>
        <p:spPr>
          <a:xfrm>
            <a:off x="2807354" y="2295225"/>
            <a:ext cx="1537500" cy="36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Rajdhani SemiBold"/>
                <a:ea typeface="Rajdhani SemiBold"/>
                <a:cs typeface="Rajdhani SemiBold"/>
                <a:sym typeface="Rajdhani SemiBold"/>
              </a:rPr>
              <a:t>EARTH</a:t>
            </a:r>
            <a:endParaRPr sz="2000">
              <a:solidFill>
                <a:schemeClr val="lt1"/>
              </a:solidFill>
              <a:latin typeface="Rajdhani SemiBold"/>
              <a:ea typeface="Rajdhani SemiBold"/>
              <a:cs typeface="Rajdhani SemiBold"/>
              <a:sym typeface="Rajdhani SemiBold"/>
            </a:endParaRPr>
          </a:p>
        </p:txBody>
      </p:sp>
      <p:cxnSp>
        <p:nvCxnSpPr>
          <p:cNvPr id="3141" name="Google Shape;3141;p55"/>
          <p:cNvCxnSpPr/>
          <p:nvPr/>
        </p:nvCxnSpPr>
        <p:spPr>
          <a:xfrm>
            <a:off x="4281929" y="2473125"/>
            <a:ext cx="235800" cy="0"/>
          </a:xfrm>
          <a:prstGeom prst="straightConnector1">
            <a:avLst/>
          </a:prstGeom>
          <a:noFill/>
          <a:ln cap="flat" cmpd="sng" w="9525">
            <a:solidFill>
              <a:schemeClr val="lt1"/>
            </a:solidFill>
            <a:prstDash val="solid"/>
            <a:round/>
            <a:headEnd len="med" w="med" type="none"/>
            <a:tailEnd len="med" w="med" type="none"/>
          </a:ln>
        </p:spPr>
      </p:cxnSp>
      <p:cxnSp>
        <p:nvCxnSpPr>
          <p:cNvPr id="3142" name="Google Shape;3142;p55"/>
          <p:cNvCxnSpPr>
            <a:stCxn id="3139" idx="3"/>
            <a:endCxn id="3138" idx="2"/>
          </p:cNvCxnSpPr>
          <p:nvPr/>
        </p:nvCxnSpPr>
        <p:spPr>
          <a:xfrm>
            <a:off x="7214503" y="2476725"/>
            <a:ext cx="238800" cy="0"/>
          </a:xfrm>
          <a:prstGeom prst="straightConnector1">
            <a:avLst/>
          </a:prstGeom>
          <a:noFill/>
          <a:ln cap="flat" cmpd="sng" w="9525">
            <a:solidFill>
              <a:schemeClr val="lt1"/>
            </a:solidFill>
            <a:prstDash val="solid"/>
            <a:round/>
            <a:headEnd len="med" w="med" type="none"/>
            <a:tailEnd len="med" w="med" type="none"/>
          </a:ln>
        </p:spPr>
      </p:cxnSp>
      <p:sp>
        <p:nvSpPr>
          <p:cNvPr id="3143" name="Google Shape;3143;p55"/>
          <p:cNvSpPr/>
          <p:nvPr/>
        </p:nvSpPr>
        <p:spPr>
          <a:xfrm>
            <a:off x="7453192" y="2972321"/>
            <a:ext cx="567000" cy="5670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5"/>
          <p:cNvSpPr txBox="1"/>
          <p:nvPr>
            <p:ph idx="4294967295" type="subTitle"/>
          </p:nvPr>
        </p:nvSpPr>
        <p:spPr>
          <a:xfrm>
            <a:off x="4580803" y="2981775"/>
            <a:ext cx="2633700" cy="5481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Venus has a beautiful name, but also high temperatures</a:t>
            </a:r>
            <a:endParaRPr/>
          </a:p>
        </p:txBody>
      </p:sp>
      <p:sp>
        <p:nvSpPr>
          <p:cNvPr id="3145" name="Google Shape;3145;p55"/>
          <p:cNvSpPr txBox="1"/>
          <p:nvPr/>
        </p:nvSpPr>
        <p:spPr>
          <a:xfrm>
            <a:off x="2807354" y="3074325"/>
            <a:ext cx="1537500" cy="36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Rajdhani SemiBold"/>
                <a:ea typeface="Rajdhani SemiBold"/>
                <a:cs typeface="Rajdhani SemiBold"/>
                <a:sym typeface="Rajdhani SemiBold"/>
              </a:rPr>
              <a:t>VENUS</a:t>
            </a:r>
            <a:endParaRPr sz="2000">
              <a:solidFill>
                <a:schemeClr val="lt1"/>
              </a:solidFill>
              <a:latin typeface="Rajdhani SemiBold"/>
              <a:ea typeface="Rajdhani SemiBold"/>
              <a:cs typeface="Rajdhani SemiBold"/>
              <a:sym typeface="Rajdhani SemiBold"/>
            </a:endParaRPr>
          </a:p>
        </p:txBody>
      </p:sp>
      <p:cxnSp>
        <p:nvCxnSpPr>
          <p:cNvPr id="3146" name="Google Shape;3146;p55"/>
          <p:cNvCxnSpPr/>
          <p:nvPr/>
        </p:nvCxnSpPr>
        <p:spPr>
          <a:xfrm>
            <a:off x="4281929" y="3252225"/>
            <a:ext cx="235800" cy="0"/>
          </a:xfrm>
          <a:prstGeom prst="straightConnector1">
            <a:avLst/>
          </a:prstGeom>
          <a:noFill/>
          <a:ln cap="flat" cmpd="sng" w="9525">
            <a:solidFill>
              <a:schemeClr val="lt1"/>
            </a:solidFill>
            <a:prstDash val="solid"/>
            <a:round/>
            <a:headEnd len="med" w="med" type="none"/>
            <a:tailEnd len="med" w="med" type="none"/>
          </a:ln>
        </p:spPr>
      </p:cxnSp>
      <p:cxnSp>
        <p:nvCxnSpPr>
          <p:cNvPr id="3147" name="Google Shape;3147;p55"/>
          <p:cNvCxnSpPr>
            <a:stCxn id="3144" idx="3"/>
            <a:endCxn id="3143" idx="2"/>
          </p:cNvCxnSpPr>
          <p:nvPr/>
        </p:nvCxnSpPr>
        <p:spPr>
          <a:xfrm>
            <a:off x="7214503" y="3255825"/>
            <a:ext cx="238800" cy="0"/>
          </a:xfrm>
          <a:prstGeom prst="straightConnector1">
            <a:avLst/>
          </a:prstGeom>
          <a:noFill/>
          <a:ln cap="flat" cmpd="sng" w="9525">
            <a:solidFill>
              <a:schemeClr val="lt1"/>
            </a:solidFill>
            <a:prstDash val="solid"/>
            <a:round/>
            <a:headEnd len="med" w="med" type="none"/>
            <a:tailEnd len="med" w="med" type="none"/>
          </a:ln>
        </p:spPr>
      </p:cxnSp>
      <p:sp>
        <p:nvSpPr>
          <p:cNvPr id="3148" name="Google Shape;3148;p55"/>
          <p:cNvSpPr/>
          <p:nvPr/>
        </p:nvSpPr>
        <p:spPr>
          <a:xfrm>
            <a:off x="7453192" y="3751421"/>
            <a:ext cx="567000" cy="5670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5"/>
          <p:cNvSpPr txBox="1"/>
          <p:nvPr>
            <p:ph idx="4294967295" type="subTitle"/>
          </p:nvPr>
        </p:nvSpPr>
        <p:spPr>
          <a:xfrm>
            <a:off x="4580803" y="3760875"/>
            <a:ext cx="2633700" cy="5481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Saturn is the second-largest planet in the Solar System</a:t>
            </a:r>
            <a:endParaRPr/>
          </a:p>
        </p:txBody>
      </p:sp>
      <p:sp>
        <p:nvSpPr>
          <p:cNvPr id="3150" name="Google Shape;3150;p55"/>
          <p:cNvSpPr txBox="1"/>
          <p:nvPr/>
        </p:nvSpPr>
        <p:spPr>
          <a:xfrm>
            <a:off x="2807354" y="3853425"/>
            <a:ext cx="1537500" cy="36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Rajdhani SemiBold"/>
                <a:ea typeface="Rajdhani SemiBold"/>
                <a:cs typeface="Rajdhani SemiBold"/>
                <a:sym typeface="Rajdhani SemiBold"/>
              </a:rPr>
              <a:t>SATURN</a:t>
            </a:r>
            <a:endParaRPr sz="2000">
              <a:solidFill>
                <a:schemeClr val="lt1"/>
              </a:solidFill>
              <a:latin typeface="Rajdhani SemiBold"/>
              <a:ea typeface="Rajdhani SemiBold"/>
              <a:cs typeface="Rajdhani SemiBold"/>
              <a:sym typeface="Rajdhani SemiBold"/>
            </a:endParaRPr>
          </a:p>
        </p:txBody>
      </p:sp>
      <p:cxnSp>
        <p:nvCxnSpPr>
          <p:cNvPr id="3151" name="Google Shape;3151;p55"/>
          <p:cNvCxnSpPr/>
          <p:nvPr/>
        </p:nvCxnSpPr>
        <p:spPr>
          <a:xfrm>
            <a:off x="4281929" y="4031325"/>
            <a:ext cx="235800" cy="0"/>
          </a:xfrm>
          <a:prstGeom prst="straightConnector1">
            <a:avLst/>
          </a:prstGeom>
          <a:noFill/>
          <a:ln cap="flat" cmpd="sng" w="9525">
            <a:solidFill>
              <a:schemeClr val="lt1"/>
            </a:solidFill>
            <a:prstDash val="solid"/>
            <a:round/>
            <a:headEnd len="med" w="med" type="none"/>
            <a:tailEnd len="med" w="med" type="none"/>
          </a:ln>
        </p:spPr>
      </p:cxnSp>
      <p:cxnSp>
        <p:nvCxnSpPr>
          <p:cNvPr id="3152" name="Google Shape;3152;p55"/>
          <p:cNvCxnSpPr>
            <a:stCxn id="3149" idx="3"/>
            <a:endCxn id="3148" idx="2"/>
          </p:cNvCxnSpPr>
          <p:nvPr/>
        </p:nvCxnSpPr>
        <p:spPr>
          <a:xfrm>
            <a:off x="7214503" y="4034925"/>
            <a:ext cx="238800" cy="0"/>
          </a:xfrm>
          <a:prstGeom prst="straightConnector1">
            <a:avLst/>
          </a:prstGeom>
          <a:noFill/>
          <a:ln cap="flat" cmpd="sng" w="9525">
            <a:solidFill>
              <a:schemeClr val="lt1"/>
            </a:solidFill>
            <a:prstDash val="solid"/>
            <a:round/>
            <a:headEnd len="med" w="med" type="none"/>
            <a:tailEnd len="med" w="med" type="none"/>
          </a:ln>
        </p:spPr>
      </p:cxnSp>
      <p:cxnSp>
        <p:nvCxnSpPr>
          <p:cNvPr id="3153" name="Google Shape;3153;p55"/>
          <p:cNvCxnSpPr>
            <a:stCxn id="3126" idx="6"/>
            <a:endCxn id="3140" idx="1"/>
          </p:cNvCxnSpPr>
          <p:nvPr/>
        </p:nvCxnSpPr>
        <p:spPr>
          <a:xfrm>
            <a:off x="2558123" y="2476715"/>
            <a:ext cx="249300" cy="0"/>
          </a:xfrm>
          <a:prstGeom prst="straightConnector1">
            <a:avLst/>
          </a:prstGeom>
          <a:noFill/>
          <a:ln cap="flat" cmpd="sng" w="9525">
            <a:solidFill>
              <a:schemeClr val="lt1"/>
            </a:solidFill>
            <a:prstDash val="solid"/>
            <a:round/>
            <a:headEnd len="med" w="med" type="none"/>
            <a:tailEnd len="med" w="med" type="none"/>
          </a:ln>
        </p:spPr>
      </p:cxnSp>
      <p:cxnSp>
        <p:nvCxnSpPr>
          <p:cNvPr id="3154" name="Google Shape;3154;p55"/>
          <p:cNvCxnSpPr>
            <a:stCxn id="3127" idx="6"/>
            <a:endCxn id="3145" idx="1"/>
          </p:cNvCxnSpPr>
          <p:nvPr/>
        </p:nvCxnSpPr>
        <p:spPr>
          <a:xfrm flipH="1" rot="10800000">
            <a:off x="2558123" y="3255750"/>
            <a:ext cx="249300" cy="600"/>
          </a:xfrm>
          <a:prstGeom prst="straightConnector1">
            <a:avLst/>
          </a:prstGeom>
          <a:noFill/>
          <a:ln cap="flat" cmpd="sng" w="9525">
            <a:solidFill>
              <a:schemeClr val="lt1"/>
            </a:solidFill>
            <a:prstDash val="solid"/>
            <a:round/>
            <a:headEnd len="med" w="med" type="none"/>
            <a:tailEnd len="med" w="med" type="none"/>
          </a:ln>
        </p:spPr>
      </p:cxnSp>
      <p:cxnSp>
        <p:nvCxnSpPr>
          <p:cNvPr id="3155" name="Google Shape;3155;p55"/>
          <p:cNvCxnSpPr>
            <a:stCxn id="3128" idx="6"/>
            <a:endCxn id="3150" idx="1"/>
          </p:cNvCxnSpPr>
          <p:nvPr/>
        </p:nvCxnSpPr>
        <p:spPr>
          <a:xfrm flipH="1" rot="10800000">
            <a:off x="2558123" y="4034810"/>
            <a:ext cx="249300" cy="1200"/>
          </a:xfrm>
          <a:prstGeom prst="straightConnector1">
            <a:avLst/>
          </a:prstGeom>
          <a:noFill/>
          <a:ln cap="flat" cmpd="sng" w="9525">
            <a:solidFill>
              <a:schemeClr val="lt1"/>
            </a:solidFill>
            <a:prstDash val="solid"/>
            <a:round/>
            <a:headEnd len="med" w="med" type="none"/>
            <a:tailEnd len="med" w="med" type="none"/>
          </a:ln>
        </p:spPr>
      </p:cxnSp>
      <p:grpSp>
        <p:nvGrpSpPr>
          <p:cNvPr id="3156" name="Google Shape;3156;p55"/>
          <p:cNvGrpSpPr/>
          <p:nvPr/>
        </p:nvGrpSpPr>
        <p:grpSpPr>
          <a:xfrm>
            <a:off x="7557002" y="2298124"/>
            <a:ext cx="359366" cy="357189"/>
            <a:chOff x="-6689825" y="3992050"/>
            <a:chExt cx="293025" cy="291250"/>
          </a:xfrm>
        </p:grpSpPr>
        <p:sp>
          <p:nvSpPr>
            <p:cNvPr id="3157" name="Google Shape;3157;p55"/>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5"/>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5"/>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5"/>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5"/>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5"/>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5"/>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5"/>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5"/>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5"/>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5"/>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5"/>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9" name="Google Shape;3169;p55"/>
          <p:cNvGrpSpPr/>
          <p:nvPr/>
        </p:nvGrpSpPr>
        <p:grpSpPr>
          <a:xfrm>
            <a:off x="7585593" y="1591978"/>
            <a:ext cx="302167" cy="226256"/>
            <a:chOff x="-1199300" y="3279250"/>
            <a:chExt cx="293025" cy="206400"/>
          </a:xfrm>
        </p:grpSpPr>
        <p:sp>
          <p:nvSpPr>
            <p:cNvPr id="3170" name="Google Shape;3170;p55"/>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5"/>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5"/>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5"/>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4" name="Google Shape;3174;p55"/>
          <p:cNvGrpSpPr/>
          <p:nvPr/>
        </p:nvGrpSpPr>
        <p:grpSpPr>
          <a:xfrm>
            <a:off x="7557961" y="3079494"/>
            <a:ext cx="357468" cy="352675"/>
            <a:chOff x="-33645475" y="3228075"/>
            <a:chExt cx="294600" cy="290650"/>
          </a:xfrm>
        </p:grpSpPr>
        <p:sp>
          <p:nvSpPr>
            <p:cNvPr id="3175" name="Google Shape;3175;p55"/>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5"/>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5"/>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5"/>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5"/>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5"/>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5"/>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2" name="Google Shape;3182;p55"/>
          <p:cNvGrpSpPr/>
          <p:nvPr/>
        </p:nvGrpSpPr>
        <p:grpSpPr>
          <a:xfrm>
            <a:off x="7559856" y="3856334"/>
            <a:ext cx="353645" cy="354586"/>
            <a:chOff x="-30345325" y="3918800"/>
            <a:chExt cx="291450" cy="292225"/>
          </a:xfrm>
        </p:grpSpPr>
        <p:sp>
          <p:nvSpPr>
            <p:cNvPr id="3183" name="Google Shape;3183;p55"/>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5"/>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5"/>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5"/>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5"/>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191" name="Shape 3191"/>
        <p:cNvGrpSpPr/>
        <p:nvPr/>
      </p:nvGrpSpPr>
      <p:grpSpPr>
        <a:xfrm>
          <a:off x="0" y="0"/>
          <a:ext cx="0" cy="0"/>
          <a:chOff x="0" y="0"/>
          <a:chExt cx="0" cy="0"/>
        </a:xfrm>
      </p:grpSpPr>
      <p:sp>
        <p:nvSpPr>
          <p:cNvPr id="3192" name="Google Shape;3192;p56"/>
          <p:cNvSpPr txBox="1"/>
          <p:nvPr>
            <p:ph idx="1" type="body"/>
          </p:nvPr>
        </p:nvSpPr>
        <p:spPr>
          <a:xfrm>
            <a:off x="2569800" y="2059200"/>
            <a:ext cx="4004400" cy="102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5" name="Shape 2085"/>
        <p:cNvGrpSpPr/>
        <p:nvPr/>
      </p:nvGrpSpPr>
      <p:grpSpPr>
        <a:xfrm>
          <a:off x="0" y="0"/>
          <a:ext cx="0" cy="0"/>
          <a:chOff x="0" y="0"/>
          <a:chExt cx="0" cy="0"/>
        </a:xfrm>
      </p:grpSpPr>
      <p:sp>
        <p:nvSpPr>
          <p:cNvPr id="2086" name="Google Shape;2086;p39"/>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2087" name="Google Shape;2087;p39"/>
          <p:cNvSpPr txBox="1"/>
          <p:nvPr>
            <p:ph idx="1" type="body"/>
          </p:nvPr>
        </p:nvSpPr>
        <p:spPr>
          <a:xfrm>
            <a:off x="713100" y="118770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a:t>This is a slide structure based on an multipurpose presentation</a:t>
            </a:r>
            <a:endParaRPr b="1"/>
          </a:p>
          <a:p>
            <a:pPr indent="0" lvl="0" marL="0" rtl="0" algn="ctr">
              <a:spcBef>
                <a:spcPts val="0"/>
              </a:spcBef>
              <a:spcAft>
                <a:spcPts val="1200"/>
              </a:spcAft>
              <a:buNone/>
            </a:pPr>
            <a:r>
              <a:rPr lang="en"/>
              <a:t>You can delete this slide when you’re done editing the presentation</a:t>
            </a:r>
            <a:endParaRPr/>
          </a:p>
        </p:txBody>
      </p:sp>
      <p:graphicFrame>
        <p:nvGraphicFramePr>
          <p:cNvPr id="2088" name="Google Shape;2088;p39"/>
          <p:cNvGraphicFramePr/>
          <p:nvPr/>
        </p:nvGraphicFramePr>
        <p:xfrm>
          <a:off x="817774" y="1825680"/>
          <a:ext cx="3000000" cy="3000000"/>
        </p:xfrm>
        <a:graphic>
          <a:graphicData uri="http://schemas.openxmlformats.org/drawingml/2006/table">
            <a:tbl>
              <a:tblPr>
                <a:noFill/>
                <a:tableStyleId>{690C1FC6-3BDE-44B5-9360-506EE0DD27E8}</a:tableStyleId>
              </a:tblPr>
              <a:tblGrid>
                <a:gridCol w="2241925"/>
                <a:gridCol w="5278450"/>
              </a:tblGrid>
              <a:tr h="350500">
                <a:tc>
                  <a:txBody>
                    <a:bodyPr/>
                    <a:lstStyle/>
                    <a:p>
                      <a:pPr indent="0" lvl="0" marL="0" rtl="0" algn="l">
                        <a:spcBef>
                          <a:spcPts val="0"/>
                        </a:spcBef>
                        <a:spcAft>
                          <a:spcPts val="0"/>
                        </a:spcAft>
                        <a:buNone/>
                      </a:pPr>
                      <a:r>
                        <a:rPr b="1" lang="en" sz="1000">
                          <a:solidFill>
                            <a:schemeClr val="lt1"/>
                          </a:solidFill>
                          <a:uFill>
                            <a:noFill/>
                          </a:uFill>
                          <a:latin typeface="Open Sans"/>
                          <a:ea typeface="Open Sans"/>
                          <a:cs typeface="Open Sans"/>
                          <a:sym typeface="Open Sans"/>
                          <a:hlinkClick action="ppaction://hlinksldjump" r:id="rId3">
                            <a:extLst>
                              <a:ext uri="{A12FA001-AC4F-418D-AE19-62706E023703}">
                                <ahyp:hlinkClr val="tx"/>
                              </a:ext>
                            </a:extLst>
                          </a:hlinkClick>
                        </a:rPr>
                        <a:t>Fonts</a:t>
                      </a:r>
                      <a:endParaRPr b="1" sz="10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l">
                        <a:spcBef>
                          <a:spcPts val="0"/>
                        </a:spcBef>
                        <a:spcAft>
                          <a:spcPts val="1600"/>
                        </a:spcAft>
                        <a:buNone/>
                      </a:pPr>
                      <a:r>
                        <a:rPr lang="en" sz="1000">
                          <a:solidFill>
                            <a:schemeClr val="lt1"/>
                          </a:solidFill>
                          <a:latin typeface="Open Sans"/>
                          <a:ea typeface="Open Sans"/>
                          <a:cs typeface="Open Sans"/>
                          <a:sym typeface="Open Sans"/>
                        </a:rPr>
                        <a:t>To view this template correctly in PowerPoint, download and install the fonts we used</a:t>
                      </a:r>
                      <a:endParaRPr sz="1000">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50500">
                <a:tc>
                  <a:txBody>
                    <a:bodyPr/>
                    <a:lstStyle/>
                    <a:p>
                      <a:pPr indent="0" lvl="0" marL="0" rtl="0" algn="l">
                        <a:spcBef>
                          <a:spcPts val="0"/>
                        </a:spcBef>
                        <a:spcAft>
                          <a:spcPts val="0"/>
                        </a:spcAft>
                        <a:buNone/>
                      </a:pPr>
                      <a:r>
                        <a:rPr b="1" lang="en" sz="1000">
                          <a:solidFill>
                            <a:schemeClr val="lt1"/>
                          </a:solidFill>
                          <a:uFill>
                            <a:noFill/>
                          </a:uFill>
                          <a:latin typeface="Open Sans"/>
                          <a:ea typeface="Open Sans"/>
                          <a:cs typeface="Open Sans"/>
                          <a:sym typeface="Open Sans"/>
                          <a:hlinkClick action="ppaction://hlinksldjump" r:id="rId4">
                            <a:extLst>
                              <a:ext uri="{A12FA001-AC4F-418D-AE19-62706E023703}">
                                <ahyp:hlinkClr val="tx"/>
                              </a:ext>
                            </a:extLst>
                          </a:hlinkClick>
                        </a:rPr>
                        <a:t>Used </a:t>
                      </a:r>
                      <a:r>
                        <a:rPr b="1" lang="en" sz="1000">
                          <a:solidFill>
                            <a:schemeClr val="lt1"/>
                          </a:solidFill>
                          <a:latin typeface="Open Sans"/>
                          <a:ea typeface="Open Sans"/>
                          <a:cs typeface="Open Sans"/>
                          <a:sym typeface="Open Sans"/>
                        </a:rPr>
                        <a:t>and </a:t>
                      </a:r>
                      <a:r>
                        <a:rPr b="1" lang="en" sz="1000">
                          <a:solidFill>
                            <a:schemeClr val="lt1"/>
                          </a:solidFill>
                          <a:uFill>
                            <a:noFill/>
                          </a:uFill>
                          <a:latin typeface="Open Sans"/>
                          <a:ea typeface="Open Sans"/>
                          <a:cs typeface="Open Sans"/>
                          <a:sym typeface="Open Sans"/>
                          <a:hlinkClick action="ppaction://hlinksldjump" r:id="rId5">
                            <a:extLst>
                              <a:ext uri="{A12FA001-AC4F-418D-AE19-62706E023703}">
                                <ahyp:hlinkClr val="tx"/>
                              </a:ext>
                            </a:extLst>
                          </a:hlinkClick>
                        </a:rPr>
                        <a:t>alternative</a:t>
                      </a:r>
                      <a:r>
                        <a:rPr b="1" lang="en" sz="1000">
                          <a:solidFill>
                            <a:schemeClr val="lt1"/>
                          </a:solidFill>
                          <a:uFill>
                            <a:noFill/>
                          </a:uFill>
                          <a:latin typeface="Open Sans"/>
                          <a:ea typeface="Open Sans"/>
                          <a:cs typeface="Open Sans"/>
                          <a:sym typeface="Open Sans"/>
                          <a:hlinkClick action="ppaction://hlinksldjump" r:id="rId6">
                            <a:extLst>
                              <a:ext uri="{A12FA001-AC4F-418D-AE19-62706E023703}">
                                <ahyp:hlinkClr val="tx"/>
                              </a:ext>
                            </a:extLst>
                          </a:hlinkClick>
                        </a:rPr>
                        <a:t> resources</a:t>
                      </a:r>
                      <a:endParaRPr b="1" sz="10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marR="0" rtl="0" algn="l">
                        <a:lnSpc>
                          <a:spcPct val="100000"/>
                        </a:lnSpc>
                        <a:spcBef>
                          <a:spcPts val="0"/>
                        </a:spcBef>
                        <a:spcAft>
                          <a:spcPts val="1600"/>
                        </a:spcAft>
                        <a:buNone/>
                      </a:pPr>
                      <a:r>
                        <a:rPr lang="en" sz="1000">
                          <a:solidFill>
                            <a:schemeClr val="lt1"/>
                          </a:solidFill>
                          <a:latin typeface="Open Sans"/>
                          <a:ea typeface="Open Sans"/>
                          <a:cs typeface="Open Sans"/>
                          <a:sym typeface="Open Sans"/>
                        </a:rPr>
                        <a:t>An assortment of graphic resources that are suitable for use in this presentation</a:t>
                      </a:r>
                      <a:endParaRPr sz="1000">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50500">
                <a:tc>
                  <a:txBody>
                    <a:bodyPr/>
                    <a:lstStyle/>
                    <a:p>
                      <a:pPr indent="0" lvl="0" marL="0" rtl="0" algn="l">
                        <a:spcBef>
                          <a:spcPts val="0"/>
                        </a:spcBef>
                        <a:spcAft>
                          <a:spcPts val="0"/>
                        </a:spcAft>
                        <a:buNone/>
                      </a:pPr>
                      <a:r>
                        <a:rPr b="1" lang="en" sz="1000">
                          <a:solidFill>
                            <a:schemeClr val="lt1"/>
                          </a:solidFill>
                          <a:uFill>
                            <a:noFill/>
                          </a:uFill>
                          <a:latin typeface="Open Sans"/>
                          <a:ea typeface="Open Sans"/>
                          <a:cs typeface="Open Sans"/>
                          <a:sym typeface="Open Sans"/>
                          <a:hlinkClick action="ppaction://hlinksldjump" r:id="rId7">
                            <a:extLst>
                              <a:ext uri="{A12FA001-AC4F-418D-AE19-62706E023703}">
                                <ahyp:hlinkClr val="tx"/>
                              </a:ext>
                            </a:extLst>
                          </a:hlinkClick>
                        </a:rPr>
                        <a:t>Thanks slide</a:t>
                      </a:r>
                      <a:endParaRPr b="1" sz="10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l">
                        <a:spcBef>
                          <a:spcPts val="0"/>
                        </a:spcBef>
                        <a:spcAft>
                          <a:spcPts val="1600"/>
                        </a:spcAft>
                        <a:buNone/>
                      </a:pPr>
                      <a:r>
                        <a:rPr lang="en" sz="1000">
                          <a:solidFill>
                            <a:schemeClr val="lt1"/>
                          </a:solidFill>
                          <a:latin typeface="Open Sans"/>
                          <a:ea typeface="Open Sans"/>
                          <a:cs typeface="Open Sans"/>
                          <a:sym typeface="Open Sans"/>
                        </a:rPr>
                        <a:t>You must keep it so that proper credits for our design are given</a:t>
                      </a:r>
                      <a:endParaRPr sz="1000">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50500">
                <a:tc>
                  <a:txBody>
                    <a:bodyPr/>
                    <a:lstStyle/>
                    <a:p>
                      <a:pPr indent="0" lvl="0" marL="0" rtl="0" algn="l">
                        <a:spcBef>
                          <a:spcPts val="0"/>
                        </a:spcBef>
                        <a:spcAft>
                          <a:spcPts val="0"/>
                        </a:spcAft>
                        <a:buNone/>
                      </a:pPr>
                      <a:r>
                        <a:rPr b="1" lang="en" sz="1000">
                          <a:solidFill>
                            <a:schemeClr val="lt1"/>
                          </a:solidFill>
                          <a:uFill>
                            <a:noFill/>
                          </a:uFill>
                          <a:latin typeface="Open Sans"/>
                          <a:ea typeface="Open Sans"/>
                          <a:cs typeface="Open Sans"/>
                          <a:sym typeface="Open Sans"/>
                          <a:hlinkClick action="ppaction://hlinksldjump" r:id="rId8">
                            <a:extLst>
                              <a:ext uri="{A12FA001-AC4F-418D-AE19-62706E023703}">
                                <ahyp:hlinkClr val="tx"/>
                              </a:ext>
                            </a:extLst>
                          </a:hlinkClick>
                        </a:rPr>
                        <a:t>Colors</a:t>
                      </a:r>
                      <a:endParaRPr b="1" sz="10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l">
                        <a:spcBef>
                          <a:spcPts val="0"/>
                        </a:spcBef>
                        <a:spcAft>
                          <a:spcPts val="1600"/>
                        </a:spcAft>
                        <a:buNone/>
                      </a:pPr>
                      <a:r>
                        <a:rPr lang="en" sz="1000">
                          <a:solidFill>
                            <a:schemeClr val="lt1"/>
                          </a:solidFill>
                          <a:latin typeface="Open Sans"/>
                          <a:ea typeface="Open Sans"/>
                          <a:cs typeface="Open Sans"/>
                          <a:sym typeface="Open Sans"/>
                        </a:rPr>
                        <a:t>All the colors used in this presentation</a:t>
                      </a:r>
                      <a:endParaRPr sz="1000">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50500">
                <a:tc>
                  <a:txBody>
                    <a:bodyPr/>
                    <a:lstStyle/>
                    <a:p>
                      <a:pPr indent="0" lvl="0" marL="0" rtl="0" algn="l">
                        <a:spcBef>
                          <a:spcPts val="0"/>
                        </a:spcBef>
                        <a:spcAft>
                          <a:spcPts val="0"/>
                        </a:spcAft>
                        <a:buNone/>
                      </a:pPr>
                      <a:r>
                        <a:rPr b="1" lang="en" sz="1000">
                          <a:solidFill>
                            <a:schemeClr val="lt1"/>
                          </a:solidFill>
                          <a:uFill>
                            <a:noFill/>
                          </a:uFill>
                          <a:latin typeface="Open Sans"/>
                          <a:ea typeface="Open Sans"/>
                          <a:cs typeface="Open Sans"/>
                          <a:sym typeface="Open Sans"/>
                          <a:hlinkClick action="ppaction://hlinksldjump" r:id="rId9">
                            <a:extLst>
                              <a:ext uri="{A12FA001-AC4F-418D-AE19-62706E023703}">
                                <ahyp:hlinkClr val="tx"/>
                              </a:ext>
                            </a:extLst>
                          </a:hlinkClick>
                        </a:rPr>
                        <a:t>Infographic resources</a:t>
                      </a:r>
                      <a:endParaRPr b="1" sz="10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rPr lang="en" sz="1000">
                          <a:solidFill>
                            <a:schemeClr val="lt1"/>
                          </a:solidFill>
                          <a:latin typeface="Open Sans"/>
                          <a:ea typeface="Open Sans"/>
                          <a:cs typeface="Open Sans"/>
                          <a:sym typeface="Open Sans"/>
                        </a:rPr>
                        <a:t>These can be used in the template, and their size and color can be edited</a:t>
                      </a:r>
                      <a:endParaRPr sz="1000">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50500">
                <a:tc>
                  <a:txBody>
                    <a:bodyPr/>
                    <a:lstStyle/>
                    <a:p>
                      <a:pPr indent="0" lvl="0" marL="0" rtl="0" algn="l">
                        <a:spcBef>
                          <a:spcPts val="0"/>
                        </a:spcBef>
                        <a:spcAft>
                          <a:spcPts val="0"/>
                        </a:spcAft>
                        <a:buNone/>
                      </a:pPr>
                      <a:r>
                        <a:rPr b="1" lang="en" sz="1000">
                          <a:solidFill>
                            <a:schemeClr val="lt1"/>
                          </a:solidFill>
                          <a:uFill>
                            <a:noFill/>
                          </a:uFill>
                          <a:latin typeface="Open Sans"/>
                          <a:ea typeface="Open Sans"/>
                          <a:cs typeface="Open Sans"/>
                          <a:sym typeface="Open Sans"/>
                          <a:hlinkClick action="ppaction://hlinksldjump" r:id="rId10">
                            <a:extLst>
                              <a:ext uri="{A12FA001-AC4F-418D-AE19-62706E023703}">
                                <ahyp:hlinkClr val="tx"/>
                              </a:ext>
                            </a:extLst>
                          </a:hlinkClick>
                        </a:rPr>
                        <a:t>Customizable icons</a:t>
                      </a:r>
                      <a:endParaRPr b="1" sz="10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l">
                        <a:spcBef>
                          <a:spcPts val="0"/>
                        </a:spcBef>
                        <a:spcAft>
                          <a:spcPts val="1600"/>
                        </a:spcAft>
                        <a:buNone/>
                      </a:pPr>
                      <a:r>
                        <a:rPr lang="en" sz="1000">
                          <a:solidFill>
                            <a:schemeClr val="lt1"/>
                          </a:solidFill>
                          <a:latin typeface="Open Sans"/>
                          <a:ea typeface="Open Sans"/>
                          <a:cs typeface="Open Sans"/>
                          <a:sym typeface="Open Sans"/>
                        </a:rPr>
                        <a:t>They are sorted by theme so you can use them in all kinds of presentations</a:t>
                      </a:r>
                      <a:endParaRPr sz="1000">
                        <a:solidFill>
                          <a:schemeClr val="lt1"/>
                        </a:solidFill>
                        <a:latin typeface="Open Sans"/>
                        <a:ea typeface="Open Sans"/>
                        <a:cs typeface="Open Sans"/>
                        <a:sym typeface="Open Sans"/>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bl>
          </a:graphicData>
        </a:graphic>
      </p:graphicFrame>
      <p:sp>
        <p:nvSpPr>
          <p:cNvPr id="2089" name="Google Shape;2089;p39"/>
          <p:cNvSpPr txBox="1"/>
          <p:nvPr/>
        </p:nvSpPr>
        <p:spPr>
          <a:xfrm>
            <a:off x="817775" y="4114400"/>
            <a:ext cx="35106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lt1"/>
                </a:solidFill>
                <a:latin typeface="Open Sans"/>
                <a:ea typeface="Open Sans"/>
                <a:cs typeface="Open Sans"/>
                <a:sym typeface="Open Sans"/>
              </a:rPr>
              <a:t>For more info:</a:t>
            </a:r>
            <a:br>
              <a:rPr lang="en" sz="800">
                <a:solidFill>
                  <a:schemeClr val="lt1"/>
                </a:solidFill>
                <a:latin typeface="Open Sans"/>
                <a:ea typeface="Open Sans"/>
                <a:cs typeface="Open Sans"/>
                <a:sym typeface="Open Sans"/>
              </a:rPr>
            </a:br>
            <a:r>
              <a:rPr b="1" lang="en" sz="1000">
                <a:solidFill>
                  <a:schemeClr val="lt1"/>
                </a:solidFill>
                <a:uFill>
                  <a:noFill/>
                </a:uFill>
                <a:latin typeface="Open Sans"/>
                <a:ea typeface="Open Sans"/>
                <a:cs typeface="Open Sans"/>
                <a:sym typeface="Open Sans"/>
                <a:hlinkClick r:id="rId11">
                  <a:extLst>
                    <a:ext uri="{A12FA001-AC4F-418D-AE19-62706E023703}">
                      <ahyp:hlinkClr val="tx"/>
                    </a:ext>
                  </a:extLst>
                </a:hlinkClick>
              </a:rPr>
              <a:t>SLIDESGO </a:t>
            </a:r>
            <a:r>
              <a:rPr b="1" lang="en" sz="1000">
                <a:solidFill>
                  <a:schemeClr val="lt1"/>
                </a:solidFill>
                <a:latin typeface="Open Sans"/>
                <a:ea typeface="Open Sans"/>
                <a:cs typeface="Open Sans"/>
                <a:sym typeface="Open Sans"/>
              </a:rPr>
              <a:t> |  </a:t>
            </a:r>
            <a:r>
              <a:rPr b="1" lang="en" sz="1000">
                <a:solidFill>
                  <a:schemeClr val="lt1"/>
                </a:solidFill>
                <a:uFill>
                  <a:noFill/>
                </a:uFill>
                <a:latin typeface="Open Sans"/>
                <a:ea typeface="Open Sans"/>
                <a:cs typeface="Open Sans"/>
                <a:sym typeface="Open Sans"/>
                <a:hlinkClick r:id="rId12">
                  <a:extLst>
                    <a:ext uri="{A12FA001-AC4F-418D-AE19-62706E023703}">
                      <ahyp:hlinkClr val="tx"/>
                    </a:ext>
                  </a:extLst>
                </a:hlinkClick>
              </a:rPr>
              <a:t>SLIDESGO SCHOOL</a:t>
            </a:r>
            <a:r>
              <a:rPr b="1" lang="en" sz="1000">
                <a:solidFill>
                  <a:schemeClr val="lt1"/>
                </a:solidFill>
                <a:latin typeface="Open Sans"/>
                <a:ea typeface="Open Sans"/>
                <a:cs typeface="Open Sans"/>
                <a:sym typeface="Open Sans"/>
              </a:rPr>
              <a:t>  |  </a:t>
            </a:r>
            <a:r>
              <a:rPr b="1" lang="en" sz="1000">
                <a:solidFill>
                  <a:schemeClr val="lt1"/>
                </a:solidFill>
                <a:uFill>
                  <a:noFill/>
                </a:uFill>
                <a:latin typeface="Open Sans"/>
                <a:ea typeface="Open Sans"/>
                <a:cs typeface="Open Sans"/>
                <a:sym typeface="Open Sans"/>
                <a:hlinkClick r:id="rId13">
                  <a:extLst>
                    <a:ext uri="{A12FA001-AC4F-418D-AE19-62706E023703}">
                      <ahyp:hlinkClr val="tx"/>
                    </a:ext>
                  </a:extLst>
                </a:hlinkClick>
              </a:rPr>
              <a:t>FAQS</a:t>
            </a:r>
            <a:endParaRPr b="1" sz="1500">
              <a:solidFill>
                <a:schemeClr val="lt1"/>
              </a:solidFill>
              <a:latin typeface="Open Sans"/>
              <a:ea typeface="Open Sans"/>
              <a:cs typeface="Open Sans"/>
              <a:sym typeface="Open Sans"/>
            </a:endParaRPr>
          </a:p>
        </p:txBody>
      </p:sp>
      <p:sp>
        <p:nvSpPr>
          <p:cNvPr id="2090" name="Google Shape;2090;p39"/>
          <p:cNvSpPr txBox="1"/>
          <p:nvPr/>
        </p:nvSpPr>
        <p:spPr>
          <a:xfrm>
            <a:off x="4815600" y="4114400"/>
            <a:ext cx="35226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lt1"/>
                </a:solidFill>
                <a:latin typeface="Open Sans"/>
                <a:ea typeface="Open Sans"/>
                <a:cs typeface="Open Sans"/>
                <a:sym typeface="Open Sans"/>
              </a:rPr>
              <a:t>You can visit our sister </a:t>
            </a:r>
            <a:r>
              <a:rPr lang="en" sz="1000">
                <a:solidFill>
                  <a:schemeClr val="lt1"/>
                </a:solidFill>
                <a:latin typeface="Open Sans"/>
                <a:ea typeface="Open Sans"/>
                <a:cs typeface="Open Sans"/>
                <a:sym typeface="Open Sans"/>
              </a:rPr>
              <a:t>projects</a:t>
            </a:r>
            <a:r>
              <a:rPr lang="en" sz="1000">
                <a:solidFill>
                  <a:schemeClr val="lt1"/>
                </a:solidFill>
                <a:latin typeface="Open Sans"/>
                <a:ea typeface="Open Sans"/>
                <a:cs typeface="Open Sans"/>
                <a:sym typeface="Open Sans"/>
              </a:rPr>
              <a:t>:</a:t>
            </a:r>
            <a:br>
              <a:rPr lang="en" sz="800">
                <a:solidFill>
                  <a:schemeClr val="lt1"/>
                </a:solidFill>
                <a:latin typeface="Open Sans"/>
                <a:ea typeface="Open Sans"/>
                <a:cs typeface="Open Sans"/>
                <a:sym typeface="Open Sans"/>
              </a:rPr>
            </a:br>
            <a:r>
              <a:rPr b="1" lang="en" sz="1000">
                <a:solidFill>
                  <a:schemeClr val="lt1"/>
                </a:solidFill>
                <a:uFill>
                  <a:noFill/>
                </a:uFill>
                <a:latin typeface="Open Sans"/>
                <a:ea typeface="Open Sans"/>
                <a:cs typeface="Open Sans"/>
                <a:sym typeface="Open Sans"/>
                <a:hlinkClick r:id="rId14">
                  <a:extLst>
                    <a:ext uri="{A12FA001-AC4F-418D-AE19-62706E023703}">
                      <ahyp:hlinkClr val="tx"/>
                    </a:ext>
                  </a:extLst>
                </a:hlinkClick>
              </a:rPr>
              <a:t>FREEPIK</a:t>
            </a:r>
            <a:r>
              <a:rPr b="1" lang="en" sz="1000">
                <a:solidFill>
                  <a:schemeClr val="lt1"/>
                </a:solidFill>
                <a:latin typeface="Open Sans"/>
                <a:ea typeface="Open Sans"/>
                <a:cs typeface="Open Sans"/>
                <a:sym typeface="Open Sans"/>
              </a:rPr>
              <a:t> | </a:t>
            </a:r>
            <a:r>
              <a:rPr b="1" lang="en" sz="1000">
                <a:solidFill>
                  <a:schemeClr val="lt1"/>
                </a:solidFill>
                <a:uFill>
                  <a:noFill/>
                </a:uFill>
                <a:latin typeface="Open Sans"/>
                <a:ea typeface="Open Sans"/>
                <a:cs typeface="Open Sans"/>
                <a:sym typeface="Open Sans"/>
                <a:hlinkClick r:id="rId15">
                  <a:extLst>
                    <a:ext uri="{A12FA001-AC4F-418D-AE19-62706E023703}">
                      <ahyp:hlinkClr val="tx"/>
                    </a:ext>
                  </a:extLst>
                </a:hlinkClick>
              </a:rPr>
              <a:t>FLATICON</a:t>
            </a:r>
            <a:r>
              <a:rPr b="1" lang="en" sz="1000">
                <a:solidFill>
                  <a:schemeClr val="lt1"/>
                </a:solidFill>
                <a:latin typeface="Open Sans"/>
                <a:ea typeface="Open Sans"/>
                <a:cs typeface="Open Sans"/>
                <a:sym typeface="Open Sans"/>
              </a:rPr>
              <a:t> | </a:t>
            </a:r>
            <a:r>
              <a:rPr b="1" lang="en" sz="1000">
                <a:solidFill>
                  <a:schemeClr val="lt1"/>
                </a:solidFill>
                <a:uFill>
                  <a:noFill/>
                </a:uFill>
                <a:latin typeface="Open Sans"/>
                <a:ea typeface="Open Sans"/>
                <a:cs typeface="Open Sans"/>
                <a:sym typeface="Open Sans"/>
                <a:hlinkClick r:id="rId16">
                  <a:extLst>
                    <a:ext uri="{A12FA001-AC4F-418D-AE19-62706E023703}">
                      <ahyp:hlinkClr val="tx"/>
                    </a:ext>
                  </a:extLst>
                </a:hlinkClick>
              </a:rPr>
              <a:t>STORYSET</a:t>
            </a:r>
            <a:r>
              <a:rPr b="1" lang="en" sz="1000">
                <a:solidFill>
                  <a:schemeClr val="lt1"/>
                </a:solidFill>
                <a:latin typeface="Open Sans"/>
                <a:ea typeface="Open Sans"/>
                <a:cs typeface="Open Sans"/>
                <a:sym typeface="Open Sans"/>
              </a:rPr>
              <a:t> | </a:t>
            </a:r>
            <a:r>
              <a:rPr b="1" lang="en" sz="1000">
                <a:solidFill>
                  <a:schemeClr val="lt1"/>
                </a:solidFill>
                <a:uFill>
                  <a:noFill/>
                </a:uFill>
                <a:latin typeface="Open Sans"/>
                <a:ea typeface="Open Sans"/>
                <a:cs typeface="Open Sans"/>
                <a:sym typeface="Open Sans"/>
                <a:hlinkClick r:id="rId17">
                  <a:extLst>
                    <a:ext uri="{A12FA001-AC4F-418D-AE19-62706E023703}">
                      <ahyp:hlinkClr val="tx"/>
                    </a:ext>
                  </a:extLst>
                </a:hlinkClick>
              </a:rPr>
              <a:t>WEPIK </a:t>
            </a:r>
            <a:r>
              <a:rPr b="1" lang="en" sz="1000">
                <a:solidFill>
                  <a:schemeClr val="lt1"/>
                </a:solidFill>
                <a:latin typeface="Open Sans"/>
                <a:ea typeface="Open Sans"/>
                <a:cs typeface="Open Sans"/>
                <a:sym typeface="Open Sans"/>
              </a:rPr>
              <a:t>| </a:t>
            </a:r>
            <a:r>
              <a:rPr b="1" lang="en" sz="1000">
                <a:solidFill>
                  <a:schemeClr val="hlink"/>
                </a:solidFill>
                <a:uFill>
                  <a:noFill/>
                </a:uFill>
                <a:latin typeface="Open Sans"/>
                <a:ea typeface="Open Sans"/>
                <a:cs typeface="Open Sans"/>
                <a:sym typeface="Open Sans"/>
                <a:hlinkClick r:id="rId18"/>
              </a:rPr>
              <a:t>VIDEVO</a:t>
            </a:r>
            <a:endParaRPr b="1" sz="600">
              <a:solidFill>
                <a:schemeClr val="lt1"/>
              </a:solidFill>
              <a:latin typeface="Open Sans"/>
              <a:ea typeface="Open Sans"/>
              <a:cs typeface="Open Sans"/>
              <a:sym typeface="Open San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lin ang="13500032" scaled="0"/>
        </a:gradFill>
      </p:bgPr>
    </p:bg>
    <p:spTree>
      <p:nvGrpSpPr>
        <p:cNvPr id="3196" name="Shape 3196"/>
        <p:cNvGrpSpPr/>
        <p:nvPr/>
      </p:nvGrpSpPr>
      <p:grpSpPr>
        <a:xfrm>
          <a:off x="0" y="0"/>
          <a:ext cx="0" cy="0"/>
          <a:chOff x="0" y="0"/>
          <a:chExt cx="0" cy="0"/>
        </a:xfrm>
      </p:grpSpPr>
      <p:sp>
        <p:nvSpPr>
          <p:cNvPr id="3197" name="Google Shape;3197;p57"/>
          <p:cNvSpPr txBox="1"/>
          <p:nvPr>
            <p:ph type="title"/>
          </p:nvPr>
        </p:nvSpPr>
        <p:spPr>
          <a:xfrm>
            <a:off x="713100" y="53575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SATELLITE’S </a:t>
            </a:r>
            <a:r>
              <a:rPr lang="en"/>
              <a:t>STRUCTURE</a:t>
            </a:r>
            <a:endParaRPr/>
          </a:p>
        </p:txBody>
      </p:sp>
      <p:sp>
        <p:nvSpPr>
          <p:cNvPr id="3198" name="Google Shape;3198;p57"/>
          <p:cNvSpPr txBox="1"/>
          <p:nvPr/>
        </p:nvSpPr>
        <p:spPr>
          <a:xfrm>
            <a:off x="713100" y="4331743"/>
            <a:ext cx="7717800" cy="27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latin typeface="Open Sans"/>
                <a:ea typeface="Open Sans"/>
                <a:cs typeface="Open Sans"/>
                <a:sym typeface="Open Sans"/>
              </a:rPr>
              <a:t>Follow the link in the graph to modify its dat</a:t>
            </a:r>
            <a:r>
              <a:rPr lang="en" sz="1000">
                <a:solidFill>
                  <a:schemeClr val="lt1"/>
                </a:solidFill>
                <a:latin typeface="Quicksand"/>
                <a:ea typeface="Quicksand"/>
                <a:cs typeface="Quicksand"/>
                <a:sym typeface="Quicksand"/>
              </a:rPr>
              <a:t>a</a:t>
            </a:r>
            <a:r>
              <a:rPr lang="en" sz="1000">
                <a:solidFill>
                  <a:schemeClr val="lt1"/>
                </a:solidFill>
                <a:latin typeface="Open Sans"/>
                <a:ea typeface="Open Sans"/>
                <a:cs typeface="Open Sans"/>
                <a:sym typeface="Open Sans"/>
              </a:rPr>
              <a:t> and then paste the new one here. For more info, </a:t>
            </a:r>
            <a:r>
              <a:rPr b="1" lang="en" sz="1000">
                <a:solidFill>
                  <a:schemeClr val="lt1"/>
                </a:solidFill>
                <a:uFill>
                  <a:noFill/>
                </a:uFill>
                <a:latin typeface="Open Sans"/>
                <a:ea typeface="Open Sans"/>
                <a:cs typeface="Open Sans"/>
                <a:sym typeface="Open Sans"/>
                <a:hlinkClick r:id="rId3">
                  <a:extLst>
                    <a:ext uri="{A12FA001-AC4F-418D-AE19-62706E023703}">
                      <ahyp:hlinkClr val="tx"/>
                    </a:ext>
                  </a:extLst>
                </a:hlinkClick>
              </a:rPr>
              <a:t>click here</a:t>
            </a:r>
            <a:endParaRPr b="1" sz="1000">
              <a:solidFill>
                <a:schemeClr val="lt1"/>
              </a:solidFill>
              <a:latin typeface="Open Sans"/>
              <a:ea typeface="Open Sans"/>
              <a:cs typeface="Open Sans"/>
              <a:sym typeface="Open Sans"/>
            </a:endParaRPr>
          </a:p>
        </p:txBody>
      </p:sp>
      <p:sp>
        <p:nvSpPr>
          <p:cNvPr id="3199" name="Google Shape;3199;p57"/>
          <p:cNvSpPr txBox="1"/>
          <p:nvPr/>
        </p:nvSpPr>
        <p:spPr>
          <a:xfrm>
            <a:off x="6326125" y="1703900"/>
            <a:ext cx="1759800" cy="360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lt1"/>
                </a:solidFill>
                <a:latin typeface="Rajdhani SemiBold"/>
                <a:ea typeface="Rajdhani SemiBold"/>
                <a:cs typeface="Rajdhani SemiBold"/>
                <a:sym typeface="Rajdhani SemiBold"/>
              </a:rPr>
              <a:t>MARS</a:t>
            </a:r>
            <a:endParaRPr sz="2000">
              <a:solidFill>
                <a:schemeClr val="lt1"/>
              </a:solidFill>
              <a:latin typeface="Rajdhani SemiBold"/>
              <a:ea typeface="Rajdhani SemiBold"/>
              <a:cs typeface="Rajdhani SemiBold"/>
              <a:sym typeface="Rajdhani SemiBold"/>
            </a:endParaRPr>
          </a:p>
        </p:txBody>
      </p:sp>
      <p:sp>
        <p:nvSpPr>
          <p:cNvPr id="3200" name="Google Shape;3200;p57"/>
          <p:cNvSpPr txBox="1"/>
          <p:nvPr/>
        </p:nvSpPr>
        <p:spPr>
          <a:xfrm>
            <a:off x="6326175" y="2064600"/>
            <a:ext cx="21048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lt1"/>
                </a:solidFill>
                <a:latin typeface="Quicksand"/>
                <a:ea typeface="Quicksand"/>
                <a:cs typeface="Quicksand"/>
                <a:sym typeface="Quicksand"/>
              </a:rPr>
              <a:t>Despite being red, Mars is very cold</a:t>
            </a:r>
            <a:endParaRPr>
              <a:solidFill>
                <a:schemeClr val="lt1"/>
              </a:solidFill>
              <a:latin typeface="Quicksand"/>
              <a:ea typeface="Quicksand"/>
              <a:cs typeface="Quicksand"/>
              <a:sym typeface="Quicksand"/>
            </a:endParaRPr>
          </a:p>
        </p:txBody>
      </p:sp>
      <p:sp>
        <p:nvSpPr>
          <p:cNvPr id="3201" name="Google Shape;3201;p57"/>
          <p:cNvSpPr txBox="1"/>
          <p:nvPr/>
        </p:nvSpPr>
        <p:spPr>
          <a:xfrm>
            <a:off x="6326175" y="1303525"/>
            <a:ext cx="2104800" cy="400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400">
                <a:solidFill>
                  <a:schemeClr val="lt1"/>
                </a:solidFill>
                <a:latin typeface="Rajdhani SemiBold"/>
                <a:ea typeface="Rajdhani SemiBold"/>
                <a:cs typeface="Rajdhani SemiBold"/>
                <a:sym typeface="Rajdhani SemiBold"/>
              </a:rPr>
              <a:t>19</a:t>
            </a:r>
            <a:r>
              <a:rPr lang="en" sz="2400">
                <a:solidFill>
                  <a:schemeClr val="lt1"/>
                </a:solidFill>
                <a:latin typeface="Rajdhani SemiBold"/>
                <a:ea typeface="Rajdhani SemiBold"/>
                <a:cs typeface="Rajdhani SemiBold"/>
                <a:sym typeface="Rajdhani SemiBold"/>
              </a:rPr>
              <a:t>%</a:t>
            </a:r>
            <a:endParaRPr sz="2400">
              <a:solidFill>
                <a:schemeClr val="lt1"/>
              </a:solidFill>
              <a:latin typeface="Rajdhani SemiBold"/>
              <a:ea typeface="Rajdhani SemiBold"/>
              <a:cs typeface="Rajdhani SemiBold"/>
              <a:sym typeface="Rajdhani SemiBold"/>
            </a:endParaRPr>
          </a:p>
        </p:txBody>
      </p:sp>
      <p:sp>
        <p:nvSpPr>
          <p:cNvPr id="3202" name="Google Shape;3202;p57"/>
          <p:cNvSpPr txBox="1"/>
          <p:nvPr/>
        </p:nvSpPr>
        <p:spPr>
          <a:xfrm>
            <a:off x="6326125" y="3230250"/>
            <a:ext cx="1759800" cy="360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lt1"/>
                </a:solidFill>
                <a:latin typeface="Rajdhani SemiBold"/>
                <a:ea typeface="Rajdhani SemiBold"/>
                <a:cs typeface="Rajdhani SemiBold"/>
                <a:sym typeface="Rajdhani SemiBold"/>
              </a:rPr>
              <a:t>EARTH</a:t>
            </a:r>
            <a:endParaRPr sz="2000">
              <a:solidFill>
                <a:schemeClr val="lt1"/>
              </a:solidFill>
              <a:latin typeface="Rajdhani SemiBold"/>
              <a:ea typeface="Rajdhani SemiBold"/>
              <a:cs typeface="Rajdhani SemiBold"/>
              <a:sym typeface="Rajdhani SemiBold"/>
            </a:endParaRPr>
          </a:p>
        </p:txBody>
      </p:sp>
      <p:sp>
        <p:nvSpPr>
          <p:cNvPr id="3203" name="Google Shape;3203;p57"/>
          <p:cNvSpPr txBox="1"/>
          <p:nvPr/>
        </p:nvSpPr>
        <p:spPr>
          <a:xfrm>
            <a:off x="6326050" y="3590975"/>
            <a:ext cx="21048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lt1"/>
                </a:solidFill>
                <a:latin typeface="Quicksand"/>
                <a:ea typeface="Quicksand"/>
                <a:cs typeface="Quicksand"/>
                <a:sym typeface="Quicksand"/>
              </a:rPr>
              <a:t>Earth is the only planet that harbors life</a:t>
            </a:r>
            <a:endParaRPr>
              <a:solidFill>
                <a:schemeClr val="lt1"/>
              </a:solidFill>
              <a:latin typeface="Quicksand"/>
              <a:ea typeface="Quicksand"/>
              <a:cs typeface="Quicksand"/>
              <a:sym typeface="Quicksand"/>
            </a:endParaRPr>
          </a:p>
        </p:txBody>
      </p:sp>
      <p:sp>
        <p:nvSpPr>
          <p:cNvPr id="3204" name="Google Shape;3204;p57"/>
          <p:cNvSpPr txBox="1"/>
          <p:nvPr/>
        </p:nvSpPr>
        <p:spPr>
          <a:xfrm>
            <a:off x="6326175" y="2829625"/>
            <a:ext cx="2104800" cy="400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400">
                <a:solidFill>
                  <a:schemeClr val="lt1"/>
                </a:solidFill>
                <a:latin typeface="Rajdhani SemiBold"/>
                <a:ea typeface="Rajdhani SemiBold"/>
                <a:cs typeface="Rajdhani SemiBold"/>
                <a:sym typeface="Rajdhani SemiBold"/>
              </a:rPr>
              <a:t>32</a:t>
            </a:r>
            <a:r>
              <a:rPr lang="en" sz="2400">
                <a:solidFill>
                  <a:schemeClr val="lt1"/>
                </a:solidFill>
                <a:latin typeface="Rajdhani SemiBold"/>
                <a:ea typeface="Rajdhani SemiBold"/>
                <a:cs typeface="Rajdhani SemiBold"/>
                <a:sym typeface="Rajdhani SemiBold"/>
              </a:rPr>
              <a:t>%</a:t>
            </a:r>
            <a:endParaRPr sz="2400">
              <a:solidFill>
                <a:schemeClr val="lt1"/>
              </a:solidFill>
              <a:latin typeface="Rajdhani SemiBold"/>
              <a:ea typeface="Rajdhani SemiBold"/>
              <a:cs typeface="Rajdhani SemiBold"/>
              <a:sym typeface="Rajdhani SemiBold"/>
            </a:endParaRPr>
          </a:p>
        </p:txBody>
      </p:sp>
      <p:sp>
        <p:nvSpPr>
          <p:cNvPr id="3205" name="Google Shape;3205;p57"/>
          <p:cNvSpPr txBox="1"/>
          <p:nvPr/>
        </p:nvSpPr>
        <p:spPr>
          <a:xfrm>
            <a:off x="1058150" y="1703900"/>
            <a:ext cx="1759800" cy="36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Rajdhani SemiBold"/>
                <a:ea typeface="Rajdhani SemiBold"/>
                <a:cs typeface="Rajdhani SemiBold"/>
                <a:sym typeface="Rajdhani SemiBold"/>
              </a:rPr>
              <a:t>MERCURY</a:t>
            </a:r>
            <a:endParaRPr sz="2000">
              <a:solidFill>
                <a:schemeClr val="lt1"/>
              </a:solidFill>
              <a:latin typeface="Rajdhani SemiBold"/>
              <a:ea typeface="Rajdhani SemiBold"/>
              <a:cs typeface="Rajdhani SemiBold"/>
              <a:sym typeface="Rajdhani SemiBold"/>
            </a:endParaRPr>
          </a:p>
        </p:txBody>
      </p:sp>
      <p:sp>
        <p:nvSpPr>
          <p:cNvPr id="3206" name="Google Shape;3206;p57"/>
          <p:cNvSpPr txBox="1"/>
          <p:nvPr/>
        </p:nvSpPr>
        <p:spPr>
          <a:xfrm>
            <a:off x="713100" y="2064600"/>
            <a:ext cx="21048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Quicksand"/>
                <a:ea typeface="Quicksand"/>
                <a:cs typeface="Quicksand"/>
                <a:sym typeface="Quicksand"/>
              </a:rPr>
              <a:t>Mercury is the closest planet to the Sun</a:t>
            </a:r>
            <a:endParaRPr>
              <a:solidFill>
                <a:schemeClr val="lt1"/>
              </a:solidFill>
              <a:latin typeface="Quicksand"/>
              <a:ea typeface="Quicksand"/>
              <a:cs typeface="Quicksand"/>
              <a:sym typeface="Quicksand"/>
            </a:endParaRPr>
          </a:p>
        </p:txBody>
      </p:sp>
      <p:sp>
        <p:nvSpPr>
          <p:cNvPr id="3207" name="Google Shape;3207;p57"/>
          <p:cNvSpPr txBox="1"/>
          <p:nvPr/>
        </p:nvSpPr>
        <p:spPr>
          <a:xfrm>
            <a:off x="713100" y="1303525"/>
            <a:ext cx="2104800" cy="400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Rajdhani SemiBold"/>
                <a:ea typeface="Rajdhani SemiBold"/>
                <a:cs typeface="Rajdhani SemiBold"/>
                <a:sym typeface="Rajdhani SemiBold"/>
              </a:rPr>
              <a:t>26%</a:t>
            </a:r>
            <a:endParaRPr sz="2400">
              <a:solidFill>
                <a:schemeClr val="lt1"/>
              </a:solidFill>
              <a:latin typeface="Rajdhani SemiBold"/>
              <a:ea typeface="Rajdhani SemiBold"/>
              <a:cs typeface="Rajdhani SemiBold"/>
              <a:sym typeface="Rajdhani SemiBold"/>
            </a:endParaRPr>
          </a:p>
        </p:txBody>
      </p:sp>
      <p:sp>
        <p:nvSpPr>
          <p:cNvPr id="3208" name="Google Shape;3208;p57"/>
          <p:cNvSpPr txBox="1"/>
          <p:nvPr/>
        </p:nvSpPr>
        <p:spPr>
          <a:xfrm>
            <a:off x="1058149" y="3230250"/>
            <a:ext cx="1759800" cy="36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Rajdhani SemiBold"/>
                <a:ea typeface="Rajdhani SemiBold"/>
                <a:cs typeface="Rajdhani SemiBold"/>
                <a:sym typeface="Rajdhani SemiBold"/>
              </a:rPr>
              <a:t>JUPITER</a:t>
            </a:r>
            <a:endParaRPr sz="2000">
              <a:solidFill>
                <a:schemeClr val="lt1"/>
              </a:solidFill>
              <a:latin typeface="Rajdhani SemiBold"/>
              <a:ea typeface="Rajdhani SemiBold"/>
              <a:cs typeface="Rajdhani SemiBold"/>
              <a:sym typeface="Rajdhani SemiBold"/>
            </a:endParaRPr>
          </a:p>
        </p:txBody>
      </p:sp>
      <p:sp>
        <p:nvSpPr>
          <p:cNvPr id="3209" name="Google Shape;3209;p57"/>
          <p:cNvSpPr txBox="1"/>
          <p:nvPr/>
        </p:nvSpPr>
        <p:spPr>
          <a:xfrm>
            <a:off x="713100" y="3590972"/>
            <a:ext cx="21048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Quicksand"/>
                <a:ea typeface="Quicksand"/>
                <a:cs typeface="Quicksand"/>
                <a:sym typeface="Quicksand"/>
              </a:rPr>
              <a:t>Jupiter is the biggest planet of them all</a:t>
            </a:r>
            <a:endParaRPr>
              <a:solidFill>
                <a:schemeClr val="lt1"/>
              </a:solidFill>
              <a:latin typeface="Quicksand"/>
              <a:ea typeface="Quicksand"/>
              <a:cs typeface="Quicksand"/>
              <a:sym typeface="Quicksand"/>
            </a:endParaRPr>
          </a:p>
        </p:txBody>
      </p:sp>
      <p:sp>
        <p:nvSpPr>
          <p:cNvPr id="3210" name="Google Shape;3210;p57"/>
          <p:cNvSpPr txBox="1"/>
          <p:nvPr/>
        </p:nvSpPr>
        <p:spPr>
          <a:xfrm>
            <a:off x="713100" y="2829625"/>
            <a:ext cx="2104800" cy="400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Rajdhani SemiBold"/>
                <a:ea typeface="Rajdhani SemiBold"/>
                <a:cs typeface="Rajdhani SemiBold"/>
                <a:sym typeface="Rajdhani SemiBold"/>
              </a:rPr>
              <a:t>23%</a:t>
            </a:r>
            <a:endParaRPr sz="2400">
              <a:solidFill>
                <a:schemeClr val="lt1"/>
              </a:solidFill>
              <a:latin typeface="Rajdhani SemiBold"/>
              <a:ea typeface="Rajdhani SemiBold"/>
              <a:cs typeface="Rajdhani SemiBold"/>
              <a:sym typeface="Rajdhani SemiBold"/>
            </a:endParaRPr>
          </a:p>
        </p:txBody>
      </p:sp>
      <p:sp>
        <p:nvSpPr>
          <p:cNvPr id="3211" name="Google Shape;3211;p57"/>
          <p:cNvSpPr/>
          <p:nvPr/>
        </p:nvSpPr>
        <p:spPr>
          <a:xfrm>
            <a:off x="829558" y="1763710"/>
            <a:ext cx="241200" cy="241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7"/>
          <p:cNvSpPr/>
          <p:nvPr/>
        </p:nvSpPr>
        <p:spPr>
          <a:xfrm>
            <a:off x="829558" y="3289960"/>
            <a:ext cx="241200" cy="241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7"/>
          <p:cNvSpPr/>
          <p:nvPr/>
        </p:nvSpPr>
        <p:spPr>
          <a:xfrm>
            <a:off x="8073092" y="1763710"/>
            <a:ext cx="241200" cy="241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7"/>
          <p:cNvSpPr/>
          <p:nvPr/>
        </p:nvSpPr>
        <p:spPr>
          <a:xfrm>
            <a:off x="8073092" y="3289960"/>
            <a:ext cx="241200" cy="241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15" name="Google Shape;3215;p57" title="Gráfico">
            <a:hlinkClick r:id="rId4"/>
          </p:cNvPr>
          <p:cNvPicPr preferRelativeResize="0"/>
          <p:nvPr/>
        </p:nvPicPr>
        <p:blipFill>
          <a:blip r:embed="rId5">
            <a:alphaModFix/>
          </a:blip>
          <a:stretch>
            <a:fillRect/>
          </a:stretch>
        </p:blipFill>
        <p:spPr>
          <a:xfrm>
            <a:off x="2970350" y="1260850"/>
            <a:ext cx="3123022" cy="2918492"/>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24000">
              <a:schemeClr val="accent2"/>
            </a:gs>
            <a:gs pos="100000">
              <a:schemeClr val="dk1"/>
            </a:gs>
          </a:gsLst>
          <a:lin ang="16200038" scaled="0"/>
        </a:gradFill>
      </p:bgPr>
    </p:bg>
    <p:spTree>
      <p:nvGrpSpPr>
        <p:cNvPr id="3219" name="Shape 3219"/>
        <p:cNvGrpSpPr/>
        <p:nvPr/>
      </p:nvGrpSpPr>
      <p:grpSpPr>
        <a:xfrm>
          <a:off x="0" y="0"/>
          <a:ext cx="0" cy="0"/>
          <a:chOff x="0" y="0"/>
          <a:chExt cx="0" cy="0"/>
        </a:xfrm>
      </p:grpSpPr>
      <p:sp>
        <p:nvSpPr>
          <p:cNvPr id="3220" name="Google Shape;3220;p58"/>
          <p:cNvSpPr txBox="1"/>
          <p:nvPr>
            <p:ph type="title"/>
          </p:nvPr>
        </p:nvSpPr>
        <p:spPr>
          <a:xfrm>
            <a:off x="713125" y="532533"/>
            <a:ext cx="7717800" cy="43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NEW MISSIONS CALENDAR</a:t>
            </a:r>
            <a:endParaRPr/>
          </a:p>
        </p:txBody>
      </p:sp>
      <p:graphicFrame>
        <p:nvGraphicFramePr>
          <p:cNvPr id="3221" name="Google Shape;3221;p58"/>
          <p:cNvGraphicFramePr/>
          <p:nvPr/>
        </p:nvGraphicFramePr>
        <p:xfrm>
          <a:off x="952500" y="1466850"/>
          <a:ext cx="3000000" cy="3000000"/>
        </p:xfrm>
        <a:graphic>
          <a:graphicData uri="http://schemas.openxmlformats.org/drawingml/2006/table">
            <a:tbl>
              <a:tblPr>
                <a:noFill/>
                <a:tableStyleId>{690C1FC6-3BDE-44B5-9360-506EE0DD27E8}</a:tableStyleId>
              </a:tblPr>
              <a:tblGrid>
                <a:gridCol w="886425"/>
                <a:gridCol w="886425"/>
                <a:gridCol w="886425"/>
                <a:gridCol w="886425"/>
                <a:gridCol w="886425"/>
              </a:tblGrid>
              <a:tr h="381000">
                <a:tc gridSpan="5">
                  <a:txBody>
                    <a:bodyPr/>
                    <a:lstStyle/>
                    <a:p>
                      <a:pPr indent="0" lvl="0" marL="0" rtl="0" algn="ctr">
                        <a:spcBef>
                          <a:spcPts val="0"/>
                        </a:spcBef>
                        <a:spcAft>
                          <a:spcPts val="0"/>
                        </a:spcAft>
                        <a:buNone/>
                      </a:pPr>
                      <a:r>
                        <a:rPr b="1" lang="en" sz="2000">
                          <a:solidFill>
                            <a:schemeClr val="lt1"/>
                          </a:solidFill>
                          <a:latin typeface="Open Sans"/>
                          <a:ea typeface="Open Sans"/>
                          <a:cs typeface="Open Sans"/>
                          <a:sym typeface="Open Sans"/>
                        </a:rPr>
                        <a:t>MAY</a:t>
                      </a:r>
                      <a:endParaRPr b="1" sz="2000">
                        <a:solidFill>
                          <a:schemeClr val="lt1"/>
                        </a:solidFill>
                        <a:latin typeface="Open Sans"/>
                        <a:ea typeface="Open Sans"/>
                        <a:cs typeface="Open Sans"/>
                        <a:sym typeface="Open San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5"/>
                    </a:solidFill>
                  </a:tcPr>
                </a:tc>
                <a:tc hMerge="1"/>
                <a:tc hMerge="1"/>
                <a:tc hMerge="1"/>
                <a:tc hMerge="1"/>
              </a:tr>
              <a:tr h="457175">
                <a:tc>
                  <a:txBody>
                    <a:bodyPr/>
                    <a:lstStyle/>
                    <a:p>
                      <a:pPr indent="0" lvl="0" marL="0" rtl="0" algn="ctr">
                        <a:spcBef>
                          <a:spcPts val="0"/>
                        </a:spcBef>
                        <a:spcAft>
                          <a:spcPts val="0"/>
                        </a:spcAft>
                        <a:buNone/>
                      </a:pPr>
                      <a:r>
                        <a:rPr b="1" lang="en" sz="1800">
                          <a:solidFill>
                            <a:schemeClr val="lt1"/>
                          </a:solidFill>
                          <a:latin typeface="Open Sans"/>
                          <a:ea typeface="Open Sans"/>
                          <a:cs typeface="Open Sans"/>
                          <a:sym typeface="Open Sans"/>
                        </a:rPr>
                        <a:t>M</a:t>
                      </a:r>
                      <a:endParaRPr b="1" sz="1800">
                        <a:solidFill>
                          <a:schemeClr val="lt1"/>
                        </a:solidFill>
                        <a:latin typeface="Open Sans"/>
                        <a:ea typeface="Open Sans"/>
                        <a:cs typeface="Open Sans"/>
                        <a:sym typeface="Open San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b="1" lang="en" sz="1800">
                          <a:solidFill>
                            <a:schemeClr val="lt1"/>
                          </a:solidFill>
                          <a:latin typeface="Open Sans"/>
                          <a:ea typeface="Open Sans"/>
                          <a:cs typeface="Open Sans"/>
                          <a:sym typeface="Open Sans"/>
                        </a:rPr>
                        <a:t>Tu</a:t>
                      </a:r>
                      <a:endParaRPr b="1" sz="1800">
                        <a:solidFill>
                          <a:schemeClr val="lt1"/>
                        </a:solidFill>
                        <a:latin typeface="Open Sans"/>
                        <a:ea typeface="Open Sans"/>
                        <a:cs typeface="Open Sans"/>
                        <a:sym typeface="Open San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b="1" lang="en" sz="1800">
                          <a:solidFill>
                            <a:schemeClr val="lt1"/>
                          </a:solidFill>
                          <a:latin typeface="Open Sans"/>
                          <a:ea typeface="Open Sans"/>
                          <a:cs typeface="Open Sans"/>
                          <a:sym typeface="Open Sans"/>
                        </a:rPr>
                        <a:t>W</a:t>
                      </a:r>
                      <a:endParaRPr b="1" sz="1800">
                        <a:solidFill>
                          <a:schemeClr val="lt1"/>
                        </a:solidFill>
                        <a:latin typeface="Open Sans"/>
                        <a:ea typeface="Open Sans"/>
                        <a:cs typeface="Open Sans"/>
                        <a:sym typeface="Open San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b="1" lang="en" sz="1800">
                          <a:solidFill>
                            <a:schemeClr val="lt1"/>
                          </a:solidFill>
                          <a:latin typeface="Open Sans"/>
                          <a:ea typeface="Open Sans"/>
                          <a:cs typeface="Open Sans"/>
                          <a:sym typeface="Open Sans"/>
                        </a:rPr>
                        <a:t>Th</a:t>
                      </a:r>
                      <a:endParaRPr b="1" sz="1800">
                        <a:solidFill>
                          <a:schemeClr val="lt1"/>
                        </a:solidFill>
                        <a:latin typeface="Open Sans"/>
                        <a:ea typeface="Open Sans"/>
                        <a:cs typeface="Open Sans"/>
                        <a:sym typeface="Open San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b="1" lang="en" sz="1800">
                          <a:solidFill>
                            <a:schemeClr val="lt1"/>
                          </a:solidFill>
                          <a:latin typeface="Open Sans"/>
                          <a:ea typeface="Open Sans"/>
                          <a:cs typeface="Open Sans"/>
                          <a:sym typeface="Open Sans"/>
                        </a:rPr>
                        <a:t>F</a:t>
                      </a:r>
                      <a:endParaRPr b="1" sz="1800">
                        <a:solidFill>
                          <a:schemeClr val="lt1"/>
                        </a:solidFill>
                        <a:latin typeface="Open Sans"/>
                        <a:ea typeface="Open Sans"/>
                        <a:cs typeface="Open Sans"/>
                        <a:sym typeface="Open San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96200">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2</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3</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4</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5</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rPr lang="en" sz="1200">
                          <a:solidFill>
                            <a:schemeClr val="lt1"/>
                          </a:solidFill>
                          <a:latin typeface="Open Sans"/>
                          <a:ea typeface="Open Sans"/>
                          <a:cs typeface="Open Sans"/>
                          <a:sym typeface="Open Sans"/>
                        </a:rPr>
                        <a:t>6</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96200">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9</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10</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11</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12</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2"/>
                    </a:solidFill>
                  </a:tcPr>
                </a:tc>
                <a:tc>
                  <a:txBody>
                    <a:bodyPr/>
                    <a:lstStyle/>
                    <a:p>
                      <a:pPr indent="0" lvl="0" marL="0" rtl="0" algn="r">
                        <a:spcBef>
                          <a:spcPts val="0"/>
                        </a:spcBef>
                        <a:spcAft>
                          <a:spcPts val="0"/>
                        </a:spcAft>
                        <a:buNone/>
                      </a:pPr>
                      <a:r>
                        <a:rPr lang="en" sz="1200">
                          <a:solidFill>
                            <a:schemeClr val="lt1"/>
                          </a:solidFill>
                          <a:latin typeface="Open Sans"/>
                          <a:ea typeface="Open Sans"/>
                          <a:cs typeface="Open Sans"/>
                          <a:sym typeface="Open Sans"/>
                        </a:rPr>
                        <a:t>13</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2"/>
                    </a:solidFill>
                  </a:tcPr>
                </a:tc>
              </a:tr>
              <a:tr h="396200">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16</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17</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18</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19</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rPr lang="en" sz="1200">
                          <a:solidFill>
                            <a:schemeClr val="lt1"/>
                          </a:solidFill>
                          <a:latin typeface="Open Sans"/>
                          <a:ea typeface="Open Sans"/>
                          <a:cs typeface="Open Sans"/>
                          <a:sym typeface="Open Sans"/>
                        </a:rPr>
                        <a:t>20</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96200">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23</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24</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25</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26</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rPr lang="en" sz="1200">
                          <a:solidFill>
                            <a:schemeClr val="lt1"/>
                          </a:solidFill>
                          <a:latin typeface="Open Sans"/>
                          <a:ea typeface="Open Sans"/>
                          <a:cs typeface="Open Sans"/>
                          <a:sym typeface="Open Sans"/>
                        </a:rPr>
                        <a:t>27</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r h="396200">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30</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lt1"/>
                          </a:solidFill>
                          <a:latin typeface="Open Sans"/>
                          <a:ea typeface="Open Sans"/>
                          <a:cs typeface="Open Sans"/>
                          <a:sym typeface="Open Sans"/>
                        </a:rPr>
                        <a:t>31</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t/>
                      </a:r>
                      <a:endParaRPr sz="1200">
                        <a:solidFill>
                          <a:schemeClr val="lt1"/>
                        </a:solidFill>
                        <a:latin typeface="Open Sans"/>
                        <a:ea typeface="Open Sans"/>
                        <a:cs typeface="Open Sans"/>
                        <a:sym typeface="Open Sans"/>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5"/>
                    </a:solidFill>
                  </a:tcPr>
                </a:tc>
              </a:tr>
            </a:tbl>
          </a:graphicData>
        </a:graphic>
      </p:graphicFrame>
      <p:sp>
        <p:nvSpPr>
          <p:cNvPr id="3222" name="Google Shape;3222;p58"/>
          <p:cNvSpPr txBox="1"/>
          <p:nvPr/>
        </p:nvSpPr>
        <p:spPr>
          <a:xfrm>
            <a:off x="5724075" y="1946750"/>
            <a:ext cx="2403900" cy="382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lt1"/>
                </a:solidFill>
                <a:latin typeface="Rajdhani SemiBold"/>
                <a:ea typeface="Rajdhani SemiBold"/>
                <a:cs typeface="Rajdhani SemiBold"/>
                <a:sym typeface="Rajdhani SemiBold"/>
              </a:rPr>
              <a:t>MISSION 1</a:t>
            </a:r>
            <a:endParaRPr sz="2000">
              <a:solidFill>
                <a:schemeClr val="lt1"/>
              </a:solidFill>
              <a:latin typeface="Rajdhani SemiBold"/>
              <a:ea typeface="Rajdhani SemiBold"/>
              <a:cs typeface="Rajdhani SemiBold"/>
              <a:sym typeface="Rajdhani SemiBold"/>
            </a:endParaRPr>
          </a:p>
        </p:txBody>
      </p:sp>
      <p:sp>
        <p:nvSpPr>
          <p:cNvPr id="3223" name="Google Shape;3223;p58"/>
          <p:cNvSpPr txBox="1"/>
          <p:nvPr/>
        </p:nvSpPr>
        <p:spPr>
          <a:xfrm>
            <a:off x="5723964" y="2329294"/>
            <a:ext cx="2403900" cy="780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lt1"/>
                </a:solidFill>
                <a:latin typeface="Quicksand"/>
                <a:ea typeface="Quicksand"/>
                <a:cs typeface="Quicksand"/>
                <a:sym typeface="Quicksand"/>
              </a:rPr>
              <a:t>Mercury i</a:t>
            </a:r>
            <a:r>
              <a:rPr lang="en">
                <a:solidFill>
                  <a:schemeClr val="lt1"/>
                </a:solidFill>
                <a:latin typeface="Quicksand"/>
                <a:ea typeface="Quicksand"/>
                <a:cs typeface="Quicksand"/>
                <a:sym typeface="Quicksand"/>
              </a:rPr>
              <a:t>s the closest planet to the Sun and the smallest of them all</a:t>
            </a:r>
            <a:endParaRPr>
              <a:solidFill>
                <a:schemeClr val="lt1"/>
              </a:solidFill>
              <a:latin typeface="Quicksand"/>
              <a:ea typeface="Quicksand"/>
              <a:cs typeface="Quicksand"/>
              <a:sym typeface="Quicksand"/>
            </a:endParaRPr>
          </a:p>
        </p:txBody>
      </p:sp>
      <p:sp>
        <p:nvSpPr>
          <p:cNvPr id="3224" name="Google Shape;3224;p58"/>
          <p:cNvSpPr txBox="1"/>
          <p:nvPr/>
        </p:nvSpPr>
        <p:spPr>
          <a:xfrm>
            <a:off x="5724075" y="3343650"/>
            <a:ext cx="2403900" cy="382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lt1"/>
                </a:solidFill>
                <a:latin typeface="Rajdhani SemiBold"/>
                <a:ea typeface="Rajdhani SemiBold"/>
                <a:cs typeface="Rajdhani SemiBold"/>
                <a:sym typeface="Rajdhani SemiBold"/>
              </a:rPr>
              <a:t>MISSION 2</a:t>
            </a:r>
            <a:endParaRPr sz="2000">
              <a:solidFill>
                <a:schemeClr val="lt1"/>
              </a:solidFill>
              <a:latin typeface="Rajdhani SemiBold"/>
              <a:ea typeface="Rajdhani SemiBold"/>
              <a:cs typeface="Rajdhani SemiBold"/>
              <a:sym typeface="Rajdhani SemiBold"/>
            </a:endParaRPr>
          </a:p>
        </p:txBody>
      </p:sp>
      <p:sp>
        <p:nvSpPr>
          <p:cNvPr id="3225" name="Google Shape;3225;p58"/>
          <p:cNvSpPr txBox="1"/>
          <p:nvPr/>
        </p:nvSpPr>
        <p:spPr>
          <a:xfrm>
            <a:off x="5723964" y="3726194"/>
            <a:ext cx="2403900" cy="780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lt1"/>
                </a:solidFill>
                <a:latin typeface="Quicksand"/>
                <a:ea typeface="Quicksand"/>
                <a:cs typeface="Quicksand"/>
                <a:sym typeface="Quicksand"/>
              </a:rPr>
              <a:t>Earth is the third planet from the Sun and the only one that harbors life</a:t>
            </a:r>
            <a:endParaRPr>
              <a:solidFill>
                <a:schemeClr val="lt1"/>
              </a:solidFill>
              <a:latin typeface="Quicksand"/>
              <a:ea typeface="Quicksand"/>
              <a:cs typeface="Quicksand"/>
              <a:sym typeface="Quicksand"/>
            </a:endParaRPr>
          </a:p>
        </p:txBody>
      </p:sp>
      <p:sp>
        <p:nvSpPr>
          <p:cNvPr id="3226" name="Google Shape;3226;p58"/>
          <p:cNvSpPr/>
          <p:nvPr/>
        </p:nvSpPr>
        <p:spPr>
          <a:xfrm>
            <a:off x="8189551" y="2017394"/>
            <a:ext cx="241200" cy="241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8"/>
          <p:cNvSpPr/>
          <p:nvPr/>
        </p:nvSpPr>
        <p:spPr>
          <a:xfrm>
            <a:off x="8189551" y="3414294"/>
            <a:ext cx="241200" cy="241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path path="circle">
            <a:fillToRect b="50%" l="50%" r="50%" t="50%"/>
          </a:path>
          <a:tileRect/>
        </a:gradFill>
      </p:bgPr>
    </p:bg>
    <p:spTree>
      <p:nvGrpSpPr>
        <p:cNvPr id="3231" name="Shape 3231"/>
        <p:cNvGrpSpPr/>
        <p:nvPr/>
      </p:nvGrpSpPr>
      <p:grpSpPr>
        <a:xfrm>
          <a:off x="0" y="0"/>
          <a:ext cx="0" cy="0"/>
          <a:chOff x="0" y="0"/>
          <a:chExt cx="0" cy="0"/>
        </a:xfrm>
      </p:grpSpPr>
      <p:sp>
        <p:nvSpPr>
          <p:cNvPr id="3232" name="Google Shape;3232;p59"/>
          <p:cNvSpPr txBox="1"/>
          <p:nvPr>
            <p:ph type="title"/>
          </p:nvPr>
        </p:nvSpPr>
        <p:spPr>
          <a:xfrm>
            <a:off x="2330250" y="3240192"/>
            <a:ext cx="44835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3233" name="Google Shape;3233;p59"/>
          <p:cNvSpPr txBox="1"/>
          <p:nvPr>
            <p:ph idx="1" type="subTitle"/>
          </p:nvPr>
        </p:nvSpPr>
        <p:spPr>
          <a:xfrm>
            <a:off x="2330250" y="1509708"/>
            <a:ext cx="4483500" cy="1633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3234" name="Google Shape;3234;p59"/>
          <p:cNvGrpSpPr/>
          <p:nvPr/>
        </p:nvGrpSpPr>
        <p:grpSpPr>
          <a:xfrm>
            <a:off x="713100" y="-157763"/>
            <a:ext cx="984775" cy="989833"/>
            <a:chOff x="1437575" y="1630787"/>
            <a:chExt cx="984775" cy="989833"/>
          </a:xfrm>
        </p:grpSpPr>
        <p:sp>
          <p:nvSpPr>
            <p:cNvPr id="3235" name="Google Shape;3235;p59"/>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9"/>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7" name="Google Shape;3237;p59"/>
          <p:cNvGrpSpPr/>
          <p:nvPr/>
        </p:nvGrpSpPr>
        <p:grpSpPr>
          <a:xfrm>
            <a:off x="8265325" y="1509712"/>
            <a:ext cx="984775" cy="989833"/>
            <a:chOff x="1437575" y="1630787"/>
            <a:chExt cx="984775" cy="989833"/>
          </a:xfrm>
        </p:grpSpPr>
        <p:sp>
          <p:nvSpPr>
            <p:cNvPr id="3238" name="Google Shape;3238;p59"/>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9"/>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0" name="Google Shape;3240;p59"/>
          <p:cNvGrpSpPr/>
          <p:nvPr/>
        </p:nvGrpSpPr>
        <p:grpSpPr>
          <a:xfrm>
            <a:off x="6678500" y="177087"/>
            <a:ext cx="984775" cy="989833"/>
            <a:chOff x="1437575" y="1630787"/>
            <a:chExt cx="984775" cy="989833"/>
          </a:xfrm>
        </p:grpSpPr>
        <p:sp>
          <p:nvSpPr>
            <p:cNvPr id="3241" name="Google Shape;3241;p59"/>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9"/>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3" name="Google Shape;3243;p59"/>
          <p:cNvGrpSpPr/>
          <p:nvPr/>
        </p:nvGrpSpPr>
        <p:grpSpPr>
          <a:xfrm>
            <a:off x="822063" y="3709875"/>
            <a:ext cx="984775" cy="989833"/>
            <a:chOff x="1437575" y="1630787"/>
            <a:chExt cx="984775" cy="989833"/>
          </a:xfrm>
        </p:grpSpPr>
        <p:sp>
          <p:nvSpPr>
            <p:cNvPr id="3244" name="Google Shape;3244;p59"/>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9"/>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6" name="Google Shape;3246;p59"/>
          <p:cNvGrpSpPr/>
          <p:nvPr/>
        </p:nvGrpSpPr>
        <p:grpSpPr>
          <a:xfrm>
            <a:off x="6813750" y="3485687"/>
            <a:ext cx="984775" cy="989833"/>
            <a:chOff x="1437575" y="1630787"/>
            <a:chExt cx="984775" cy="989833"/>
          </a:xfrm>
        </p:grpSpPr>
        <p:sp>
          <p:nvSpPr>
            <p:cNvPr id="3247" name="Google Shape;3247;p59"/>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9"/>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9" name="Google Shape;3249;p59"/>
          <p:cNvGrpSpPr/>
          <p:nvPr/>
        </p:nvGrpSpPr>
        <p:grpSpPr>
          <a:xfrm>
            <a:off x="-271675" y="2250362"/>
            <a:ext cx="984775" cy="989833"/>
            <a:chOff x="1437575" y="1630787"/>
            <a:chExt cx="984775" cy="989833"/>
          </a:xfrm>
        </p:grpSpPr>
        <p:sp>
          <p:nvSpPr>
            <p:cNvPr id="3250" name="Google Shape;3250;p59"/>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9"/>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2" name="Google Shape;3252;p59"/>
          <p:cNvGrpSpPr/>
          <p:nvPr/>
        </p:nvGrpSpPr>
        <p:grpSpPr>
          <a:xfrm>
            <a:off x="3881875" y="4699712"/>
            <a:ext cx="984775" cy="989833"/>
            <a:chOff x="1437575" y="1630787"/>
            <a:chExt cx="984775" cy="989833"/>
          </a:xfrm>
        </p:grpSpPr>
        <p:sp>
          <p:nvSpPr>
            <p:cNvPr id="3253" name="Google Shape;3253;p59"/>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9"/>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5" name="Google Shape;3255;p59"/>
          <p:cNvGrpSpPr/>
          <p:nvPr/>
        </p:nvGrpSpPr>
        <p:grpSpPr>
          <a:xfrm>
            <a:off x="1188756" y="756044"/>
            <a:ext cx="412546" cy="410880"/>
            <a:chOff x="1269500" y="1154000"/>
            <a:chExt cx="284750" cy="283600"/>
          </a:xfrm>
        </p:grpSpPr>
        <p:sp>
          <p:nvSpPr>
            <p:cNvPr id="3256" name="Google Shape;3256;p59"/>
            <p:cNvSpPr/>
            <p:nvPr/>
          </p:nvSpPr>
          <p:spPr>
            <a:xfrm>
              <a:off x="1269500" y="1154000"/>
              <a:ext cx="283600" cy="283600"/>
            </a:xfrm>
            <a:custGeom>
              <a:rect b="b" l="l" r="r" t="t"/>
              <a:pathLst>
                <a:path extrusionOk="0" h="11344" w="11344">
                  <a:moveTo>
                    <a:pt x="5672" y="1"/>
                  </a:moveTo>
                  <a:cubicBezTo>
                    <a:pt x="4168" y="1"/>
                    <a:pt x="2725" y="599"/>
                    <a:pt x="1662" y="1662"/>
                  </a:cubicBezTo>
                  <a:cubicBezTo>
                    <a:pt x="598" y="2726"/>
                    <a:pt x="1" y="4168"/>
                    <a:pt x="1" y="5673"/>
                  </a:cubicBezTo>
                  <a:cubicBezTo>
                    <a:pt x="1" y="7176"/>
                    <a:pt x="598" y="8619"/>
                    <a:pt x="1662" y="9682"/>
                  </a:cubicBezTo>
                  <a:cubicBezTo>
                    <a:pt x="2725" y="10746"/>
                    <a:pt x="4168" y="11343"/>
                    <a:pt x="5672" y="11343"/>
                  </a:cubicBezTo>
                  <a:cubicBezTo>
                    <a:pt x="7176" y="11343"/>
                    <a:pt x="8618" y="10746"/>
                    <a:pt x="9682" y="9682"/>
                  </a:cubicBezTo>
                  <a:cubicBezTo>
                    <a:pt x="10745" y="8619"/>
                    <a:pt x="11343" y="7176"/>
                    <a:pt x="11343" y="5673"/>
                  </a:cubicBezTo>
                  <a:cubicBezTo>
                    <a:pt x="11343" y="4168"/>
                    <a:pt x="10745" y="2726"/>
                    <a:pt x="9682" y="1662"/>
                  </a:cubicBezTo>
                  <a:cubicBezTo>
                    <a:pt x="8618" y="599"/>
                    <a:pt x="7176" y="1"/>
                    <a:pt x="56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9"/>
            <p:cNvSpPr/>
            <p:nvPr/>
          </p:nvSpPr>
          <p:spPr>
            <a:xfrm>
              <a:off x="1278925" y="1196225"/>
              <a:ext cx="275325" cy="240125"/>
            </a:xfrm>
            <a:custGeom>
              <a:rect b="b" l="l" r="r" t="t"/>
              <a:pathLst>
                <a:path extrusionOk="0" h="9605" w="11013">
                  <a:moveTo>
                    <a:pt x="9426" y="1"/>
                  </a:moveTo>
                  <a:lnTo>
                    <a:pt x="9426" y="1"/>
                  </a:lnTo>
                  <a:cubicBezTo>
                    <a:pt x="9442" y="62"/>
                    <a:pt x="9459" y="121"/>
                    <a:pt x="9473" y="182"/>
                  </a:cubicBezTo>
                  <a:cubicBezTo>
                    <a:pt x="9656" y="922"/>
                    <a:pt x="9781" y="1662"/>
                    <a:pt x="9656" y="2423"/>
                  </a:cubicBezTo>
                  <a:cubicBezTo>
                    <a:pt x="9386" y="4079"/>
                    <a:pt x="8165" y="5376"/>
                    <a:pt x="6727" y="6149"/>
                  </a:cubicBezTo>
                  <a:cubicBezTo>
                    <a:pt x="5753" y="6673"/>
                    <a:pt x="4679" y="6952"/>
                    <a:pt x="3599" y="6952"/>
                  </a:cubicBezTo>
                  <a:cubicBezTo>
                    <a:pt x="2965" y="6952"/>
                    <a:pt x="2328" y="6856"/>
                    <a:pt x="1708" y="6657"/>
                  </a:cubicBezTo>
                  <a:cubicBezTo>
                    <a:pt x="1099" y="6462"/>
                    <a:pt x="530" y="6184"/>
                    <a:pt x="0" y="5843"/>
                  </a:cubicBezTo>
                  <a:lnTo>
                    <a:pt x="0" y="5843"/>
                  </a:lnTo>
                  <a:cubicBezTo>
                    <a:pt x="785" y="8035"/>
                    <a:pt x="2879" y="9604"/>
                    <a:pt x="5341" y="9604"/>
                  </a:cubicBezTo>
                  <a:cubicBezTo>
                    <a:pt x="8473" y="9604"/>
                    <a:pt x="11013" y="7065"/>
                    <a:pt x="11013" y="3933"/>
                  </a:cubicBezTo>
                  <a:cubicBezTo>
                    <a:pt x="11013" y="2405"/>
                    <a:pt x="10408" y="1020"/>
                    <a:pt x="9426" y="1"/>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9"/>
            <p:cNvSpPr/>
            <p:nvPr/>
          </p:nvSpPr>
          <p:spPr>
            <a:xfrm>
              <a:off x="1361425" y="1257975"/>
              <a:ext cx="3075" cy="3075"/>
            </a:xfrm>
            <a:custGeom>
              <a:rect b="b" l="l" r="r" t="t"/>
              <a:pathLst>
                <a:path extrusionOk="0" h="123" w="123">
                  <a:moveTo>
                    <a:pt x="61" y="1"/>
                  </a:moveTo>
                  <a:cubicBezTo>
                    <a:pt x="27" y="1"/>
                    <a:pt x="0" y="28"/>
                    <a:pt x="0" y="62"/>
                  </a:cubicBezTo>
                  <a:cubicBezTo>
                    <a:pt x="0" y="95"/>
                    <a:pt x="27" y="122"/>
                    <a:pt x="61" y="122"/>
                  </a:cubicBezTo>
                  <a:cubicBezTo>
                    <a:pt x="94" y="122"/>
                    <a:pt x="122" y="95"/>
                    <a:pt x="122" y="62"/>
                  </a:cubicBezTo>
                  <a:cubicBezTo>
                    <a:pt x="122" y="28"/>
                    <a:pt x="94" y="1"/>
                    <a:pt x="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9"/>
            <p:cNvSpPr/>
            <p:nvPr/>
          </p:nvSpPr>
          <p:spPr>
            <a:xfrm>
              <a:off x="1421600" y="1299525"/>
              <a:ext cx="5600" cy="5600"/>
            </a:xfrm>
            <a:custGeom>
              <a:rect b="b" l="l" r="r" t="t"/>
              <a:pathLst>
                <a:path extrusionOk="0" h="224" w="224">
                  <a:moveTo>
                    <a:pt x="112" y="1"/>
                  </a:moveTo>
                  <a:cubicBezTo>
                    <a:pt x="51" y="1"/>
                    <a:pt x="1" y="50"/>
                    <a:pt x="1" y="112"/>
                  </a:cubicBezTo>
                  <a:cubicBezTo>
                    <a:pt x="1" y="173"/>
                    <a:pt x="51" y="224"/>
                    <a:pt x="112" y="224"/>
                  </a:cubicBezTo>
                  <a:cubicBezTo>
                    <a:pt x="174" y="224"/>
                    <a:pt x="224" y="173"/>
                    <a:pt x="224" y="112"/>
                  </a:cubicBezTo>
                  <a:cubicBezTo>
                    <a:pt x="224" y="50"/>
                    <a:pt x="174" y="1"/>
                    <a:pt x="1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9"/>
            <p:cNvSpPr/>
            <p:nvPr/>
          </p:nvSpPr>
          <p:spPr>
            <a:xfrm>
              <a:off x="1362925" y="1355000"/>
              <a:ext cx="4350" cy="4350"/>
            </a:xfrm>
            <a:custGeom>
              <a:rect b="b" l="l" r="r" t="t"/>
              <a:pathLst>
                <a:path extrusionOk="0" h="174" w="174">
                  <a:moveTo>
                    <a:pt x="86" y="0"/>
                  </a:moveTo>
                  <a:cubicBezTo>
                    <a:pt x="38" y="0"/>
                    <a:pt x="0" y="38"/>
                    <a:pt x="0" y="87"/>
                  </a:cubicBezTo>
                  <a:cubicBezTo>
                    <a:pt x="0" y="135"/>
                    <a:pt x="38" y="173"/>
                    <a:pt x="86" y="173"/>
                  </a:cubicBezTo>
                  <a:cubicBezTo>
                    <a:pt x="135" y="173"/>
                    <a:pt x="173" y="135"/>
                    <a:pt x="173" y="87"/>
                  </a:cubicBezTo>
                  <a:cubicBezTo>
                    <a:pt x="173" y="38"/>
                    <a:pt x="135" y="0"/>
                    <a:pt x="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9"/>
            <p:cNvSpPr/>
            <p:nvPr/>
          </p:nvSpPr>
          <p:spPr>
            <a:xfrm>
              <a:off x="1406725" y="1353150"/>
              <a:ext cx="4600" cy="4600"/>
            </a:xfrm>
            <a:custGeom>
              <a:rect b="b" l="l" r="r" t="t"/>
              <a:pathLst>
                <a:path extrusionOk="0" h="184" w="184">
                  <a:moveTo>
                    <a:pt x="92" y="0"/>
                  </a:moveTo>
                  <a:cubicBezTo>
                    <a:pt x="41" y="0"/>
                    <a:pt x="0" y="41"/>
                    <a:pt x="0" y="92"/>
                  </a:cubicBezTo>
                  <a:cubicBezTo>
                    <a:pt x="0" y="142"/>
                    <a:pt x="41" y="184"/>
                    <a:pt x="92" y="184"/>
                  </a:cubicBezTo>
                  <a:cubicBezTo>
                    <a:pt x="143" y="184"/>
                    <a:pt x="184" y="142"/>
                    <a:pt x="184" y="92"/>
                  </a:cubicBezTo>
                  <a:cubicBezTo>
                    <a:pt x="184" y="41"/>
                    <a:pt x="143" y="0"/>
                    <a:pt x="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9"/>
            <p:cNvSpPr/>
            <p:nvPr/>
          </p:nvSpPr>
          <p:spPr>
            <a:xfrm>
              <a:off x="1357250" y="1304150"/>
              <a:ext cx="6875" cy="6875"/>
            </a:xfrm>
            <a:custGeom>
              <a:rect b="b" l="l" r="r" t="t"/>
              <a:pathLst>
                <a:path extrusionOk="0" h="275" w="275">
                  <a:moveTo>
                    <a:pt x="137" y="0"/>
                  </a:moveTo>
                  <a:cubicBezTo>
                    <a:pt x="62" y="0"/>
                    <a:pt x="0" y="61"/>
                    <a:pt x="0" y="138"/>
                  </a:cubicBezTo>
                  <a:cubicBezTo>
                    <a:pt x="0" y="213"/>
                    <a:pt x="62" y="275"/>
                    <a:pt x="137" y="275"/>
                  </a:cubicBezTo>
                  <a:cubicBezTo>
                    <a:pt x="213" y="275"/>
                    <a:pt x="275" y="215"/>
                    <a:pt x="275" y="138"/>
                  </a:cubicBezTo>
                  <a:cubicBezTo>
                    <a:pt x="275" y="62"/>
                    <a:pt x="213" y="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3" name="Google Shape;3263;p59"/>
          <p:cNvGrpSpPr/>
          <p:nvPr/>
        </p:nvGrpSpPr>
        <p:grpSpPr>
          <a:xfrm>
            <a:off x="7748482" y="3633808"/>
            <a:ext cx="984719" cy="892778"/>
            <a:chOff x="1960038" y="734925"/>
            <a:chExt cx="921763" cy="835700"/>
          </a:xfrm>
        </p:grpSpPr>
        <p:sp>
          <p:nvSpPr>
            <p:cNvPr id="3264" name="Google Shape;3264;p59"/>
            <p:cNvSpPr/>
            <p:nvPr/>
          </p:nvSpPr>
          <p:spPr>
            <a:xfrm>
              <a:off x="1963825" y="734925"/>
              <a:ext cx="917975" cy="835700"/>
            </a:xfrm>
            <a:custGeom>
              <a:rect b="b" l="l" r="r" t="t"/>
              <a:pathLst>
                <a:path extrusionOk="0" h="33428" w="36719">
                  <a:moveTo>
                    <a:pt x="18360" y="0"/>
                  </a:moveTo>
                  <a:cubicBezTo>
                    <a:pt x="14081" y="0"/>
                    <a:pt x="9803" y="1634"/>
                    <a:pt x="6536" y="4901"/>
                  </a:cubicBezTo>
                  <a:cubicBezTo>
                    <a:pt x="1" y="11436"/>
                    <a:pt x="1" y="22014"/>
                    <a:pt x="6536" y="28549"/>
                  </a:cubicBezTo>
                  <a:cubicBezTo>
                    <a:pt x="9803" y="31801"/>
                    <a:pt x="14081" y="33428"/>
                    <a:pt x="18360" y="33428"/>
                  </a:cubicBezTo>
                  <a:cubicBezTo>
                    <a:pt x="22638" y="33428"/>
                    <a:pt x="26916" y="31801"/>
                    <a:pt x="30184" y="28549"/>
                  </a:cubicBezTo>
                  <a:cubicBezTo>
                    <a:pt x="36719" y="22014"/>
                    <a:pt x="36719" y="11436"/>
                    <a:pt x="30184" y="4901"/>
                  </a:cubicBezTo>
                  <a:cubicBezTo>
                    <a:pt x="26916" y="1634"/>
                    <a:pt x="22638" y="0"/>
                    <a:pt x="183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9"/>
            <p:cNvSpPr/>
            <p:nvPr/>
          </p:nvSpPr>
          <p:spPr>
            <a:xfrm>
              <a:off x="2057300" y="743475"/>
              <a:ext cx="288775" cy="209075"/>
            </a:xfrm>
            <a:custGeom>
              <a:rect b="b" l="l" r="r" t="t"/>
              <a:pathLst>
                <a:path extrusionOk="0" h="8363" w="11551">
                  <a:moveTo>
                    <a:pt x="11551" y="0"/>
                  </a:moveTo>
                  <a:lnTo>
                    <a:pt x="11551" y="0"/>
                  </a:lnTo>
                  <a:cubicBezTo>
                    <a:pt x="11247" y="30"/>
                    <a:pt x="10943" y="122"/>
                    <a:pt x="10669" y="182"/>
                  </a:cubicBezTo>
                  <a:cubicBezTo>
                    <a:pt x="5927" y="1337"/>
                    <a:pt x="2189" y="4407"/>
                    <a:pt x="0" y="8359"/>
                  </a:cubicBezTo>
                  <a:cubicBezTo>
                    <a:pt x="76" y="8361"/>
                    <a:pt x="151" y="8363"/>
                    <a:pt x="226" y="8363"/>
                  </a:cubicBezTo>
                  <a:cubicBezTo>
                    <a:pt x="1887" y="8363"/>
                    <a:pt x="3576" y="7722"/>
                    <a:pt x="4681" y="6413"/>
                  </a:cubicBezTo>
                  <a:cubicBezTo>
                    <a:pt x="5350" y="5623"/>
                    <a:pt x="5806" y="4620"/>
                    <a:pt x="6657" y="4012"/>
                  </a:cubicBezTo>
                  <a:cubicBezTo>
                    <a:pt x="7599" y="3313"/>
                    <a:pt x="8876" y="3192"/>
                    <a:pt x="9909" y="2584"/>
                  </a:cubicBezTo>
                  <a:cubicBezTo>
                    <a:pt x="10821" y="2006"/>
                    <a:pt x="11399" y="1033"/>
                    <a:pt x="11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9"/>
            <p:cNvSpPr/>
            <p:nvPr/>
          </p:nvSpPr>
          <p:spPr>
            <a:xfrm>
              <a:off x="2007150" y="735100"/>
              <a:ext cx="524350" cy="419025"/>
            </a:xfrm>
            <a:custGeom>
              <a:rect b="b" l="l" r="r" t="t"/>
              <a:pathLst>
                <a:path extrusionOk="0" h="16761" w="20974">
                  <a:moveTo>
                    <a:pt x="17174" y="1"/>
                  </a:moveTo>
                  <a:cubicBezTo>
                    <a:pt x="17478" y="1065"/>
                    <a:pt x="17478" y="2189"/>
                    <a:pt x="17174" y="3283"/>
                  </a:cubicBezTo>
                  <a:cubicBezTo>
                    <a:pt x="16596" y="5198"/>
                    <a:pt x="15046" y="6748"/>
                    <a:pt x="13131" y="7296"/>
                  </a:cubicBezTo>
                  <a:cubicBezTo>
                    <a:pt x="12341" y="7508"/>
                    <a:pt x="11429" y="7600"/>
                    <a:pt x="10730" y="8086"/>
                  </a:cubicBezTo>
                  <a:cubicBezTo>
                    <a:pt x="10274" y="8390"/>
                    <a:pt x="9970" y="8876"/>
                    <a:pt x="9636" y="9302"/>
                  </a:cubicBezTo>
                  <a:cubicBezTo>
                    <a:pt x="8055" y="11308"/>
                    <a:pt x="5684" y="12706"/>
                    <a:pt x="3192" y="13162"/>
                  </a:cubicBezTo>
                  <a:cubicBezTo>
                    <a:pt x="2531" y="13265"/>
                    <a:pt x="1884" y="13326"/>
                    <a:pt x="1242" y="13326"/>
                  </a:cubicBezTo>
                  <a:cubicBezTo>
                    <a:pt x="939" y="13326"/>
                    <a:pt x="637" y="13313"/>
                    <a:pt x="335" y="13284"/>
                  </a:cubicBezTo>
                  <a:cubicBezTo>
                    <a:pt x="152" y="14195"/>
                    <a:pt x="31" y="15138"/>
                    <a:pt x="0" y="16141"/>
                  </a:cubicBezTo>
                  <a:cubicBezTo>
                    <a:pt x="1350" y="16501"/>
                    <a:pt x="2716" y="16761"/>
                    <a:pt x="4087" y="16761"/>
                  </a:cubicBezTo>
                  <a:cubicBezTo>
                    <a:pt x="4568" y="16761"/>
                    <a:pt x="5050" y="16729"/>
                    <a:pt x="5532" y="16657"/>
                  </a:cubicBezTo>
                  <a:cubicBezTo>
                    <a:pt x="7964" y="16293"/>
                    <a:pt x="10426" y="14621"/>
                    <a:pt x="11034" y="12159"/>
                  </a:cubicBezTo>
                  <a:cubicBezTo>
                    <a:pt x="11307" y="11034"/>
                    <a:pt x="11277" y="9788"/>
                    <a:pt x="12067" y="8998"/>
                  </a:cubicBezTo>
                  <a:cubicBezTo>
                    <a:pt x="12858" y="8268"/>
                    <a:pt x="14073" y="8359"/>
                    <a:pt x="15137" y="8207"/>
                  </a:cubicBezTo>
                  <a:cubicBezTo>
                    <a:pt x="17326" y="7934"/>
                    <a:pt x="19301" y="6475"/>
                    <a:pt x="20213" y="4499"/>
                  </a:cubicBezTo>
                  <a:cubicBezTo>
                    <a:pt x="20821" y="3253"/>
                    <a:pt x="20973" y="1855"/>
                    <a:pt x="20730" y="487"/>
                  </a:cubicBezTo>
                  <a:cubicBezTo>
                    <a:pt x="19605" y="183"/>
                    <a:pt x="18390" y="31"/>
                    <a:pt x="171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9"/>
            <p:cNvSpPr/>
            <p:nvPr/>
          </p:nvSpPr>
          <p:spPr>
            <a:xfrm>
              <a:off x="2238150" y="1176600"/>
              <a:ext cx="603375" cy="392125"/>
            </a:xfrm>
            <a:custGeom>
              <a:rect b="b" l="l" r="r" t="t"/>
              <a:pathLst>
                <a:path extrusionOk="0" h="15685" w="24135">
                  <a:moveTo>
                    <a:pt x="24135" y="0"/>
                  </a:moveTo>
                  <a:lnTo>
                    <a:pt x="24135" y="0"/>
                  </a:lnTo>
                  <a:cubicBezTo>
                    <a:pt x="23344" y="517"/>
                    <a:pt x="22706" y="1095"/>
                    <a:pt x="22098" y="1703"/>
                  </a:cubicBezTo>
                  <a:cubicBezTo>
                    <a:pt x="20305" y="3466"/>
                    <a:pt x="18633" y="5441"/>
                    <a:pt x="16262" y="6232"/>
                  </a:cubicBezTo>
                  <a:cubicBezTo>
                    <a:pt x="14590" y="6809"/>
                    <a:pt x="12797" y="6688"/>
                    <a:pt x="11186" y="7417"/>
                  </a:cubicBezTo>
                  <a:cubicBezTo>
                    <a:pt x="9484" y="8207"/>
                    <a:pt x="8299" y="9849"/>
                    <a:pt x="6900" y="11095"/>
                  </a:cubicBezTo>
                  <a:cubicBezTo>
                    <a:pt x="4985" y="12767"/>
                    <a:pt x="2554" y="13800"/>
                    <a:pt x="0" y="14013"/>
                  </a:cubicBezTo>
                  <a:cubicBezTo>
                    <a:pt x="1885" y="14925"/>
                    <a:pt x="3922" y="15502"/>
                    <a:pt x="6049" y="15685"/>
                  </a:cubicBezTo>
                  <a:cubicBezTo>
                    <a:pt x="7143" y="15046"/>
                    <a:pt x="8147" y="14165"/>
                    <a:pt x="9058" y="13253"/>
                  </a:cubicBezTo>
                  <a:cubicBezTo>
                    <a:pt x="10548" y="11733"/>
                    <a:pt x="11946" y="10031"/>
                    <a:pt x="13800" y="8967"/>
                  </a:cubicBezTo>
                  <a:cubicBezTo>
                    <a:pt x="15472" y="8025"/>
                    <a:pt x="17417" y="7630"/>
                    <a:pt x="19241" y="6961"/>
                  </a:cubicBezTo>
                  <a:cubicBezTo>
                    <a:pt x="20639" y="6414"/>
                    <a:pt x="21946" y="5654"/>
                    <a:pt x="23162" y="4742"/>
                  </a:cubicBezTo>
                  <a:cubicBezTo>
                    <a:pt x="23740" y="3222"/>
                    <a:pt x="24043" y="1642"/>
                    <a:pt x="241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9"/>
            <p:cNvSpPr/>
            <p:nvPr/>
          </p:nvSpPr>
          <p:spPr>
            <a:xfrm>
              <a:off x="2031450" y="789825"/>
              <a:ext cx="797150" cy="632075"/>
            </a:xfrm>
            <a:custGeom>
              <a:rect b="b" l="l" r="r" t="t"/>
              <a:pathLst>
                <a:path extrusionOk="0" h="25283" w="31886">
                  <a:moveTo>
                    <a:pt x="19932" y="12092"/>
                  </a:moveTo>
                  <a:cubicBezTo>
                    <a:pt x="20419" y="12092"/>
                    <a:pt x="20751" y="12355"/>
                    <a:pt x="20640" y="13070"/>
                  </a:cubicBezTo>
                  <a:cubicBezTo>
                    <a:pt x="20548" y="13496"/>
                    <a:pt x="20336" y="13830"/>
                    <a:pt x="20062" y="14134"/>
                  </a:cubicBezTo>
                  <a:cubicBezTo>
                    <a:pt x="19758" y="14529"/>
                    <a:pt x="19393" y="14894"/>
                    <a:pt x="18937" y="15076"/>
                  </a:cubicBezTo>
                  <a:cubicBezTo>
                    <a:pt x="18778" y="15151"/>
                    <a:pt x="18600" y="15188"/>
                    <a:pt x="18422" y="15188"/>
                  </a:cubicBezTo>
                  <a:cubicBezTo>
                    <a:pt x="18093" y="15188"/>
                    <a:pt x="17767" y="15060"/>
                    <a:pt x="17570" y="14803"/>
                  </a:cubicBezTo>
                  <a:cubicBezTo>
                    <a:pt x="17296" y="14468"/>
                    <a:pt x="17326" y="13921"/>
                    <a:pt x="17509" y="13465"/>
                  </a:cubicBezTo>
                  <a:cubicBezTo>
                    <a:pt x="17797" y="12870"/>
                    <a:pt x="19094" y="12092"/>
                    <a:pt x="19932" y="12092"/>
                  </a:cubicBezTo>
                  <a:close/>
                  <a:moveTo>
                    <a:pt x="23892" y="0"/>
                  </a:moveTo>
                  <a:cubicBezTo>
                    <a:pt x="23679" y="426"/>
                    <a:pt x="23497" y="821"/>
                    <a:pt x="23406" y="1246"/>
                  </a:cubicBezTo>
                  <a:cubicBezTo>
                    <a:pt x="22980" y="2949"/>
                    <a:pt x="23193" y="4742"/>
                    <a:pt x="22919" y="6505"/>
                  </a:cubicBezTo>
                  <a:cubicBezTo>
                    <a:pt x="22646" y="8237"/>
                    <a:pt x="21734" y="10091"/>
                    <a:pt x="20062" y="10608"/>
                  </a:cubicBezTo>
                  <a:cubicBezTo>
                    <a:pt x="18907" y="10943"/>
                    <a:pt x="17600" y="10547"/>
                    <a:pt x="16567" y="11125"/>
                  </a:cubicBezTo>
                  <a:cubicBezTo>
                    <a:pt x="15503" y="11733"/>
                    <a:pt x="15108" y="13070"/>
                    <a:pt x="14652" y="14195"/>
                  </a:cubicBezTo>
                  <a:cubicBezTo>
                    <a:pt x="13405" y="17295"/>
                    <a:pt x="10670" y="19757"/>
                    <a:pt x="7478" y="20669"/>
                  </a:cubicBezTo>
                  <a:cubicBezTo>
                    <a:pt x="6509" y="20936"/>
                    <a:pt x="5497" y="21067"/>
                    <a:pt x="4481" y="21067"/>
                  </a:cubicBezTo>
                  <a:cubicBezTo>
                    <a:pt x="2948" y="21067"/>
                    <a:pt x="1409" y="20768"/>
                    <a:pt x="1" y="20183"/>
                  </a:cubicBezTo>
                  <a:lnTo>
                    <a:pt x="1" y="20183"/>
                  </a:lnTo>
                  <a:cubicBezTo>
                    <a:pt x="700" y="22067"/>
                    <a:pt x="1673" y="23769"/>
                    <a:pt x="2919" y="25259"/>
                  </a:cubicBezTo>
                  <a:cubicBezTo>
                    <a:pt x="3152" y="25275"/>
                    <a:pt x="3387" y="25283"/>
                    <a:pt x="3621" y="25283"/>
                  </a:cubicBezTo>
                  <a:cubicBezTo>
                    <a:pt x="6993" y="25283"/>
                    <a:pt x="10444" y="23665"/>
                    <a:pt x="12433" y="20852"/>
                  </a:cubicBezTo>
                  <a:cubicBezTo>
                    <a:pt x="13345" y="19575"/>
                    <a:pt x="14104" y="18025"/>
                    <a:pt x="15533" y="17478"/>
                  </a:cubicBezTo>
                  <a:cubicBezTo>
                    <a:pt x="15942" y="17335"/>
                    <a:pt x="16376" y="17288"/>
                    <a:pt x="16822" y="17288"/>
                  </a:cubicBezTo>
                  <a:cubicBezTo>
                    <a:pt x="17670" y="17288"/>
                    <a:pt x="18559" y="17458"/>
                    <a:pt x="19383" y="17458"/>
                  </a:cubicBezTo>
                  <a:cubicBezTo>
                    <a:pt x="20056" y="17458"/>
                    <a:pt x="20687" y="17344"/>
                    <a:pt x="21217" y="16930"/>
                  </a:cubicBezTo>
                  <a:cubicBezTo>
                    <a:pt x="22433" y="15988"/>
                    <a:pt x="22342" y="14043"/>
                    <a:pt x="23345" y="12888"/>
                  </a:cubicBezTo>
                  <a:cubicBezTo>
                    <a:pt x="23983" y="12128"/>
                    <a:pt x="25047" y="11824"/>
                    <a:pt x="26020" y="11733"/>
                  </a:cubicBezTo>
                  <a:cubicBezTo>
                    <a:pt x="27023" y="11672"/>
                    <a:pt x="28056" y="11733"/>
                    <a:pt x="29029" y="11611"/>
                  </a:cubicBezTo>
                  <a:cubicBezTo>
                    <a:pt x="30062" y="11520"/>
                    <a:pt x="31004" y="11125"/>
                    <a:pt x="31886" y="10608"/>
                  </a:cubicBezTo>
                  <a:lnTo>
                    <a:pt x="31886" y="10547"/>
                  </a:lnTo>
                  <a:cubicBezTo>
                    <a:pt x="31643" y="9696"/>
                    <a:pt x="31369" y="8876"/>
                    <a:pt x="31065" y="8085"/>
                  </a:cubicBezTo>
                  <a:cubicBezTo>
                    <a:pt x="30761" y="8237"/>
                    <a:pt x="30457" y="8389"/>
                    <a:pt x="30123" y="8481"/>
                  </a:cubicBezTo>
                  <a:cubicBezTo>
                    <a:pt x="29813" y="8563"/>
                    <a:pt x="29495" y="8602"/>
                    <a:pt x="29179" y="8602"/>
                  </a:cubicBezTo>
                  <a:cubicBezTo>
                    <a:pt x="27509" y="8602"/>
                    <a:pt x="25852" y="7516"/>
                    <a:pt x="25290" y="5958"/>
                  </a:cubicBezTo>
                  <a:cubicBezTo>
                    <a:pt x="24773" y="4529"/>
                    <a:pt x="25260" y="2766"/>
                    <a:pt x="26384" y="1702"/>
                  </a:cubicBezTo>
                  <a:cubicBezTo>
                    <a:pt x="25624" y="1064"/>
                    <a:pt x="24773" y="486"/>
                    <a:pt x="238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9"/>
            <p:cNvSpPr/>
            <p:nvPr/>
          </p:nvSpPr>
          <p:spPr>
            <a:xfrm>
              <a:off x="1960038" y="736975"/>
              <a:ext cx="618575" cy="736300"/>
            </a:xfrm>
            <a:custGeom>
              <a:rect b="b" l="l" r="r" t="t"/>
              <a:pathLst>
                <a:path extrusionOk="0" h="29452" w="24743">
                  <a:moveTo>
                    <a:pt x="18412" y="1"/>
                  </a:moveTo>
                  <a:cubicBezTo>
                    <a:pt x="17104" y="1"/>
                    <a:pt x="15773" y="156"/>
                    <a:pt x="14438" y="484"/>
                  </a:cubicBezTo>
                  <a:cubicBezTo>
                    <a:pt x="5471" y="2703"/>
                    <a:pt x="0" y="11731"/>
                    <a:pt x="2189" y="20667"/>
                  </a:cubicBezTo>
                  <a:cubicBezTo>
                    <a:pt x="3070" y="24223"/>
                    <a:pt x="5046" y="27232"/>
                    <a:pt x="7630" y="29451"/>
                  </a:cubicBezTo>
                  <a:cubicBezTo>
                    <a:pt x="7417" y="28843"/>
                    <a:pt x="7234" y="28175"/>
                    <a:pt x="7082" y="27536"/>
                  </a:cubicBezTo>
                  <a:cubicBezTo>
                    <a:pt x="4256" y="16017"/>
                    <a:pt x="11277" y="4436"/>
                    <a:pt x="22767" y="1639"/>
                  </a:cubicBezTo>
                  <a:cubicBezTo>
                    <a:pt x="23405" y="1487"/>
                    <a:pt x="24043" y="1366"/>
                    <a:pt x="24742" y="1244"/>
                  </a:cubicBezTo>
                  <a:cubicBezTo>
                    <a:pt x="22758" y="443"/>
                    <a:pt x="20618" y="1"/>
                    <a:pt x="18412" y="1"/>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3" name="Shape 3273"/>
        <p:cNvGrpSpPr/>
        <p:nvPr/>
      </p:nvGrpSpPr>
      <p:grpSpPr>
        <a:xfrm>
          <a:off x="0" y="0"/>
          <a:ext cx="0" cy="0"/>
          <a:chOff x="0" y="0"/>
          <a:chExt cx="0" cy="0"/>
        </a:xfrm>
      </p:grpSpPr>
      <p:grpSp>
        <p:nvGrpSpPr>
          <p:cNvPr id="3274" name="Google Shape;3274;p60"/>
          <p:cNvGrpSpPr/>
          <p:nvPr/>
        </p:nvGrpSpPr>
        <p:grpSpPr>
          <a:xfrm>
            <a:off x="3498830" y="1442504"/>
            <a:ext cx="4904753" cy="2612941"/>
            <a:chOff x="233350" y="949250"/>
            <a:chExt cx="7137300" cy="3802300"/>
          </a:xfrm>
        </p:grpSpPr>
        <p:sp>
          <p:nvSpPr>
            <p:cNvPr id="3275" name="Google Shape;3275;p6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6" name="Google Shape;3326;p60"/>
          <p:cNvSpPr/>
          <p:nvPr/>
        </p:nvSpPr>
        <p:spPr>
          <a:xfrm>
            <a:off x="1192053" y="1504143"/>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0"/>
          <p:cNvSpPr txBox="1"/>
          <p:nvPr>
            <p:ph type="title"/>
          </p:nvPr>
        </p:nvSpPr>
        <p:spPr>
          <a:xfrm>
            <a:off x="713100" y="53785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SATELLITE’S POSITIONS</a:t>
            </a:r>
            <a:endParaRPr/>
          </a:p>
        </p:txBody>
      </p:sp>
      <p:sp>
        <p:nvSpPr>
          <p:cNvPr id="3328" name="Google Shape;3328;p60"/>
          <p:cNvSpPr txBox="1"/>
          <p:nvPr>
            <p:ph idx="4294967295" type="subTitle"/>
          </p:nvPr>
        </p:nvSpPr>
        <p:spPr>
          <a:xfrm>
            <a:off x="1088313" y="2653870"/>
            <a:ext cx="2410500" cy="985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Earth is the third planet from the Sun and the only one that harbors life in the Solar System</a:t>
            </a:r>
            <a:endParaRPr/>
          </a:p>
        </p:txBody>
      </p:sp>
      <p:sp>
        <p:nvSpPr>
          <p:cNvPr id="3329" name="Google Shape;3329;p60"/>
          <p:cNvSpPr/>
          <p:nvPr/>
        </p:nvSpPr>
        <p:spPr>
          <a:xfrm>
            <a:off x="4702862" y="3229752"/>
            <a:ext cx="196200" cy="196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0"/>
          <p:cNvSpPr txBox="1"/>
          <p:nvPr/>
        </p:nvSpPr>
        <p:spPr>
          <a:xfrm>
            <a:off x="1088325" y="2273563"/>
            <a:ext cx="2410500" cy="382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Rajdhani SemiBold"/>
                <a:ea typeface="Rajdhani SemiBold"/>
                <a:cs typeface="Rajdhani SemiBold"/>
                <a:sym typeface="Rajdhani SemiBold"/>
              </a:rPr>
              <a:t>EARTH POINTS</a:t>
            </a:r>
            <a:endParaRPr sz="2000">
              <a:solidFill>
                <a:schemeClr val="lt1"/>
              </a:solidFill>
              <a:latin typeface="Rajdhani SemiBold"/>
              <a:ea typeface="Rajdhani SemiBold"/>
              <a:cs typeface="Rajdhani SemiBold"/>
              <a:sym typeface="Rajdhani SemiBold"/>
            </a:endParaRPr>
          </a:p>
        </p:txBody>
      </p:sp>
      <p:sp>
        <p:nvSpPr>
          <p:cNvPr id="3331" name="Google Shape;3331;p60"/>
          <p:cNvSpPr/>
          <p:nvPr/>
        </p:nvSpPr>
        <p:spPr>
          <a:xfrm>
            <a:off x="7315887" y="1921477"/>
            <a:ext cx="196200" cy="196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0"/>
          <p:cNvSpPr/>
          <p:nvPr/>
        </p:nvSpPr>
        <p:spPr>
          <a:xfrm>
            <a:off x="4245662" y="1921477"/>
            <a:ext cx="196200" cy="196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0"/>
          <p:cNvSpPr/>
          <p:nvPr/>
        </p:nvSpPr>
        <p:spPr>
          <a:xfrm>
            <a:off x="5945887" y="2610627"/>
            <a:ext cx="196200" cy="196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0"/>
          <p:cNvSpPr/>
          <p:nvPr/>
        </p:nvSpPr>
        <p:spPr>
          <a:xfrm>
            <a:off x="7598462" y="3069427"/>
            <a:ext cx="196200" cy="196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0"/>
          <p:cNvSpPr/>
          <p:nvPr/>
        </p:nvSpPr>
        <p:spPr>
          <a:xfrm>
            <a:off x="6018899" y="1921477"/>
            <a:ext cx="196200" cy="196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0"/>
          <p:cNvSpPr/>
          <p:nvPr/>
        </p:nvSpPr>
        <p:spPr>
          <a:xfrm flipH="1">
            <a:off x="1396307" y="1631075"/>
            <a:ext cx="288669" cy="406687"/>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lin ang="13500032" scaled="0"/>
        </a:gradFill>
      </p:bgPr>
    </p:bg>
    <p:spTree>
      <p:nvGrpSpPr>
        <p:cNvPr id="3340" name="Shape 3340"/>
        <p:cNvGrpSpPr/>
        <p:nvPr/>
      </p:nvGrpSpPr>
      <p:grpSpPr>
        <a:xfrm>
          <a:off x="0" y="0"/>
          <a:ext cx="0" cy="0"/>
          <a:chOff x="0" y="0"/>
          <a:chExt cx="0" cy="0"/>
        </a:xfrm>
      </p:grpSpPr>
      <p:sp>
        <p:nvSpPr>
          <p:cNvPr id="3341" name="Google Shape;3341;p61"/>
          <p:cNvSpPr txBox="1"/>
          <p:nvPr>
            <p:ph idx="1" type="subTitle"/>
          </p:nvPr>
        </p:nvSpPr>
        <p:spPr>
          <a:xfrm>
            <a:off x="2007922" y="1287275"/>
            <a:ext cx="26907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EARTH</a:t>
            </a:r>
            <a:endParaRPr/>
          </a:p>
        </p:txBody>
      </p:sp>
      <p:sp>
        <p:nvSpPr>
          <p:cNvPr id="3342" name="Google Shape;3342;p61"/>
          <p:cNvSpPr txBox="1"/>
          <p:nvPr>
            <p:ph idx="2" type="subTitle"/>
          </p:nvPr>
        </p:nvSpPr>
        <p:spPr>
          <a:xfrm>
            <a:off x="2007930" y="1680869"/>
            <a:ext cx="2690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Earth is the beautiful planet where we all live</a:t>
            </a:r>
            <a:endParaRPr/>
          </a:p>
        </p:txBody>
      </p:sp>
      <p:sp>
        <p:nvSpPr>
          <p:cNvPr id="3343" name="Google Shape;3343;p61"/>
          <p:cNvSpPr txBox="1"/>
          <p:nvPr>
            <p:ph idx="3" type="subTitle"/>
          </p:nvPr>
        </p:nvSpPr>
        <p:spPr>
          <a:xfrm>
            <a:off x="2007922" y="3436425"/>
            <a:ext cx="26907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3344" name="Google Shape;3344;p61"/>
          <p:cNvSpPr txBox="1"/>
          <p:nvPr>
            <p:ph idx="4" type="subTitle"/>
          </p:nvPr>
        </p:nvSpPr>
        <p:spPr>
          <a:xfrm>
            <a:off x="2007930" y="3830019"/>
            <a:ext cx="2690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Despite being red, Mars is actually a cold place</a:t>
            </a:r>
            <a:endParaRPr/>
          </a:p>
        </p:txBody>
      </p:sp>
      <p:sp>
        <p:nvSpPr>
          <p:cNvPr id="3345" name="Google Shape;3345;p61"/>
          <p:cNvSpPr txBox="1"/>
          <p:nvPr>
            <p:ph idx="5" type="subTitle"/>
          </p:nvPr>
        </p:nvSpPr>
        <p:spPr>
          <a:xfrm>
            <a:off x="2007922" y="2361850"/>
            <a:ext cx="26907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3346" name="Google Shape;3346;p61"/>
          <p:cNvSpPr txBox="1"/>
          <p:nvPr>
            <p:ph idx="6" type="subTitle"/>
          </p:nvPr>
        </p:nvSpPr>
        <p:spPr>
          <a:xfrm>
            <a:off x="2007930" y="2755457"/>
            <a:ext cx="2690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Saturn is the second-largest planet in the Solar System</a:t>
            </a:r>
            <a:endParaRPr/>
          </a:p>
        </p:txBody>
      </p:sp>
      <p:sp>
        <p:nvSpPr>
          <p:cNvPr id="3347" name="Google Shape;3347;p61"/>
          <p:cNvSpPr/>
          <p:nvPr/>
        </p:nvSpPr>
        <p:spPr>
          <a:xfrm>
            <a:off x="939641" y="4326585"/>
            <a:ext cx="178724" cy="178235"/>
          </a:xfrm>
          <a:custGeom>
            <a:rect b="b" l="l" r="r" t="t"/>
            <a:pathLst>
              <a:path extrusionOk="0" h="6693" w="6712">
                <a:moveTo>
                  <a:pt x="3451" y="1"/>
                </a:moveTo>
                <a:lnTo>
                  <a:pt x="2218" y="2124"/>
                </a:lnTo>
                <a:lnTo>
                  <a:pt x="0" y="3261"/>
                </a:lnTo>
                <a:lnTo>
                  <a:pt x="2143" y="4493"/>
                </a:lnTo>
                <a:lnTo>
                  <a:pt x="3261" y="6692"/>
                </a:lnTo>
                <a:lnTo>
                  <a:pt x="4512" y="4569"/>
                </a:lnTo>
                <a:lnTo>
                  <a:pt x="6711" y="3432"/>
                </a:lnTo>
                <a:lnTo>
                  <a:pt x="4588" y="2200"/>
                </a:lnTo>
                <a:lnTo>
                  <a:pt x="34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1"/>
          <p:cNvSpPr txBox="1"/>
          <p:nvPr>
            <p:ph type="title"/>
          </p:nvPr>
        </p:nvSpPr>
        <p:spPr>
          <a:xfrm>
            <a:off x="1907100" y="538616"/>
            <a:ext cx="5329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ADVANTAGES</a:t>
            </a:r>
            <a:endParaRPr/>
          </a:p>
        </p:txBody>
      </p:sp>
      <p:sp>
        <p:nvSpPr>
          <p:cNvPr id="3349" name="Google Shape;3349;p61"/>
          <p:cNvSpPr/>
          <p:nvPr/>
        </p:nvSpPr>
        <p:spPr>
          <a:xfrm>
            <a:off x="1112944" y="2483458"/>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1"/>
          <p:cNvSpPr/>
          <p:nvPr/>
        </p:nvSpPr>
        <p:spPr>
          <a:xfrm>
            <a:off x="1112944" y="3553608"/>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1"/>
          <p:cNvSpPr/>
          <p:nvPr/>
        </p:nvSpPr>
        <p:spPr>
          <a:xfrm>
            <a:off x="1112944" y="1407145"/>
            <a:ext cx="697200" cy="69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52" name="Google Shape;3352;p61"/>
          <p:cNvPicPr preferRelativeResize="0"/>
          <p:nvPr/>
        </p:nvPicPr>
        <p:blipFill rotWithShape="1">
          <a:blip r:embed="rId3">
            <a:alphaModFix/>
          </a:blip>
          <a:srcRect b="0" l="11896" r="15254" t="0"/>
          <a:stretch/>
        </p:blipFill>
        <p:spPr>
          <a:xfrm>
            <a:off x="5159375" y="1353200"/>
            <a:ext cx="3016200" cy="2957700"/>
          </a:xfrm>
          <a:prstGeom prst="ellipse">
            <a:avLst/>
          </a:prstGeom>
          <a:noFill/>
          <a:ln>
            <a:noFill/>
          </a:ln>
        </p:spPr>
      </p:pic>
      <p:sp>
        <p:nvSpPr>
          <p:cNvPr id="3353" name="Google Shape;3353;p61"/>
          <p:cNvSpPr/>
          <p:nvPr/>
        </p:nvSpPr>
        <p:spPr>
          <a:xfrm>
            <a:off x="1287336" y="1634398"/>
            <a:ext cx="348472" cy="23050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54" name="Google Shape;3354;p61"/>
          <p:cNvSpPr/>
          <p:nvPr/>
        </p:nvSpPr>
        <p:spPr>
          <a:xfrm>
            <a:off x="1287336" y="2713723"/>
            <a:ext cx="348472" cy="23050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55" name="Google Shape;3355;p61"/>
          <p:cNvSpPr/>
          <p:nvPr/>
        </p:nvSpPr>
        <p:spPr>
          <a:xfrm>
            <a:off x="1287324" y="3799198"/>
            <a:ext cx="348472" cy="23050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9" name="Shape 3359"/>
        <p:cNvGrpSpPr/>
        <p:nvPr/>
      </p:nvGrpSpPr>
      <p:grpSpPr>
        <a:xfrm>
          <a:off x="0" y="0"/>
          <a:ext cx="0" cy="0"/>
          <a:chOff x="0" y="0"/>
          <a:chExt cx="0" cy="0"/>
        </a:xfrm>
      </p:grpSpPr>
      <p:sp>
        <p:nvSpPr>
          <p:cNvPr id="3360" name="Google Shape;3360;p62"/>
          <p:cNvSpPr/>
          <p:nvPr/>
        </p:nvSpPr>
        <p:spPr>
          <a:xfrm>
            <a:off x="6715950" y="1577285"/>
            <a:ext cx="1533900" cy="1534200"/>
          </a:xfrm>
          <a:prstGeom prst="donut">
            <a:avLst>
              <a:gd fmla="val 19745" name="adj"/>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361" name="Google Shape;3361;p62"/>
          <p:cNvSpPr/>
          <p:nvPr/>
        </p:nvSpPr>
        <p:spPr>
          <a:xfrm>
            <a:off x="6715950" y="1577285"/>
            <a:ext cx="1533900" cy="1534200"/>
          </a:xfrm>
          <a:prstGeom prst="blockArc">
            <a:avLst>
              <a:gd fmla="val 16200655" name="adj1"/>
              <a:gd fmla="val 21166107" name="adj2"/>
              <a:gd fmla="val 19762" name="adj3"/>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362" name="Google Shape;3362;p62"/>
          <p:cNvSpPr/>
          <p:nvPr/>
        </p:nvSpPr>
        <p:spPr>
          <a:xfrm>
            <a:off x="894150" y="1577285"/>
            <a:ext cx="1533900" cy="1534200"/>
          </a:xfrm>
          <a:prstGeom prst="donut">
            <a:avLst>
              <a:gd fmla="val 19745" name="adj"/>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363" name="Google Shape;3363;p62"/>
          <p:cNvSpPr/>
          <p:nvPr/>
        </p:nvSpPr>
        <p:spPr>
          <a:xfrm>
            <a:off x="894150" y="1577285"/>
            <a:ext cx="1533900" cy="1534200"/>
          </a:xfrm>
          <a:prstGeom prst="blockArc">
            <a:avLst>
              <a:gd fmla="val 16200655" name="adj1"/>
              <a:gd fmla="val 12043199" name="adj2"/>
              <a:gd fmla="val 19723" name="adj3"/>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364" name="Google Shape;3364;p62"/>
          <p:cNvSpPr/>
          <p:nvPr/>
        </p:nvSpPr>
        <p:spPr>
          <a:xfrm>
            <a:off x="2834750" y="1577285"/>
            <a:ext cx="1533900" cy="1534200"/>
          </a:xfrm>
          <a:prstGeom prst="donut">
            <a:avLst>
              <a:gd fmla="val 19745" name="adj"/>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365" name="Google Shape;3365;p62"/>
          <p:cNvSpPr/>
          <p:nvPr/>
        </p:nvSpPr>
        <p:spPr>
          <a:xfrm>
            <a:off x="2834750" y="1577285"/>
            <a:ext cx="1533900" cy="1534200"/>
          </a:xfrm>
          <a:prstGeom prst="blockArc">
            <a:avLst>
              <a:gd fmla="val 16200655" name="adj1"/>
              <a:gd fmla="val 4210417" name="adj2"/>
              <a:gd fmla="val 19789" name="adj3"/>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366" name="Google Shape;3366;p62"/>
          <p:cNvSpPr/>
          <p:nvPr/>
        </p:nvSpPr>
        <p:spPr>
          <a:xfrm>
            <a:off x="4775350" y="1577285"/>
            <a:ext cx="1533900" cy="1534200"/>
          </a:xfrm>
          <a:prstGeom prst="donut">
            <a:avLst>
              <a:gd fmla="val 19745" name="adj"/>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367" name="Google Shape;3367;p62"/>
          <p:cNvSpPr/>
          <p:nvPr/>
        </p:nvSpPr>
        <p:spPr>
          <a:xfrm>
            <a:off x="4775350" y="1577285"/>
            <a:ext cx="1533900" cy="1534200"/>
          </a:xfrm>
          <a:prstGeom prst="blockArc">
            <a:avLst>
              <a:gd fmla="val 16200655" name="adj1"/>
              <a:gd fmla="val 9206411" name="adj2"/>
              <a:gd fmla="val 19824" name="adj3"/>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368" name="Google Shape;3368;p62"/>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MORE NUMBERS</a:t>
            </a:r>
            <a:endParaRPr/>
          </a:p>
        </p:txBody>
      </p:sp>
      <p:sp>
        <p:nvSpPr>
          <p:cNvPr id="3369" name="Google Shape;3369;p62"/>
          <p:cNvSpPr txBox="1"/>
          <p:nvPr>
            <p:ph idx="3" type="subTitle"/>
          </p:nvPr>
        </p:nvSpPr>
        <p:spPr>
          <a:xfrm>
            <a:off x="744300" y="3324975"/>
            <a:ext cx="1833600" cy="37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370" name="Google Shape;3370;p62"/>
          <p:cNvSpPr txBox="1"/>
          <p:nvPr>
            <p:ph idx="4" type="title"/>
          </p:nvPr>
        </p:nvSpPr>
        <p:spPr>
          <a:xfrm>
            <a:off x="3170450" y="2145785"/>
            <a:ext cx="862500" cy="397200"/>
          </a:xfrm>
          <a:prstGeom prst="rect">
            <a:avLst/>
          </a:prstGeom>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t>44%</a:t>
            </a:r>
            <a:endParaRPr/>
          </a:p>
        </p:txBody>
      </p:sp>
      <p:sp>
        <p:nvSpPr>
          <p:cNvPr id="3371" name="Google Shape;3371;p62"/>
          <p:cNvSpPr txBox="1"/>
          <p:nvPr>
            <p:ph idx="5" type="subTitle"/>
          </p:nvPr>
        </p:nvSpPr>
        <p:spPr>
          <a:xfrm>
            <a:off x="2684900" y="3723250"/>
            <a:ext cx="1833600" cy="7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Earth is the beautiful planet where we all live</a:t>
            </a:r>
            <a:endParaRPr/>
          </a:p>
        </p:txBody>
      </p:sp>
      <p:sp>
        <p:nvSpPr>
          <p:cNvPr id="3372" name="Google Shape;3372;p62"/>
          <p:cNvSpPr txBox="1"/>
          <p:nvPr>
            <p:ph idx="2" type="title"/>
          </p:nvPr>
        </p:nvSpPr>
        <p:spPr>
          <a:xfrm>
            <a:off x="1229850" y="2145785"/>
            <a:ext cx="862500" cy="397200"/>
          </a:xfrm>
          <a:prstGeom prst="rect">
            <a:avLst/>
          </a:prstGeom>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t>79%</a:t>
            </a:r>
            <a:endParaRPr/>
          </a:p>
        </p:txBody>
      </p:sp>
      <p:sp>
        <p:nvSpPr>
          <p:cNvPr id="3373" name="Google Shape;3373;p62"/>
          <p:cNvSpPr txBox="1"/>
          <p:nvPr>
            <p:ph idx="1" type="subTitle"/>
          </p:nvPr>
        </p:nvSpPr>
        <p:spPr>
          <a:xfrm>
            <a:off x="744300" y="3723250"/>
            <a:ext cx="1833600" cy="7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very cold place</a:t>
            </a:r>
            <a:endParaRPr/>
          </a:p>
        </p:txBody>
      </p:sp>
      <p:sp>
        <p:nvSpPr>
          <p:cNvPr id="3374" name="Google Shape;3374;p62"/>
          <p:cNvSpPr txBox="1"/>
          <p:nvPr>
            <p:ph idx="6" type="subTitle"/>
          </p:nvPr>
        </p:nvSpPr>
        <p:spPr>
          <a:xfrm>
            <a:off x="2684900" y="3324975"/>
            <a:ext cx="1833600" cy="37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a:t>
            </a:r>
            <a:endParaRPr/>
          </a:p>
        </p:txBody>
      </p:sp>
      <p:sp>
        <p:nvSpPr>
          <p:cNvPr id="3375" name="Google Shape;3375;p62"/>
          <p:cNvSpPr txBox="1"/>
          <p:nvPr>
            <p:ph idx="7" type="title"/>
          </p:nvPr>
        </p:nvSpPr>
        <p:spPr>
          <a:xfrm>
            <a:off x="5111050" y="2145785"/>
            <a:ext cx="862500" cy="397200"/>
          </a:xfrm>
          <a:prstGeom prst="rect">
            <a:avLst/>
          </a:prstGeom>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t>67%</a:t>
            </a:r>
            <a:endParaRPr/>
          </a:p>
        </p:txBody>
      </p:sp>
      <p:sp>
        <p:nvSpPr>
          <p:cNvPr id="3376" name="Google Shape;3376;p62"/>
          <p:cNvSpPr txBox="1"/>
          <p:nvPr>
            <p:ph idx="8" type="subTitle"/>
          </p:nvPr>
        </p:nvSpPr>
        <p:spPr>
          <a:xfrm>
            <a:off x="4625500" y="3723250"/>
            <a:ext cx="1833600" cy="7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a gas giant and has several rings</a:t>
            </a:r>
            <a:endParaRPr/>
          </a:p>
        </p:txBody>
      </p:sp>
      <p:sp>
        <p:nvSpPr>
          <p:cNvPr id="3377" name="Google Shape;3377;p62"/>
          <p:cNvSpPr txBox="1"/>
          <p:nvPr>
            <p:ph idx="9" type="subTitle"/>
          </p:nvPr>
        </p:nvSpPr>
        <p:spPr>
          <a:xfrm>
            <a:off x="4625500" y="3324975"/>
            <a:ext cx="1833600" cy="37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378" name="Google Shape;3378;p62"/>
          <p:cNvSpPr txBox="1"/>
          <p:nvPr>
            <p:ph idx="13" type="title"/>
          </p:nvPr>
        </p:nvSpPr>
        <p:spPr>
          <a:xfrm>
            <a:off x="7051650" y="2145785"/>
            <a:ext cx="862500" cy="397200"/>
          </a:xfrm>
          <a:prstGeom prst="rect">
            <a:avLst/>
          </a:prstGeom>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t>21%</a:t>
            </a:r>
            <a:endParaRPr/>
          </a:p>
        </p:txBody>
      </p:sp>
      <p:sp>
        <p:nvSpPr>
          <p:cNvPr id="3379" name="Google Shape;3379;p62"/>
          <p:cNvSpPr txBox="1"/>
          <p:nvPr>
            <p:ph idx="14" type="subTitle"/>
          </p:nvPr>
        </p:nvSpPr>
        <p:spPr>
          <a:xfrm>
            <a:off x="6566100" y="3723250"/>
            <a:ext cx="1833600" cy="7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The Sun is the star at the center of the Solar System</a:t>
            </a:r>
            <a:endParaRPr/>
          </a:p>
        </p:txBody>
      </p:sp>
      <p:sp>
        <p:nvSpPr>
          <p:cNvPr id="3380" name="Google Shape;3380;p62"/>
          <p:cNvSpPr txBox="1"/>
          <p:nvPr>
            <p:ph idx="15" type="subTitle"/>
          </p:nvPr>
        </p:nvSpPr>
        <p:spPr>
          <a:xfrm>
            <a:off x="6566100" y="3324975"/>
            <a:ext cx="1833600" cy="37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SUN</a:t>
            </a:r>
            <a:endParaRPr/>
          </a:p>
        </p:txBody>
      </p:sp>
      <p:grpSp>
        <p:nvGrpSpPr>
          <p:cNvPr id="3381" name="Google Shape;3381;p62"/>
          <p:cNvGrpSpPr/>
          <p:nvPr/>
        </p:nvGrpSpPr>
        <p:grpSpPr>
          <a:xfrm rot="10800000">
            <a:off x="-136356" y="165088"/>
            <a:ext cx="1135731" cy="951001"/>
            <a:chOff x="4738595" y="3825300"/>
            <a:chExt cx="1135731" cy="951001"/>
          </a:xfrm>
        </p:grpSpPr>
        <p:sp>
          <p:nvSpPr>
            <p:cNvPr id="3382" name="Google Shape;3382;p62"/>
            <p:cNvSpPr/>
            <p:nvPr/>
          </p:nvSpPr>
          <p:spPr>
            <a:xfrm>
              <a:off x="5647567" y="4721947"/>
              <a:ext cx="60516" cy="54353"/>
            </a:xfrm>
            <a:custGeom>
              <a:rect b="b" l="l" r="r" t="t"/>
              <a:pathLst>
                <a:path extrusionOk="0" h="785" w="874">
                  <a:moveTo>
                    <a:pt x="437" y="1"/>
                  </a:moveTo>
                  <a:cubicBezTo>
                    <a:pt x="266" y="1"/>
                    <a:pt x="109" y="113"/>
                    <a:pt x="60" y="285"/>
                  </a:cubicBezTo>
                  <a:cubicBezTo>
                    <a:pt x="0" y="493"/>
                    <a:pt x="120" y="710"/>
                    <a:pt x="330" y="770"/>
                  </a:cubicBezTo>
                  <a:cubicBezTo>
                    <a:pt x="366" y="780"/>
                    <a:pt x="402" y="785"/>
                    <a:pt x="437" y="785"/>
                  </a:cubicBezTo>
                  <a:cubicBezTo>
                    <a:pt x="608" y="785"/>
                    <a:pt x="764" y="673"/>
                    <a:pt x="814" y="501"/>
                  </a:cubicBezTo>
                  <a:cubicBezTo>
                    <a:pt x="874" y="291"/>
                    <a:pt x="752" y="76"/>
                    <a:pt x="544" y="16"/>
                  </a:cubicBezTo>
                  <a:cubicBezTo>
                    <a:pt x="508" y="5"/>
                    <a:pt x="472" y="1"/>
                    <a:pt x="43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2"/>
            <p:cNvSpPr/>
            <p:nvPr/>
          </p:nvSpPr>
          <p:spPr>
            <a:xfrm>
              <a:off x="5789299" y="4483834"/>
              <a:ext cx="85027" cy="76372"/>
            </a:xfrm>
            <a:custGeom>
              <a:rect b="b" l="l" r="r" t="t"/>
              <a:pathLst>
                <a:path extrusionOk="0" h="1103" w="1228">
                  <a:moveTo>
                    <a:pt x="615" y="0"/>
                  </a:moveTo>
                  <a:cubicBezTo>
                    <a:pt x="374" y="0"/>
                    <a:pt x="154" y="158"/>
                    <a:pt x="83" y="401"/>
                  </a:cubicBezTo>
                  <a:cubicBezTo>
                    <a:pt x="1" y="693"/>
                    <a:pt x="171" y="999"/>
                    <a:pt x="463" y="1082"/>
                  </a:cubicBezTo>
                  <a:cubicBezTo>
                    <a:pt x="513" y="1096"/>
                    <a:pt x="564" y="1103"/>
                    <a:pt x="613" y="1103"/>
                  </a:cubicBezTo>
                  <a:cubicBezTo>
                    <a:pt x="854" y="1103"/>
                    <a:pt x="1076" y="945"/>
                    <a:pt x="1144" y="703"/>
                  </a:cubicBezTo>
                  <a:cubicBezTo>
                    <a:pt x="1227" y="410"/>
                    <a:pt x="1057" y="104"/>
                    <a:pt x="765" y="21"/>
                  </a:cubicBezTo>
                  <a:cubicBezTo>
                    <a:pt x="715" y="7"/>
                    <a:pt x="664" y="0"/>
                    <a:pt x="6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2"/>
            <p:cNvSpPr/>
            <p:nvPr/>
          </p:nvSpPr>
          <p:spPr>
            <a:xfrm>
              <a:off x="5274021" y="4642391"/>
              <a:ext cx="63770" cy="55877"/>
            </a:xfrm>
            <a:custGeom>
              <a:rect b="b" l="l" r="r" t="t"/>
              <a:pathLst>
                <a:path extrusionOk="0" h="807" w="921">
                  <a:moveTo>
                    <a:pt x="460" y="1"/>
                  </a:moveTo>
                  <a:cubicBezTo>
                    <a:pt x="393" y="1"/>
                    <a:pt x="326" y="17"/>
                    <a:pt x="265" y="52"/>
                  </a:cubicBezTo>
                  <a:cubicBezTo>
                    <a:pt x="70" y="160"/>
                    <a:pt x="0" y="405"/>
                    <a:pt x="108" y="600"/>
                  </a:cubicBezTo>
                  <a:cubicBezTo>
                    <a:pt x="181" y="732"/>
                    <a:pt x="319" y="807"/>
                    <a:pt x="460" y="807"/>
                  </a:cubicBezTo>
                  <a:cubicBezTo>
                    <a:pt x="527" y="807"/>
                    <a:pt x="594" y="790"/>
                    <a:pt x="656" y="755"/>
                  </a:cubicBezTo>
                  <a:cubicBezTo>
                    <a:pt x="850" y="648"/>
                    <a:pt x="920" y="402"/>
                    <a:pt x="812" y="208"/>
                  </a:cubicBezTo>
                  <a:cubicBezTo>
                    <a:pt x="738" y="76"/>
                    <a:pt x="601" y="1"/>
                    <a:pt x="4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2"/>
            <p:cNvSpPr/>
            <p:nvPr/>
          </p:nvSpPr>
          <p:spPr>
            <a:xfrm>
              <a:off x="5476546" y="4274316"/>
              <a:ext cx="52345" cy="47083"/>
            </a:xfrm>
            <a:custGeom>
              <a:rect b="b" l="l" r="r" t="t"/>
              <a:pathLst>
                <a:path extrusionOk="0" h="680" w="756">
                  <a:moveTo>
                    <a:pt x="377" y="0"/>
                  </a:moveTo>
                  <a:cubicBezTo>
                    <a:pt x="229" y="0"/>
                    <a:pt x="94" y="97"/>
                    <a:pt x="51" y="246"/>
                  </a:cubicBezTo>
                  <a:cubicBezTo>
                    <a:pt x="0" y="426"/>
                    <a:pt x="104" y="614"/>
                    <a:pt x="284" y="666"/>
                  </a:cubicBezTo>
                  <a:cubicBezTo>
                    <a:pt x="315" y="675"/>
                    <a:pt x="346" y="679"/>
                    <a:pt x="377" y="679"/>
                  </a:cubicBezTo>
                  <a:cubicBezTo>
                    <a:pt x="525" y="679"/>
                    <a:pt x="661" y="581"/>
                    <a:pt x="704" y="433"/>
                  </a:cubicBezTo>
                  <a:cubicBezTo>
                    <a:pt x="756" y="253"/>
                    <a:pt x="651" y="65"/>
                    <a:pt x="471" y="13"/>
                  </a:cubicBezTo>
                  <a:cubicBezTo>
                    <a:pt x="439" y="4"/>
                    <a:pt x="408" y="0"/>
                    <a:pt x="37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2"/>
            <p:cNvSpPr/>
            <p:nvPr/>
          </p:nvSpPr>
          <p:spPr>
            <a:xfrm>
              <a:off x="4738595" y="4429273"/>
              <a:ext cx="64670" cy="58092"/>
            </a:xfrm>
            <a:custGeom>
              <a:rect b="b" l="l" r="r" t="t"/>
              <a:pathLst>
                <a:path extrusionOk="0" h="839" w="934">
                  <a:moveTo>
                    <a:pt x="467" y="0"/>
                  </a:moveTo>
                  <a:cubicBezTo>
                    <a:pt x="285" y="0"/>
                    <a:pt x="117" y="120"/>
                    <a:pt x="64" y="304"/>
                  </a:cubicBezTo>
                  <a:cubicBezTo>
                    <a:pt x="1" y="526"/>
                    <a:pt x="129" y="757"/>
                    <a:pt x="352" y="822"/>
                  </a:cubicBezTo>
                  <a:cubicBezTo>
                    <a:pt x="391" y="833"/>
                    <a:pt x="429" y="839"/>
                    <a:pt x="467" y="839"/>
                  </a:cubicBezTo>
                  <a:cubicBezTo>
                    <a:pt x="650" y="839"/>
                    <a:pt x="818" y="719"/>
                    <a:pt x="870" y="534"/>
                  </a:cubicBezTo>
                  <a:cubicBezTo>
                    <a:pt x="933" y="312"/>
                    <a:pt x="805" y="80"/>
                    <a:pt x="582" y="16"/>
                  </a:cubicBezTo>
                  <a:cubicBezTo>
                    <a:pt x="544" y="5"/>
                    <a:pt x="505" y="0"/>
                    <a:pt x="46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2"/>
            <p:cNvSpPr/>
            <p:nvPr/>
          </p:nvSpPr>
          <p:spPr>
            <a:xfrm>
              <a:off x="5380996" y="4072484"/>
              <a:ext cx="69932" cy="62801"/>
            </a:xfrm>
            <a:custGeom>
              <a:rect b="b" l="l" r="r" t="t"/>
              <a:pathLst>
                <a:path extrusionOk="0" h="907" w="1010">
                  <a:moveTo>
                    <a:pt x="505" y="1"/>
                  </a:moveTo>
                  <a:cubicBezTo>
                    <a:pt x="308" y="1"/>
                    <a:pt x="125" y="131"/>
                    <a:pt x="69" y="330"/>
                  </a:cubicBezTo>
                  <a:cubicBezTo>
                    <a:pt x="0" y="571"/>
                    <a:pt x="140" y="821"/>
                    <a:pt x="380" y="889"/>
                  </a:cubicBezTo>
                  <a:cubicBezTo>
                    <a:pt x="422" y="901"/>
                    <a:pt x="463" y="907"/>
                    <a:pt x="504" y="907"/>
                  </a:cubicBezTo>
                  <a:cubicBezTo>
                    <a:pt x="702" y="907"/>
                    <a:pt x="883" y="776"/>
                    <a:pt x="940" y="577"/>
                  </a:cubicBezTo>
                  <a:cubicBezTo>
                    <a:pt x="1009" y="338"/>
                    <a:pt x="869" y="86"/>
                    <a:pt x="628" y="18"/>
                  </a:cubicBezTo>
                  <a:cubicBezTo>
                    <a:pt x="587" y="6"/>
                    <a:pt x="545" y="1"/>
                    <a:pt x="50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2"/>
            <p:cNvSpPr/>
            <p:nvPr/>
          </p:nvSpPr>
          <p:spPr>
            <a:xfrm>
              <a:off x="5317157" y="3825300"/>
              <a:ext cx="55946" cy="50337"/>
            </a:xfrm>
            <a:custGeom>
              <a:rect b="b" l="l" r="r" t="t"/>
              <a:pathLst>
                <a:path extrusionOk="0" h="727" w="808">
                  <a:moveTo>
                    <a:pt x="404" y="1"/>
                  </a:moveTo>
                  <a:cubicBezTo>
                    <a:pt x="246" y="1"/>
                    <a:pt x="99" y="104"/>
                    <a:pt x="54" y="264"/>
                  </a:cubicBezTo>
                  <a:cubicBezTo>
                    <a:pt x="0" y="458"/>
                    <a:pt x="111" y="658"/>
                    <a:pt x="305" y="713"/>
                  </a:cubicBezTo>
                  <a:cubicBezTo>
                    <a:pt x="337" y="722"/>
                    <a:pt x="370" y="726"/>
                    <a:pt x="403" y="726"/>
                  </a:cubicBezTo>
                  <a:cubicBezTo>
                    <a:pt x="561" y="726"/>
                    <a:pt x="708" y="623"/>
                    <a:pt x="752" y="463"/>
                  </a:cubicBezTo>
                  <a:cubicBezTo>
                    <a:pt x="807" y="271"/>
                    <a:pt x="695" y="69"/>
                    <a:pt x="503" y="14"/>
                  </a:cubicBezTo>
                  <a:cubicBezTo>
                    <a:pt x="470" y="5"/>
                    <a:pt x="437" y="1"/>
                    <a:pt x="40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2"/>
            <p:cNvSpPr/>
            <p:nvPr/>
          </p:nvSpPr>
          <p:spPr>
            <a:xfrm>
              <a:off x="4770930" y="3850503"/>
              <a:ext cx="1060895" cy="898666"/>
            </a:xfrm>
            <a:custGeom>
              <a:rect b="b" l="l" r="r" t="t"/>
              <a:pathLst>
                <a:path extrusionOk="0" fill="none" h="12979" w="15322">
                  <a:moveTo>
                    <a:pt x="8293" y="1"/>
                  </a:moveTo>
                  <a:lnTo>
                    <a:pt x="9276" y="3649"/>
                  </a:lnTo>
                  <a:lnTo>
                    <a:pt x="10568" y="6461"/>
                  </a:lnTo>
                  <a:lnTo>
                    <a:pt x="15322" y="9700"/>
                  </a:lnTo>
                  <a:lnTo>
                    <a:pt x="13097" y="12979"/>
                  </a:lnTo>
                  <a:lnTo>
                    <a:pt x="7720" y="11854"/>
                  </a:lnTo>
                  <a:lnTo>
                    <a:pt x="0" y="87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2"/>
            <p:cNvSpPr/>
            <p:nvPr/>
          </p:nvSpPr>
          <p:spPr>
            <a:xfrm>
              <a:off x="5305456" y="4297719"/>
              <a:ext cx="197265" cy="373550"/>
            </a:xfrm>
            <a:custGeom>
              <a:rect b="b" l="l" r="r" t="t"/>
              <a:pathLst>
                <a:path extrusionOk="0" fill="none" h="5395" w="2849">
                  <a:moveTo>
                    <a:pt x="0" y="5395"/>
                  </a:moveTo>
                  <a:lnTo>
                    <a:pt x="284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1" name="Google Shape;3391;p62"/>
          <p:cNvGrpSpPr/>
          <p:nvPr/>
        </p:nvGrpSpPr>
        <p:grpSpPr>
          <a:xfrm>
            <a:off x="7930466" y="392771"/>
            <a:ext cx="1000870" cy="572720"/>
            <a:chOff x="243475" y="3417775"/>
            <a:chExt cx="2535775" cy="1451025"/>
          </a:xfrm>
        </p:grpSpPr>
        <p:sp>
          <p:nvSpPr>
            <p:cNvPr id="3392" name="Google Shape;3392;p62"/>
            <p:cNvSpPr/>
            <p:nvPr/>
          </p:nvSpPr>
          <p:spPr>
            <a:xfrm>
              <a:off x="740450" y="3417775"/>
              <a:ext cx="1593500" cy="1451025"/>
            </a:xfrm>
            <a:custGeom>
              <a:rect b="b" l="l" r="r" t="t"/>
              <a:pathLst>
                <a:path extrusionOk="0" h="58041" w="63740">
                  <a:moveTo>
                    <a:pt x="31870" y="1"/>
                  </a:moveTo>
                  <a:cubicBezTo>
                    <a:pt x="24438" y="1"/>
                    <a:pt x="17006" y="2835"/>
                    <a:pt x="11338" y="8504"/>
                  </a:cubicBezTo>
                  <a:cubicBezTo>
                    <a:pt x="0" y="19841"/>
                    <a:pt x="0" y="38200"/>
                    <a:pt x="11338" y="49538"/>
                  </a:cubicBezTo>
                  <a:cubicBezTo>
                    <a:pt x="17006" y="55207"/>
                    <a:pt x="24438" y="58041"/>
                    <a:pt x="31870" y="58041"/>
                  </a:cubicBezTo>
                  <a:cubicBezTo>
                    <a:pt x="39302" y="58041"/>
                    <a:pt x="46733" y="55207"/>
                    <a:pt x="52402" y="49538"/>
                  </a:cubicBezTo>
                  <a:cubicBezTo>
                    <a:pt x="63740" y="38200"/>
                    <a:pt x="63740" y="19841"/>
                    <a:pt x="52402" y="8504"/>
                  </a:cubicBezTo>
                  <a:cubicBezTo>
                    <a:pt x="46733" y="2835"/>
                    <a:pt x="39302" y="1"/>
                    <a:pt x="31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2"/>
            <p:cNvSpPr/>
            <p:nvPr/>
          </p:nvSpPr>
          <p:spPr>
            <a:xfrm>
              <a:off x="938775" y="3604525"/>
              <a:ext cx="1319200" cy="466675"/>
            </a:xfrm>
            <a:custGeom>
              <a:rect b="b" l="l" r="r" t="t"/>
              <a:pathLst>
                <a:path extrusionOk="0" h="18667" w="52768">
                  <a:moveTo>
                    <a:pt x="4529" y="0"/>
                  </a:moveTo>
                  <a:cubicBezTo>
                    <a:pt x="2858" y="1520"/>
                    <a:pt x="1277" y="3283"/>
                    <a:pt x="0" y="5168"/>
                  </a:cubicBezTo>
                  <a:cubicBezTo>
                    <a:pt x="13818" y="14010"/>
                    <a:pt x="30258" y="18666"/>
                    <a:pt x="46666" y="18666"/>
                  </a:cubicBezTo>
                  <a:cubicBezTo>
                    <a:pt x="48702" y="18666"/>
                    <a:pt x="50738" y="18595"/>
                    <a:pt x="52767" y="18450"/>
                  </a:cubicBezTo>
                  <a:cubicBezTo>
                    <a:pt x="52585" y="16687"/>
                    <a:pt x="52251" y="14985"/>
                    <a:pt x="51734" y="13314"/>
                  </a:cubicBezTo>
                  <a:cubicBezTo>
                    <a:pt x="50535" y="13371"/>
                    <a:pt x="49335" y="13399"/>
                    <a:pt x="48135" y="13399"/>
                  </a:cubicBezTo>
                  <a:cubicBezTo>
                    <a:pt x="32714" y="13399"/>
                    <a:pt x="17248" y="8714"/>
                    <a:pt x="45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2"/>
            <p:cNvSpPr/>
            <p:nvPr/>
          </p:nvSpPr>
          <p:spPr>
            <a:xfrm>
              <a:off x="836175" y="3907725"/>
              <a:ext cx="1402050" cy="494700"/>
            </a:xfrm>
            <a:custGeom>
              <a:rect b="b" l="l" r="r" t="t"/>
              <a:pathLst>
                <a:path extrusionOk="0" h="19788" w="56082">
                  <a:moveTo>
                    <a:pt x="578" y="0"/>
                  </a:moveTo>
                  <a:cubicBezTo>
                    <a:pt x="518" y="122"/>
                    <a:pt x="487" y="182"/>
                    <a:pt x="457" y="304"/>
                  </a:cubicBezTo>
                  <a:lnTo>
                    <a:pt x="1" y="1793"/>
                  </a:lnTo>
                  <a:cubicBezTo>
                    <a:pt x="16323" y="12614"/>
                    <a:pt x="35594" y="18876"/>
                    <a:pt x="55139" y="19788"/>
                  </a:cubicBezTo>
                  <a:cubicBezTo>
                    <a:pt x="55291" y="19392"/>
                    <a:pt x="55443" y="18937"/>
                    <a:pt x="55595" y="18481"/>
                  </a:cubicBezTo>
                  <a:cubicBezTo>
                    <a:pt x="55777" y="17903"/>
                    <a:pt x="55929" y="17295"/>
                    <a:pt x="56081" y="16718"/>
                  </a:cubicBezTo>
                  <a:cubicBezTo>
                    <a:pt x="36628" y="15471"/>
                    <a:pt x="17478" y="9727"/>
                    <a:pt x="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2"/>
            <p:cNvSpPr/>
            <p:nvPr/>
          </p:nvSpPr>
          <p:spPr>
            <a:xfrm>
              <a:off x="1232100" y="3447225"/>
              <a:ext cx="908850" cy="296350"/>
            </a:xfrm>
            <a:custGeom>
              <a:rect b="b" l="l" r="r" t="t"/>
              <a:pathLst>
                <a:path extrusionOk="0" h="11854" w="36354">
                  <a:moveTo>
                    <a:pt x="4104" y="0"/>
                  </a:moveTo>
                  <a:cubicBezTo>
                    <a:pt x="2705" y="426"/>
                    <a:pt x="1338" y="912"/>
                    <a:pt x="0" y="1551"/>
                  </a:cubicBezTo>
                  <a:cubicBezTo>
                    <a:pt x="10145" y="8227"/>
                    <a:pt x="22325" y="11853"/>
                    <a:pt x="34473" y="11853"/>
                  </a:cubicBezTo>
                  <a:cubicBezTo>
                    <a:pt x="35100" y="11853"/>
                    <a:pt x="35727" y="11844"/>
                    <a:pt x="36353" y="11824"/>
                  </a:cubicBezTo>
                  <a:cubicBezTo>
                    <a:pt x="35654" y="10700"/>
                    <a:pt x="34834" y="9666"/>
                    <a:pt x="33983" y="8694"/>
                  </a:cubicBezTo>
                  <a:cubicBezTo>
                    <a:pt x="32027" y="9016"/>
                    <a:pt x="30050" y="9177"/>
                    <a:pt x="28075" y="9177"/>
                  </a:cubicBezTo>
                  <a:cubicBezTo>
                    <a:pt x="24829" y="9177"/>
                    <a:pt x="21587" y="8742"/>
                    <a:pt x="18450" y="7873"/>
                  </a:cubicBezTo>
                  <a:cubicBezTo>
                    <a:pt x="13131" y="6383"/>
                    <a:pt x="8207" y="3648"/>
                    <a:pt x="41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2"/>
            <p:cNvSpPr/>
            <p:nvPr/>
          </p:nvSpPr>
          <p:spPr>
            <a:xfrm>
              <a:off x="922825" y="4529300"/>
              <a:ext cx="813850" cy="338950"/>
            </a:xfrm>
            <a:custGeom>
              <a:rect b="b" l="l" r="r" t="t"/>
              <a:pathLst>
                <a:path extrusionOk="0" h="13558" w="32554">
                  <a:moveTo>
                    <a:pt x="0" y="1"/>
                  </a:moveTo>
                  <a:lnTo>
                    <a:pt x="0" y="1"/>
                  </a:lnTo>
                  <a:cubicBezTo>
                    <a:pt x="1277" y="2037"/>
                    <a:pt x="2796" y="3891"/>
                    <a:pt x="4559" y="5563"/>
                  </a:cubicBezTo>
                  <a:cubicBezTo>
                    <a:pt x="11338" y="8876"/>
                    <a:pt x="18450" y="11551"/>
                    <a:pt x="25745" y="13557"/>
                  </a:cubicBezTo>
                  <a:cubicBezTo>
                    <a:pt x="28055" y="13436"/>
                    <a:pt x="30335" y="13101"/>
                    <a:pt x="32554" y="12463"/>
                  </a:cubicBezTo>
                  <a:cubicBezTo>
                    <a:pt x="20943" y="10822"/>
                    <a:pt x="9727" y="653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2"/>
            <p:cNvSpPr/>
            <p:nvPr/>
          </p:nvSpPr>
          <p:spPr>
            <a:xfrm>
              <a:off x="811100" y="4166075"/>
              <a:ext cx="1294900" cy="511425"/>
            </a:xfrm>
            <a:custGeom>
              <a:rect b="b" l="l" r="r" t="t"/>
              <a:pathLst>
                <a:path extrusionOk="0" h="20457" w="51796">
                  <a:moveTo>
                    <a:pt x="1" y="1"/>
                  </a:moveTo>
                  <a:lnTo>
                    <a:pt x="1" y="1"/>
                  </a:lnTo>
                  <a:cubicBezTo>
                    <a:pt x="92" y="1824"/>
                    <a:pt x="305" y="3618"/>
                    <a:pt x="700" y="5350"/>
                  </a:cubicBezTo>
                  <a:cubicBezTo>
                    <a:pt x="14652" y="15168"/>
                    <a:pt x="31673" y="20457"/>
                    <a:pt x="48695" y="20457"/>
                  </a:cubicBezTo>
                  <a:cubicBezTo>
                    <a:pt x="49789" y="19423"/>
                    <a:pt x="50853" y="18329"/>
                    <a:pt x="51795" y="17113"/>
                  </a:cubicBezTo>
                  <a:cubicBezTo>
                    <a:pt x="33467" y="15837"/>
                    <a:pt x="15472" y="9910"/>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2"/>
            <p:cNvSpPr/>
            <p:nvPr/>
          </p:nvSpPr>
          <p:spPr>
            <a:xfrm>
              <a:off x="722950" y="3592350"/>
              <a:ext cx="1254625" cy="1276225"/>
            </a:xfrm>
            <a:custGeom>
              <a:rect b="b" l="l" r="r" t="t"/>
              <a:pathLst>
                <a:path extrusionOk="0" h="51049" w="50185">
                  <a:moveTo>
                    <a:pt x="13679" y="1"/>
                  </a:moveTo>
                  <a:lnTo>
                    <a:pt x="13679" y="1"/>
                  </a:lnTo>
                  <a:cubicBezTo>
                    <a:pt x="9819" y="3344"/>
                    <a:pt x="6718" y="7721"/>
                    <a:pt x="5016" y="12949"/>
                  </a:cubicBezTo>
                  <a:cubicBezTo>
                    <a:pt x="1" y="28208"/>
                    <a:pt x="8299" y="44561"/>
                    <a:pt x="23527" y="49576"/>
                  </a:cubicBezTo>
                  <a:cubicBezTo>
                    <a:pt x="26534" y="50575"/>
                    <a:pt x="29591" y="51048"/>
                    <a:pt x="32597" y="51048"/>
                  </a:cubicBezTo>
                  <a:cubicBezTo>
                    <a:pt x="39011" y="51048"/>
                    <a:pt x="45197" y="48895"/>
                    <a:pt x="50184" y="45108"/>
                  </a:cubicBezTo>
                  <a:lnTo>
                    <a:pt x="50184" y="45108"/>
                  </a:lnTo>
                  <a:cubicBezTo>
                    <a:pt x="47982" y="45566"/>
                    <a:pt x="45709" y="45807"/>
                    <a:pt x="43406" y="45807"/>
                  </a:cubicBezTo>
                  <a:cubicBezTo>
                    <a:pt x="40052" y="45807"/>
                    <a:pt x="36636" y="45295"/>
                    <a:pt x="33284" y="44196"/>
                  </a:cubicBezTo>
                  <a:cubicBezTo>
                    <a:pt x="16141" y="38573"/>
                    <a:pt x="6870" y="20153"/>
                    <a:pt x="12494" y="3041"/>
                  </a:cubicBezTo>
                  <a:cubicBezTo>
                    <a:pt x="12858" y="2007"/>
                    <a:pt x="13223" y="1004"/>
                    <a:pt x="136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2"/>
            <p:cNvSpPr/>
            <p:nvPr/>
          </p:nvSpPr>
          <p:spPr>
            <a:xfrm>
              <a:off x="243475" y="3736625"/>
              <a:ext cx="2535775" cy="891675"/>
            </a:xfrm>
            <a:custGeom>
              <a:rect b="b" l="l" r="r" t="t"/>
              <a:pathLst>
                <a:path extrusionOk="0" h="35667" w="101431">
                  <a:moveTo>
                    <a:pt x="5468" y="1"/>
                  </a:moveTo>
                  <a:cubicBezTo>
                    <a:pt x="2742" y="1"/>
                    <a:pt x="1093" y="442"/>
                    <a:pt x="791" y="1373"/>
                  </a:cubicBezTo>
                  <a:cubicBezTo>
                    <a:pt x="0" y="3835"/>
                    <a:pt x="8845" y="9154"/>
                    <a:pt x="22827" y="15081"/>
                  </a:cubicBezTo>
                  <a:cubicBezTo>
                    <a:pt x="30214" y="18212"/>
                    <a:pt x="38968" y="21525"/>
                    <a:pt x="48512" y="24656"/>
                  </a:cubicBezTo>
                  <a:cubicBezTo>
                    <a:pt x="58482" y="27939"/>
                    <a:pt x="67904" y="30583"/>
                    <a:pt x="75898" y="32498"/>
                  </a:cubicBezTo>
                  <a:cubicBezTo>
                    <a:pt x="84654" y="34537"/>
                    <a:pt x="91729" y="35667"/>
                    <a:pt x="96066" y="35667"/>
                  </a:cubicBezTo>
                  <a:cubicBezTo>
                    <a:pt x="98775" y="35667"/>
                    <a:pt x="100416" y="35226"/>
                    <a:pt x="100732" y="34291"/>
                  </a:cubicBezTo>
                  <a:cubicBezTo>
                    <a:pt x="101431" y="31860"/>
                    <a:pt x="93315" y="26875"/>
                    <a:pt x="80367" y="21252"/>
                  </a:cubicBezTo>
                  <a:cubicBezTo>
                    <a:pt x="80245" y="21860"/>
                    <a:pt x="80123" y="22467"/>
                    <a:pt x="79971" y="23075"/>
                  </a:cubicBezTo>
                  <a:cubicBezTo>
                    <a:pt x="83588" y="25081"/>
                    <a:pt x="85534" y="26753"/>
                    <a:pt x="85230" y="27756"/>
                  </a:cubicBezTo>
                  <a:cubicBezTo>
                    <a:pt x="84997" y="28378"/>
                    <a:pt x="83858" y="28677"/>
                    <a:pt x="81988" y="28677"/>
                  </a:cubicBezTo>
                  <a:cubicBezTo>
                    <a:pt x="80931" y="28677"/>
                    <a:pt x="79640" y="28581"/>
                    <a:pt x="78148" y="28395"/>
                  </a:cubicBezTo>
                  <a:cubicBezTo>
                    <a:pt x="71582" y="27543"/>
                    <a:pt x="61126" y="25021"/>
                    <a:pt x="49606" y="21221"/>
                  </a:cubicBezTo>
                  <a:cubicBezTo>
                    <a:pt x="38724" y="17604"/>
                    <a:pt x="29211" y="13714"/>
                    <a:pt x="23375" y="10583"/>
                  </a:cubicBezTo>
                  <a:cubicBezTo>
                    <a:pt x="19119" y="8303"/>
                    <a:pt x="16748" y="6388"/>
                    <a:pt x="17083" y="5324"/>
                  </a:cubicBezTo>
                  <a:cubicBezTo>
                    <a:pt x="17297" y="4700"/>
                    <a:pt x="18411" y="4400"/>
                    <a:pt x="20246" y="4400"/>
                  </a:cubicBezTo>
                  <a:cubicBezTo>
                    <a:pt x="21539" y="4400"/>
                    <a:pt x="23190" y="4549"/>
                    <a:pt x="25138" y="4838"/>
                  </a:cubicBezTo>
                  <a:cubicBezTo>
                    <a:pt x="25381" y="4291"/>
                    <a:pt x="25654" y="3744"/>
                    <a:pt x="25897" y="3227"/>
                  </a:cubicBezTo>
                  <a:cubicBezTo>
                    <a:pt x="17045" y="1145"/>
                    <a:pt x="9859" y="1"/>
                    <a:pt x="54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2"/>
            <p:cNvSpPr/>
            <p:nvPr/>
          </p:nvSpPr>
          <p:spPr>
            <a:xfrm>
              <a:off x="740450" y="3417775"/>
              <a:ext cx="1593500" cy="1451025"/>
            </a:xfrm>
            <a:custGeom>
              <a:rect b="b" l="l" r="r" t="t"/>
              <a:pathLst>
                <a:path extrusionOk="0" h="58041" w="63740">
                  <a:moveTo>
                    <a:pt x="31870" y="1"/>
                  </a:moveTo>
                  <a:cubicBezTo>
                    <a:pt x="24438" y="1"/>
                    <a:pt x="17006" y="2835"/>
                    <a:pt x="11338" y="8504"/>
                  </a:cubicBezTo>
                  <a:cubicBezTo>
                    <a:pt x="0" y="19841"/>
                    <a:pt x="0" y="38200"/>
                    <a:pt x="11338" y="49538"/>
                  </a:cubicBezTo>
                  <a:cubicBezTo>
                    <a:pt x="17006" y="55207"/>
                    <a:pt x="24438" y="58041"/>
                    <a:pt x="31870" y="58041"/>
                  </a:cubicBezTo>
                  <a:cubicBezTo>
                    <a:pt x="39302" y="58041"/>
                    <a:pt x="46733" y="55207"/>
                    <a:pt x="52402" y="49538"/>
                  </a:cubicBezTo>
                  <a:cubicBezTo>
                    <a:pt x="63740" y="38200"/>
                    <a:pt x="63740" y="19841"/>
                    <a:pt x="52402" y="8504"/>
                  </a:cubicBezTo>
                  <a:cubicBezTo>
                    <a:pt x="46733" y="2835"/>
                    <a:pt x="39302" y="1"/>
                    <a:pt x="31870" y="1"/>
                  </a:cubicBezTo>
                  <a:close/>
                </a:path>
              </a:pathLst>
            </a:custGeom>
            <a:solidFill>
              <a:srgbClr val="3EFFE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2"/>
            <p:cNvSpPr/>
            <p:nvPr/>
          </p:nvSpPr>
          <p:spPr>
            <a:xfrm>
              <a:off x="938775" y="3604525"/>
              <a:ext cx="1319200" cy="466675"/>
            </a:xfrm>
            <a:custGeom>
              <a:rect b="b" l="l" r="r" t="t"/>
              <a:pathLst>
                <a:path extrusionOk="0" h="18667" w="52768">
                  <a:moveTo>
                    <a:pt x="4529" y="0"/>
                  </a:moveTo>
                  <a:cubicBezTo>
                    <a:pt x="2858" y="1520"/>
                    <a:pt x="1277" y="3283"/>
                    <a:pt x="0" y="5168"/>
                  </a:cubicBezTo>
                  <a:cubicBezTo>
                    <a:pt x="13818" y="14010"/>
                    <a:pt x="30258" y="18666"/>
                    <a:pt x="46666" y="18666"/>
                  </a:cubicBezTo>
                  <a:cubicBezTo>
                    <a:pt x="48702" y="18666"/>
                    <a:pt x="50738" y="18595"/>
                    <a:pt x="52767" y="18450"/>
                  </a:cubicBezTo>
                  <a:cubicBezTo>
                    <a:pt x="52585" y="16687"/>
                    <a:pt x="52251" y="14985"/>
                    <a:pt x="51734" y="13314"/>
                  </a:cubicBezTo>
                  <a:cubicBezTo>
                    <a:pt x="50535" y="13371"/>
                    <a:pt x="49335" y="13399"/>
                    <a:pt x="48135" y="13399"/>
                  </a:cubicBezTo>
                  <a:cubicBezTo>
                    <a:pt x="32714" y="13399"/>
                    <a:pt x="17248" y="8714"/>
                    <a:pt x="4529"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2"/>
            <p:cNvSpPr/>
            <p:nvPr/>
          </p:nvSpPr>
          <p:spPr>
            <a:xfrm>
              <a:off x="836175" y="3907725"/>
              <a:ext cx="1402050" cy="494700"/>
            </a:xfrm>
            <a:custGeom>
              <a:rect b="b" l="l" r="r" t="t"/>
              <a:pathLst>
                <a:path extrusionOk="0" h="19788" w="56082">
                  <a:moveTo>
                    <a:pt x="578" y="0"/>
                  </a:moveTo>
                  <a:cubicBezTo>
                    <a:pt x="518" y="122"/>
                    <a:pt x="487" y="182"/>
                    <a:pt x="457" y="304"/>
                  </a:cubicBezTo>
                  <a:lnTo>
                    <a:pt x="1" y="1793"/>
                  </a:lnTo>
                  <a:cubicBezTo>
                    <a:pt x="16323" y="12614"/>
                    <a:pt x="35594" y="18876"/>
                    <a:pt x="55139" y="19788"/>
                  </a:cubicBezTo>
                  <a:cubicBezTo>
                    <a:pt x="55291" y="19392"/>
                    <a:pt x="55443" y="18937"/>
                    <a:pt x="55595" y="18481"/>
                  </a:cubicBezTo>
                  <a:cubicBezTo>
                    <a:pt x="55777" y="17903"/>
                    <a:pt x="55929" y="17295"/>
                    <a:pt x="56081" y="16718"/>
                  </a:cubicBezTo>
                  <a:cubicBezTo>
                    <a:pt x="36628" y="15471"/>
                    <a:pt x="17478" y="9727"/>
                    <a:pt x="578"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2"/>
            <p:cNvSpPr/>
            <p:nvPr/>
          </p:nvSpPr>
          <p:spPr>
            <a:xfrm>
              <a:off x="1232100" y="3447225"/>
              <a:ext cx="908850" cy="296350"/>
            </a:xfrm>
            <a:custGeom>
              <a:rect b="b" l="l" r="r" t="t"/>
              <a:pathLst>
                <a:path extrusionOk="0" h="11854" w="36354">
                  <a:moveTo>
                    <a:pt x="4104" y="0"/>
                  </a:moveTo>
                  <a:cubicBezTo>
                    <a:pt x="2705" y="426"/>
                    <a:pt x="1338" y="912"/>
                    <a:pt x="0" y="1551"/>
                  </a:cubicBezTo>
                  <a:cubicBezTo>
                    <a:pt x="10145" y="8227"/>
                    <a:pt x="22325" y="11853"/>
                    <a:pt x="34473" y="11853"/>
                  </a:cubicBezTo>
                  <a:cubicBezTo>
                    <a:pt x="35100" y="11853"/>
                    <a:pt x="35727" y="11844"/>
                    <a:pt x="36353" y="11824"/>
                  </a:cubicBezTo>
                  <a:cubicBezTo>
                    <a:pt x="35654" y="10700"/>
                    <a:pt x="34834" y="9666"/>
                    <a:pt x="33983" y="8694"/>
                  </a:cubicBezTo>
                  <a:cubicBezTo>
                    <a:pt x="32027" y="9016"/>
                    <a:pt x="30050" y="9177"/>
                    <a:pt x="28075" y="9177"/>
                  </a:cubicBezTo>
                  <a:cubicBezTo>
                    <a:pt x="24829" y="9177"/>
                    <a:pt x="21587" y="8742"/>
                    <a:pt x="18450" y="7873"/>
                  </a:cubicBezTo>
                  <a:cubicBezTo>
                    <a:pt x="13131" y="6383"/>
                    <a:pt x="8207" y="3648"/>
                    <a:pt x="4104"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2"/>
            <p:cNvSpPr/>
            <p:nvPr/>
          </p:nvSpPr>
          <p:spPr>
            <a:xfrm>
              <a:off x="922825" y="4529300"/>
              <a:ext cx="813850" cy="338950"/>
            </a:xfrm>
            <a:custGeom>
              <a:rect b="b" l="l" r="r" t="t"/>
              <a:pathLst>
                <a:path extrusionOk="0" h="13558" w="32554">
                  <a:moveTo>
                    <a:pt x="0" y="1"/>
                  </a:moveTo>
                  <a:lnTo>
                    <a:pt x="0" y="1"/>
                  </a:lnTo>
                  <a:cubicBezTo>
                    <a:pt x="1277" y="2037"/>
                    <a:pt x="2796" y="3891"/>
                    <a:pt x="4559" y="5563"/>
                  </a:cubicBezTo>
                  <a:cubicBezTo>
                    <a:pt x="11338" y="8876"/>
                    <a:pt x="18450" y="11551"/>
                    <a:pt x="25745" y="13557"/>
                  </a:cubicBezTo>
                  <a:cubicBezTo>
                    <a:pt x="28055" y="13436"/>
                    <a:pt x="30335" y="13101"/>
                    <a:pt x="32554" y="12463"/>
                  </a:cubicBezTo>
                  <a:cubicBezTo>
                    <a:pt x="20943" y="10822"/>
                    <a:pt x="9727" y="6536"/>
                    <a:pt x="0" y="1"/>
                  </a:cubicBezTo>
                  <a:close/>
                </a:path>
              </a:pathLst>
            </a:custGeom>
            <a:solidFill>
              <a:srgbClr val="70C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2"/>
            <p:cNvSpPr/>
            <p:nvPr/>
          </p:nvSpPr>
          <p:spPr>
            <a:xfrm>
              <a:off x="811100" y="4166075"/>
              <a:ext cx="1294900" cy="511425"/>
            </a:xfrm>
            <a:custGeom>
              <a:rect b="b" l="l" r="r" t="t"/>
              <a:pathLst>
                <a:path extrusionOk="0" h="20457" w="51796">
                  <a:moveTo>
                    <a:pt x="1" y="1"/>
                  </a:moveTo>
                  <a:lnTo>
                    <a:pt x="1" y="1"/>
                  </a:lnTo>
                  <a:cubicBezTo>
                    <a:pt x="92" y="1824"/>
                    <a:pt x="305" y="3618"/>
                    <a:pt x="700" y="5350"/>
                  </a:cubicBezTo>
                  <a:cubicBezTo>
                    <a:pt x="14652" y="15168"/>
                    <a:pt x="31673" y="20457"/>
                    <a:pt x="48695" y="20457"/>
                  </a:cubicBezTo>
                  <a:cubicBezTo>
                    <a:pt x="49789" y="19423"/>
                    <a:pt x="50853" y="18329"/>
                    <a:pt x="51795" y="17113"/>
                  </a:cubicBezTo>
                  <a:cubicBezTo>
                    <a:pt x="33467" y="15837"/>
                    <a:pt x="15472" y="9910"/>
                    <a:pt x="1" y="1"/>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2"/>
            <p:cNvSpPr/>
            <p:nvPr/>
          </p:nvSpPr>
          <p:spPr>
            <a:xfrm>
              <a:off x="722950" y="3592350"/>
              <a:ext cx="1254625" cy="1276225"/>
            </a:xfrm>
            <a:custGeom>
              <a:rect b="b" l="l" r="r" t="t"/>
              <a:pathLst>
                <a:path extrusionOk="0" h="51049" w="50185">
                  <a:moveTo>
                    <a:pt x="13679" y="1"/>
                  </a:moveTo>
                  <a:lnTo>
                    <a:pt x="13679" y="1"/>
                  </a:lnTo>
                  <a:cubicBezTo>
                    <a:pt x="9819" y="3344"/>
                    <a:pt x="6718" y="7721"/>
                    <a:pt x="5016" y="12949"/>
                  </a:cubicBezTo>
                  <a:cubicBezTo>
                    <a:pt x="1" y="28208"/>
                    <a:pt x="8299" y="44561"/>
                    <a:pt x="23527" y="49576"/>
                  </a:cubicBezTo>
                  <a:cubicBezTo>
                    <a:pt x="26534" y="50575"/>
                    <a:pt x="29591" y="51048"/>
                    <a:pt x="32597" y="51048"/>
                  </a:cubicBezTo>
                  <a:cubicBezTo>
                    <a:pt x="39011" y="51048"/>
                    <a:pt x="45197" y="48895"/>
                    <a:pt x="50184" y="45108"/>
                  </a:cubicBezTo>
                  <a:lnTo>
                    <a:pt x="50184" y="45108"/>
                  </a:lnTo>
                  <a:cubicBezTo>
                    <a:pt x="47982" y="45566"/>
                    <a:pt x="45709" y="45807"/>
                    <a:pt x="43406" y="45807"/>
                  </a:cubicBezTo>
                  <a:cubicBezTo>
                    <a:pt x="40052" y="45807"/>
                    <a:pt x="36636" y="45295"/>
                    <a:pt x="33284" y="44196"/>
                  </a:cubicBezTo>
                  <a:cubicBezTo>
                    <a:pt x="16141" y="38573"/>
                    <a:pt x="6870" y="20153"/>
                    <a:pt x="12494" y="3041"/>
                  </a:cubicBezTo>
                  <a:cubicBezTo>
                    <a:pt x="12858" y="2007"/>
                    <a:pt x="13223" y="1004"/>
                    <a:pt x="13679" y="1"/>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2"/>
            <p:cNvSpPr/>
            <p:nvPr/>
          </p:nvSpPr>
          <p:spPr>
            <a:xfrm>
              <a:off x="243475" y="3736625"/>
              <a:ext cx="2535775" cy="891675"/>
            </a:xfrm>
            <a:custGeom>
              <a:rect b="b" l="l" r="r" t="t"/>
              <a:pathLst>
                <a:path extrusionOk="0" h="35667" w="101431">
                  <a:moveTo>
                    <a:pt x="5468" y="1"/>
                  </a:moveTo>
                  <a:cubicBezTo>
                    <a:pt x="2742" y="1"/>
                    <a:pt x="1093" y="442"/>
                    <a:pt x="791" y="1373"/>
                  </a:cubicBezTo>
                  <a:cubicBezTo>
                    <a:pt x="0" y="3835"/>
                    <a:pt x="8845" y="9154"/>
                    <a:pt x="22827" y="15081"/>
                  </a:cubicBezTo>
                  <a:cubicBezTo>
                    <a:pt x="30214" y="18212"/>
                    <a:pt x="38968" y="21525"/>
                    <a:pt x="48512" y="24656"/>
                  </a:cubicBezTo>
                  <a:cubicBezTo>
                    <a:pt x="58482" y="27939"/>
                    <a:pt x="67904" y="30583"/>
                    <a:pt x="75898" y="32498"/>
                  </a:cubicBezTo>
                  <a:cubicBezTo>
                    <a:pt x="84654" y="34537"/>
                    <a:pt x="91729" y="35667"/>
                    <a:pt x="96066" y="35667"/>
                  </a:cubicBezTo>
                  <a:cubicBezTo>
                    <a:pt x="98775" y="35667"/>
                    <a:pt x="100416" y="35226"/>
                    <a:pt x="100732" y="34291"/>
                  </a:cubicBezTo>
                  <a:cubicBezTo>
                    <a:pt x="101431" y="31860"/>
                    <a:pt x="93315" y="26875"/>
                    <a:pt x="80367" y="21252"/>
                  </a:cubicBezTo>
                  <a:cubicBezTo>
                    <a:pt x="80245" y="21860"/>
                    <a:pt x="80123" y="22467"/>
                    <a:pt x="79971" y="23075"/>
                  </a:cubicBezTo>
                  <a:cubicBezTo>
                    <a:pt x="83588" y="25081"/>
                    <a:pt x="85534" y="26753"/>
                    <a:pt x="85230" y="27756"/>
                  </a:cubicBezTo>
                  <a:cubicBezTo>
                    <a:pt x="84997" y="28378"/>
                    <a:pt x="83858" y="28677"/>
                    <a:pt x="81988" y="28677"/>
                  </a:cubicBezTo>
                  <a:cubicBezTo>
                    <a:pt x="80931" y="28677"/>
                    <a:pt x="79640" y="28581"/>
                    <a:pt x="78148" y="28395"/>
                  </a:cubicBezTo>
                  <a:cubicBezTo>
                    <a:pt x="71582" y="27543"/>
                    <a:pt x="61126" y="25021"/>
                    <a:pt x="49606" y="21221"/>
                  </a:cubicBezTo>
                  <a:cubicBezTo>
                    <a:pt x="38724" y="17604"/>
                    <a:pt x="29211" y="13714"/>
                    <a:pt x="23375" y="10583"/>
                  </a:cubicBezTo>
                  <a:cubicBezTo>
                    <a:pt x="19119" y="8303"/>
                    <a:pt x="16748" y="6388"/>
                    <a:pt x="17083" y="5324"/>
                  </a:cubicBezTo>
                  <a:cubicBezTo>
                    <a:pt x="17297" y="4700"/>
                    <a:pt x="18411" y="4400"/>
                    <a:pt x="20246" y="4400"/>
                  </a:cubicBezTo>
                  <a:cubicBezTo>
                    <a:pt x="21539" y="4400"/>
                    <a:pt x="23190" y="4549"/>
                    <a:pt x="25138" y="4838"/>
                  </a:cubicBezTo>
                  <a:cubicBezTo>
                    <a:pt x="25381" y="4291"/>
                    <a:pt x="25654" y="3744"/>
                    <a:pt x="25897" y="3227"/>
                  </a:cubicBezTo>
                  <a:cubicBezTo>
                    <a:pt x="17045" y="1145"/>
                    <a:pt x="9859" y="1"/>
                    <a:pt x="54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lin ang="13500032" scaled="0"/>
        </a:gradFill>
      </p:bgPr>
    </p:bg>
    <p:spTree>
      <p:nvGrpSpPr>
        <p:cNvPr id="3411" name="Shape 3411"/>
        <p:cNvGrpSpPr/>
        <p:nvPr/>
      </p:nvGrpSpPr>
      <p:grpSpPr>
        <a:xfrm>
          <a:off x="0" y="0"/>
          <a:ext cx="0" cy="0"/>
          <a:chOff x="0" y="0"/>
          <a:chExt cx="0" cy="0"/>
        </a:xfrm>
      </p:grpSpPr>
      <p:sp>
        <p:nvSpPr>
          <p:cNvPr id="3412" name="Google Shape;3412;p63"/>
          <p:cNvSpPr txBox="1"/>
          <p:nvPr>
            <p:ph type="title"/>
          </p:nvPr>
        </p:nvSpPr>
        <p:spPr>
          <a:xfrm>
            <a:off x="713100" y="53785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PARTS OF A SATELLITE</a:t>
            </a:r>
            <a:endParaRPr/>
          </a:p>
        </p:txBody>
      </p:sp>
      <p:sp>
        <p:nvSpPr>
          <p:cNvPr id="3413" name="Google Shape;3413;p63"/>
          <p:cNvSpPr txBox="1"/>
          <p:nvPr/>
        </p:nvSpPr>
        <p:spPr>
          <a:xfrm>
            <a:off x="6120769" y="1483371"/>
            <a:ext cx="1647900" cy="36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Rajdhani SemiBold"/>
                <a:ea typeface="Rajdhani SemiBold"/>
                <a:cs typeface="Rajdhani SemiBold"/>
                <a:sym typeface="Rajdhani SemiBold"/>
              </a:rPr>
              <a:t>NEPTUNE</a:t>
            </a:r>
            <a:endParaRPr sz="2000">
              <a:solidFill>
                <a:schemeClr val="lt1"/>
              </a:solidFill>
              <a:latin typeface="Rajdhani SemiBold"/>
              <a:ea typeface="Rajdhani SemiBold"/>
              <a:cs typeface="Rajdhani SemiBold"/>
              <a:sym typeface="Rajdhani SemiBold"/>
            </a:endParaRPr>
          </a:p>
        </p:txBody>
      </p:sp>
      <p:sp>
        <p:nvSpPr>
          <p:cNvPr id="3414" name="Google Shape;3414;p63"/>
          <p:cNvSpPr txBox="1"/>
          <p:nvPr/>
        </p:nvSpPr>
        <p:spPr>
          <a:xfrm>
            <a:off x="6120769" y="1844083"/>
            <a:ext cx="20007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Quicksand"/>
                <a:ea typeface="Quicksand"/>
                <a:cs typeface="Quicksand"/>
                <a:sym typeface="Quicksand"/>
              </a:rPr>
              <a:t>Neptune is very far away from the Sun</a:t>
            </a:r>
            <a:endParaRPr>
              <a:solidFill>
                <a:schemeClr val="lt1"/>
              </a:solidFill>
              <a:latin typeface="Quicksand"/>
              <a:ea typeface="Quicksand"/>
              <a:cs typeface="Quicksand"/>
              <a:sym typeface="Quicksand"/>
            </a:endParaRPr>
          </a:p>
        </p:txBody>
      </p:sp>
      <p:sp>
        <p:nvSpPr>
          <p:cNvPr id="3415" name="Google Shape;3415;p63"/>
          <p:cNvSpPr txBox="1"/>
          <p:nvPr/>
        </p:nvSpPr>
        <p:spPr>
          <a:xfrm>
            <a:off x="6120769" y="2559446"/>
            <a:ext cx="1647900" cy="36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Rajdhani SemiBold"/>
                <a:ea typeface="Rajdhani SemiBold"/>
                <a:cs typeface="Rajdhani SemiBold"/>
                <a:sym typeface="Rajdhani SemiBold"/>
              </a:rPr>
              <a:t>SATURN</a:t>
            </a:r>
            <a:endParaRPr sz="2000">
              <a:solidFill>
                <a:schemeClr val="lt1"/>
              </a:solidFill>
              <a:latin typeface="Rajdhani SemiBold"/>
              <a:ea typeface="Rajdhani SemiBold"/>
              <a:cs typeface="Rajdhani SemiBold"/>
              <a:sym typeface="Rajdhani SemiBold"/>
            </a:endParaRPr>
          </a:p>
        </p:txBody>
      </p:sp>
      <p:sp>
        <p:nvSpPr>
          <p:cNvPr id="3416" name="Google Shape;3416;p63"/>
          <p:cNvSpPr txBox="1"/>
          <p:nvPr/>
        </p:nvSpPr>
        <p:spPr>
          <a:xfrm>
            <a:off x="6120769" y="2920158"/>
            <a:ext cx="20007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Quicksand"/>
                <a:ea typeface="Quicksand"/>
                <a:cs typeface="Quicksand"/>
                <a:sym typeface="Quicksand"/>
              </a:rPr>
              <a:t>Saturn is a gas giant and has several rings</a:t>
            </a:r>
            <a:endParaRPr>
              <a:solidFill>
                <a:schemeClr val="lt1"/>
              </a:solidFill>
              <a:latin typeface="Quicksand"/>
              <a:ea typeface="Quicksand"/>
              <a:cs typeface="Quicksand"/>
              <a:sym typeface="Quicksand"/>
            </a:endParaRPr>
          </a:p>
        </p:txBody>
      </p:sp>
      <p:sp>
        <p:nvSpPr>
          <p:cNvPr id="3417" name="Google Shape;3417;p63"/>
          <p:cNvSpPr txBox="1"/>
          <p:nvPr/>
        </p:nvSpPr>
        <p:spPr>
          <a:xfrm>
            <a:off x="1367494" y="1483371"/>
            <a:ext cx="1647900" cy="360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lt1"/>
                </a:solidFill>
                <a:latin typeface="Rajdhani SemiBold"/>
                <a:ea typeface="Rajdhani SemiBold"/>
                <a:cs typeface="Rajdhani SemiBold"/>
                <a:sym typeface="Rajdhani SemiBold"/>
              </a:rPr>
              <a:t>EARTH</a:t>
            </a:r>
            <a:endParaRPr sz="2000">
              <a:solidFill>
                <a:schemeClr val="lt1"/>
              </a:solidFill>
              <a:latin typeface="Rajdhani SemiBold"/>
              <a:ea typeface="Rajdhani SemiBold"/>
              <a:cs typeface="Rajdhani SemiBold"/>
              <a:sym typeface="Rajdhani SemiBold"/>
            </a:endParaRPr>
          </a:p>
        </p:txBody>
      </p:sp>
      <p:sp>
        <p:nvSpPr>
          <p:cNvPr id="3418" name="Google Shape;3418;p63"/>
          <p:cNvSpPr txBox="1"/>
          <p:nvPr/>
        </p:nvSpPr>
        <p:spPr>
          <a:xfrm>
            <a:off x="1014694" y="1844083"/>
            <a:ext cx="20007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lt1"/>
                </a:solidFill>
                <a:latin typeface="Quicksand"/>
                <a:ea typeface="Quicksand"/>
                <a:cs typeface="Quicksand"/>
                <a:sym typeface="Quicksand"/>
              </a:rPr>
              <a:t>Earth is the planet where we all live</a:t>
            </a:r>
            <a:endParaRPr>
              <a:solidFill>
                <a:schemeClr val="lt1"/>
              </a:solidFill>
              <a:latin typeface="Quicksand"/>
              <a:ea typeface="Quicksand"/>
              <a:cs typeface="Quicksand"/>
              <a:sym typeface="Quicksand"/>
            </a:endParaRPr>
          </a:p>
        </p:txBody>
      </p:sp>
      <p:sp>
        <p:nvSpPr>
          <p:cNvPr id="3419" name="Google Shape;3419;p63"/>
          <p:cNvSpPr txBox="1"/>
          <p:nvPr/>
        </p:nvSpPr>
        <p:spPr>
          <a:xfrm>
            <a:off x="1367494" y="2559446"/>
            <a:ext cx="1647900" cy="360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lt1"/>
                </a:solidFill>
                <a:latin typeface="Rajdhani SemiBold"/>
                <a:ea typeface="Rajdhani SemiBold"/>
                <a:cs typeface="Rajdhani SemiBold"/>
                <a:sym typeface="Rajdhani SemiBold"/>
              </a:rPr>
              <a:t>MARS</a:t>
            </a:r>
            <a:endParaRPr sz="2000">
              <a:solidFill>
                <a:schemeClr val="lt1"/>
              </a:solidFill>
              <a:latin typeface="Rajdhani SemiBold"/>
              <a:ea typeface="Rajdhani SemiBold"/>
              <a:cs typeface="Rajdhani SemiBold"/>
              <a:sym typeface="Rajdhani SemiBold"/>
            </a:endParaRPr>
          </a:p>
        </p:txBody>
      </p:sp>
      <p:sp>
        <p:nvSpPr>
          <p:cNvPr id="3420" name="Google Shape;3420;p63"/>
          <p:cNvSpPr txBox="1"/>
          <p:nvPr/>
        </p:nvSpPr>
        <p:spPr>
          <a:xfrm>
            <a:off x="1014694" y="2920158"/>
            <a:ext cx="20007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lt1"/>
                </a:solidFill>
                <a:latin typeface="Quicksand"/>
                <a:ea typeface="Quicksand"/>
                <a:cs typeface="Quicksand"/>
                <a:sym typeface="Quicksand"/>
              </a:rPr>
              <a:t>Despite being red, Mars is a cold place</a:t>
            </a:r>
            <a:endParaRPr>
              <a:solidFill>
                <a:schemeClr val="lt1"/>
              </a:solidFill>
              <a:latin typeface="Quicksand"/>
              <a:ea typeface="Quicksand"/>
              <a:cs typeface="Quicksand"/>
              <a:sym typeface="Quicksand"/>
            </a:endParaRPr>
          </a:p>
        </p:txBody>
      </p:sp>
      <p:sp>
        <p:nvSpPr>
          <p:cNvPr id="3421" name="Google Shape;3421;p63"/>
          <p:cNvSpPr txBox="1"/>
          <p:nvPr/>
        </p:nvSpPr>
        <p:spPr>
          <a:xfrm>
            <a:off x="3744131" y="3635521"/>
            <a:ext cx="1647900" cy="36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Rajdhani SemiBold"/>
                <a:ea typeface="Rajdhani SemiBold"/>
                <a:cs typeface="Rajdhani SemiBold"/>
                <a:sym typeface="Rajdhani SemiBold"/>
              </a:rPr>
              <a:t>JUPITER</a:t>
            </a:r>
            <a:endParaRPr sz="2000">
              <a:solidFill>
                <a:schemeClr val="lt1"/>
              </a:solidFill>
              <a:latin typeface="Rajdhani SemiBold"/>
              <a:ea typeface="Rajdhani SemiBold"/>
              <a:cs typeface="Rajdhani SemiBold"/>
              <a:sym typeface="Rajdhani SemiBold"/>
            </a:endParaRPr>
          </a:p>
        </p:txBody>
      </p:sp>
      <p:sp>
        <p:nvSpPr>
          <p:cNvPr id="3422" name="Google Shape;3422;p63"/>
          <p:cNvSpPr txBox="1"/>
          <p:nvPr/>
        </p:nvSpPr>
        <p:spPr>
          <a:xfrm>
            <a:off x="3567731" y="3996233"/>
            <a:ext cx="20007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Open Sans"/>
                <a:ea typeface="Open Sans"/>
                <a:cs typeface="Open Sans"/>
                <a:sym typeface="Open Sans"/>
              </a:rPr>
              <a:t>Jupiter is the biggest planet of them all</a:t>
            </a:r>
            <a:endParaRPr>
              <a:solidFill>
                <a:schemeClr val="lt1"/>
              </a:solidFill>
              <a:latin typeface="Open Sans"/>
              <a:ea typeface="Open Sans"/>
              <a:cs typeface="Open Sans"/>
              <a:sym typeface="Open Sans"/>
            </a:endParaRPr>
          </a:p>
        </p:txBody>
      </p:sp>
      <p:cxnSp>
        <p:nvCxnSpPr>
          <p:cNvPr id="3423" name="Google Shape;3423;p63"/>
          <p:cNvCxnSpPr>
            <a:stCxn id="3417" idx="3"/>
          </p:cNvCxnSpPr>
          <p:nvPr/>
        </p:nvCxnSpPr>
        <p:spPr>
          <a:xfrm>
            <a:off x="3015394" y="1663671"/>
            <a:ext cx="918300" cy="270000"/>
          </a:xfrm>
          <a:prstGeom prst="bentConnector3">
            <a:avLst>
              <a:gd fmla="val 50000" name="adj1"/>
            </a:avLst>
          </a:prstGeom>
          <a:noFill/>
          <a:ln cap="flat" cmpd="sng" w="9525">
            <a:solidFill>
              <a:schemeClr val="lt1"/>
            </a:solidFill>
            <a:prstDash val="solid"/>
            <a:round/>
            <a:headEnd len="med" w="med" type="none"/>
            <a:tailEnd len="med" w="med" type="oval"/>
          </a:ln>
        </p:spPr>
      </p:cxnSp>
      <p:cxnSp>
        <p:nvCxnSpPr>
          <p:cNvPr id="3424" name="Google Shape;3424;p63"/>
          <p:cNvCxnSpPr>
            <a:stCxn id="3413" idx="1"/>
            <a:endCxn id="3425" idx="6"/>
          </p:cNvCxnSpPr>
          <p:nvPr/>
        </p:nvCxnSpPr>
        <p:spPr>
          <a:xfrm flipH="1">
            <a:off x="5215969" y="1663671"/>
            <a:ext cx="904800" cy="266400"/>
          </a:xfrm>
          <a:prstGeom prst="bentConnector3">
            <a:avLst>
              <a:gd fmla="val 50000" name="adj1"/>
            </a:avLst>
          </a:prstGeom>
          <a:noFill/>
          <a:ln cap="flat" cmpd="sng" w="9525">
            <a:solidFill>
              <a:schemeClr val="lt1"/>
            </a:solidFill>
            <a:prstDash val="solid"/>
            <a:round/>
            <a:headEnd len="med" w="med" type="none"/>
            <a:tailEnd len="med" w="med" type="oval"/>
          </a:ln>
        </p:spPr>
      </p:cxnSp>
      <p:cxnSp>
        <p:nvCxnSpPr>
          <p:cNvPr id="3426" name="Google Shape;3426;p63"/>
          <p:cNvCxnSpPr>
            <a:endCxn id="3427" idx="2"/>
          </p:cNvCxnSpPr>
          <p:nvPr/>
        </p:nvCxnSpPr>
        <p:spPr>
          <a:xfrm>
            <a:off x="3015261" y="2739675"/>
            <a:ext cx="920100" cy="131100"/>
          </a:xfrm>
          <a:prstGeom prst="bentConnector3">
            <a:avLst>
              <a:gd fmla="val 50000" name="adj1"/>
            </a:avLst>
          </a:prstGeom>
          <a:noFill/>
          <a:ln cap="flat" cmpd="sng" w="9525">
            <a:solidFill>
              <a:schemeClr val="lt1"/>
            </a:solidFill>
            <a:prstDash val="solid"/>
            <a:round/>
            <a:headEnd len="med" w="med" type="none"/>
            <a:tailEnd len="med" w="med" type="oval"/>
          </a:ln>
        </p:spPr>
      </p:cxnSp>
      <p:cxnSp>
        <p:nvCxnSpPr>
          <p:cNvPr id="3428" name="Google Shape;3428;p63"/>
          <p:cNvCxnSpPr>
            <a:stCxn id="3415" idx="1"/>
            <a:endCxn id="3429" idx="6"/>
          </p:cNvCxnSpPr>
          <p:nvPr/>
        </p:nvCxnSpPr>
        <p:spPr>
          <a:xfrm flipH="1">
            <a:off x="5215969" y="2739746"/>
            <a:ext cx="904800" cy="131100"/>
          </a:xfrm>
          <a:prstGeom prst="bentConnector3">
            <a:avLst>
              <a:gd fmla="val 50000" name="adj1"/>
            </a:avLst>
          </a:prstGeom>
          <a:noFill/>
          <a:ln cap="flat" cmpd="sng" w="9525">
            <a:solidFill>
              <a:schemeClr val="lt1"/>
            </a:solidFill>
            <a:prstDash val="solid"/>
            <a:round/>
            <a:headEnd len="med" w="med" type="none"/>
            <a:tailEnd len="med" w="med" type="oval"/>
          </a:ln>
        </p:spPr>
      </p:cxnSp>
      <p:cxnSp>
        <p:nvCxnSpPr>
          <p:cNvPr id="3430" name="Google Shape;3430;p63"/>
          <p:cNvCxnSpPr>
            <a:stCxn id="3421" idx="0"/>
            <a:endCxn id="3431" idx="4"/>
          </p:cNvCxnSpPr>
          <p:nvPr/>
        </p:nvCxnSpPr>
        <p:spPr>
          <a:xfrm flipH="1" rot="10800000">
            <a:off x="4568081" y="3239821"/>
            <a:ext cx="3900" cy="395700"/>
          </a:xfrm>
          <a:prstGeom prst="straightConnector1">
            <a:avLst/>
          </a:prstGeom>
          <a:noFill/>
          <a:ln cap="flat" cmpd="sng" w="9525">
            <a:solidFill>
              <a:schemeClr val="lt1"/>
            </a:solidFill>
            <a:prstDash val="solid"/>
            <a:round/>
            <a:headEnd len="med" w="med" type="none"/>
            <a:tailEnd len="med" w="med" type="oval"/>
          </a:ln>
        </p:spPr>
      </p:cxnSp>
      <p:grpSp>
        <p:nvGrpSpPr>
          <p:cNvPr id="3432" name="Google Shape;3432;p63"/>
          <p:cNvGrpSpPr/>
          <p:nvPr/>
        </p:nvGrpSpPr>
        <p:grpSpPr>
          <a:xfrm>
            <a:off x="3661720" y="1625979"/>
            <a:ext cx="1654249" cy="1495653"/>
            <a:chOff x="5999146" y="559999"/>
            <a:chExt cx="1410513" cy="1275284"/>
          </a:xfrm>
        </p:grpSpPr>
        <p:grpSp>
          <p:nvGrpSpPr>
            <p:cNvPr id="3433" name="Google Shape;3433;p63"/>
            <p:cNvGrpSpPr/>
            <p:nvPr/>
          </p:nvGrpSpPr>
          <p:grpSpPr>
            <a:xfrm>
              <a:off x="5999221" y="560024"/>
              <a:ext cx="1410438" cy="1275259"/>
              <a:chOff x="3146700" y="1450825"/>
              <a:chExt cx="572325" cy="495150"/>
            </a:xfrm>
          </p:grpSpPr>
          <p:sp>
            <p:nvSpPr>
              <p:cNvPr id="3434" name="Google Shape;3434;p63"/>
              <p:cNvSpPr/>
              <p:nvPr/>
            </p:nvSpPr>
            <p:spPr>
              <a:xfrm>
                <a:off x="3203675" y="1563150"/>
                <a:ext cx="158500" cy="209950"/>
              </a:xfrm>
              <a:custGeom>
                <a:rect b="b" l="l" r="r" t="t"/>
                <a:pathLst>
                  <a:path extrusionOk="0" h="8398" w="6340">
                    <a:moveTo>
                      <a:pt x="5476" y="1"/>
                    </a:moveTo>
                    <a:cubicBezTo>
                      <a:pt x="5470" y="130"/>
                      <a:pt x="5445" y="261"/>
                      <a:pt x="5392" y="397"/>
                    </a:cubicBezTo>
                    <a:cubicBezTo>
                      <a:pt x="4489" y="2887"/>
                      <a:pt x="2403" y="4711"/>
                      <a:pt x="0" y="5530"/>
                    </a:cubicBezTo>
                    <a:lnTo>
                      <a:pt x="2873" y="8397"/>
                    </a:lnTo>
                    <a:cubicBezTo>
                      <a:pt x="6107" y="4868"/>
                      <a:pt x="6340" y="2354"/>
                      <a:pt x="6026" y="927"/>
                    </a:cubicBezTo>
                    <a:cubicBezTo>
                      <a:pt x="5943" y="551"/>
                      <a:pt x="5744" y="234"/>
                      <a:pt x="5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3"/>
              <p:cNvSpPr/>
              <p:nvPr/>
            </p:nvSpPr>
            <p:spPr>
              <a:xfrm>
                <a:off x="3161675" y="1552725"/>
                <a:ext cx="178900" cy="148700"/>
              </a:xfrm>
              <a:custGeom>
                <a:rect b="b" l="l" r="r" t="t"/>
                <a:pathLst>
                  <a:path extrusionOk="0" h="5948" w="7156">
                    <a:moveTo>
                      <a:pt x="6039" y="1"/>
                    </a:moveTo>
                    <a:cubicBezTo>
                      <a:pt x="5921" y="1"/>
                      <a:pt x="5801" y="13"/>
                      <a:pt x="5680" y="38"/>
                    </a:cubicBezTo>
                    <a:cubicBezTo>
                      <a:pt x="2550" y="695"/>
                      <a:pt x="1" y="4272"/>
                      <a:pt x="1" y="4272"/>
                    </a:cubicBezTo>
                    <a:lnTo>
                      <a:pt x="1680" y="5947"/>
                    </a:lnTo>
                    <a:cubicBezTo>
                      <a:pt x="4084" y="5128"/>
                      <a:pt x="6171" y="3304"/>
                      <a:pt x="7072" y="814"/>
                    </a:cubicBezTo>
                    <a:cubicBezTo>
                      <a:pt x="7125" y="678"/>
                      <a:pt x="7150" y="547"/>
                      <a:pt x="7156" y="418"/>
                    </a:cubicBezTo>
                    <a:cubicBezTo>
                      <a:pt x="6852" y="154"/>
                      <a:pt x="6458" y="1"/>
                      <a:pt x="60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3"/>
              <p:cNvSpPr/>
              <p:nvPr/>
            </p:nvSpPr>
            <p:spPr>
              <a:xfrm>
                <a:off x="3146700" y="1642600"/>
                <a:ext cx="145175" cy="145550"/>
              </a:xfrm>
              <a:custGeom>
                <a:rect b="b" l="l" r="r" t="t"/>
                <a:pathLst>
                  <a:path extrusionOk="0" h="5822" w="5807">
                    <a:moveTo>
                      <a:pt x="1915" y="0"/>
                    </a:moveTo>
                    <a:cubicBezTo>
                      <a:pt x="1556" y="0"/>
                      <a:pt x="1225" y="97"/>
                      <a:pt x="952" y="302"/>
                    </a:cubicBezTo>
                    <a:cubicBezTo>
                      <a:pt x="1" y="1014"/>
                      <a:pt x="103" y="2758"/>
                      <a:pt x="1182" y="4200"/>
                    </a:cubicBezTo>
                    <a:cubicBezTo>
                      <a:pt x="1949" y="5226"/>
                      <a:pt x="3005" y="5821"/>
                      <a:pt x="3893" y="5821"/>
                    </a:cubicBezTo>
                    <a:cubicBezTo>
                      <a:pt x="4251" y="5821"/>
                      <a:pt x="4582" y="5724"/>
                      <a:pt x="4856" y="5520"/>
                    </a:cubicBezTo>
                    <a:cubicBezTo>
                      <a:pt x="5807" y="4808"/>
                      <a:pt x="5704" y="3063"/>
                      <a:pt x="4627" y="1622"/>
                    </a:cubicBezTo>
                    <a:cubicBezTo>
                      <a:pt x="3859" y="595"/>
                      <a:pt x="2803" y="0"/>
                      <a:pt x="19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3"/>
              <p:cNvSpPr/>
              <p:nvPr/>
            </p:nvSpPr>
            <p:spPr>
              <a:xfrm>
                <a:off x="3179225" y="1654025"/>
                <a:ext cx="104275" cy="104575"/>
              </a:xfrm>
              <a:custGeom>
                <a:rect b="b" l="l" r="r" t="t"/>
                <a:pathLst>
                  <a:path extrusionOk="0" h="4183" w="4171">
                    <a:moveTo>
                      <a:pt x="1373" y="0"/>
                    </a:moveTo>
                    <a:cubicBezTo>
                      <a:pt x="1116" y="0"/>
                      <a:pt x="879" y="69"/>
                      <a:pt x="683" y="216"/>
                    </a:cubicBezTo>
                    <a:cubicBezTo>
                      <a:pt x="0" y="728"/>
                      <a:pt x="75" y="1981"/>
                      <a:pt x="849" y="3016"/>
                    </a:cubicBezTo>
                    <a:cubicBezTo>
                      <a:pt x="1401" y="3754"/>
                      <a:pt x="2159" y="4182"/>
                      <a:pt x="2797" y="4182"/>
                    </a:cubicBezTo>
                    <a:cubicBezTo>
                      <a:pt x="3054" y="4182"/>
                      <a:pt x="3292" y="4113"/>
                      <a:pt x="3489" y="3965"/>
                    </a:cubicBezTo>
                    <a:cubicBezTo>
                      <a:pt x="4170" y="3454"/>
                      <a:pt x="4097" y="2200"/>
                      <a:pt x="3323" y="1166"/>
                    </a:cubicBezTo>
                    <a:cubicBezTo>
                      <a:pt x="2770" y="428"/>
                      <a:pt x="2011" y="0"/>
                      <a:pt x="13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3"/>
              <p:cNvSpPr/>
              <p:nvPr/>
            </p:nvSpPr>
            <p:spPr>
              <a:xfrm>
                <a:off x="3204275" y="1558750"/>
                <a:ext cx="114500" cy="81625"/>
              </a:xfrm>
              <a:custGeom>
                <a:rect b="b" l="l" r="r" t="t"/>
                <a:pathLst>
                  <a:path extrusionOk="0" h="3265" w="4580">
                    <a:moveTo>
                      <a:pt x="4545" y="0"/>
                    </a:moveTo>
                    <a:cubicBezTo>
                      <a:pt x="2368" y="0"/>
                      <a:pt x="1" y="2643"/>
                      <a:pt x="1" y="2643"/>
                    </a:cubicBezTo>
                    <a:cubicBezTo>
                      <a:pt x="20" y="2642"/>
                      <a:pt x="38" y="2641"/>
                      <a:pt x="57" y="2641"/>
                    </a:cubicBezTo>
                    <a:cubicBezTo>
                      <a:pt x="754" y="2641"/>
                      <a:pt x="1447" y="3264"/>
                      <a:pt x="1448" y="3264"/>
                    </a:cubicBezTo>
                    <a:cubicBezTo>
                      <a:pt x="1448" y="3264"/>
                      <a:pt x="1448" y="3264"/>
                      <a:pt x="1448" y="3264"/>
                    </a:cubicBezTo>
                    <a:lnTo>
                      <a:pt x="4579" y="1"/>
                    </a:lnTo>
                    <a:cubicBezTo>
                      <a:pt x="4568" y="0"/>
                      <a:pt x="4557" y="0"/>
                      <a:pt x="45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3"/>
              <p:cNvSpPr/>
              <p:nvPr/>
            </p:nvSpPr>
            <p:spPr>
              <a:xfrm>
                <a:off x="3440450" y="1450825"/>
                <a:ext cx="240975" cy="141850"/>
              </a:xfrm>
              <a:custGeom>
                <a:rect b="b" l="l" r="r" t="t"/>
                <a:pathLst>
                  <a:path extrusionOk="0" h="5674" w="9639">
                    <a:moveTo>
                      <a:pt x="9639" y="1406"/>
                    </a:moveTo>
                    <a:cubicBezTo>
                      <a:pt x="9405" y="671"/>
                      <a:pt x="9158" y="278"/>
                      <a:pt x="9158" y="278"/>
                    </a:cubicBezTo>
                    <a:cubicBezTo>
                      <a:pt x="5647" y="0"/>
                      <a:pt x="2558" y="1251"/>
                      <a:pt x="0" y="3041"/>
                    </a:cubicBezTo>
                    <a:cubicBezTo>
                      <a:pt x="2006" y="3119"/>
                      <a:pt x="3993" y="4230"/>
                      <a:pt x="5605" y="4896"/>
                    </a:cubicBezTo>
                    <a:cubicBezTo>
                      <a:pt x="7859" y="5674"/>
                      <a:pt x="9234" y="3695"/>
                      <a:pt x="9639" y="140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3"/>
              <p:cNvSpPr/>
              <p:nvPr/>
            </p:nvSpPr>
            <p:spPr>
              <a:xfrm>
                <a:off x="3456950" y="1454400"/>
                <a:ext cx="216625" cy="127550"/>
              </a:xfrm>
              <a:custGeom>
                <a:rect b="b" l="l" r="r" t="t"/>
                <a:pathLst>
                  <a:path extrusionOk="0" h="5102" w="8665">
                    <a:moveTo>
                      <a:pt x="8665" y="1266"/>
                    </a:moveTo>
                    <a:cubicBezTo>
                      <a:pt x="8455" y="605"/>
                      <a:pt x="8234" y="251"/>
                      <a:pt x="8234" y="251"/>
                    </a:cubicBezTo>
                    <a:cubicBezTo>
                      <a:pt x="5077" y="0"/>
                      <a:pt x="2300" y="1124"/>
                      <a:pt x="0" y="2733"/>
                    </a:cubicBezTo>
                    <a:cubicBezTo>
                      <a:pt x="1804" y="2803"/>
                      <a:pt x="3590" y="3804"/>
                      <a:pt x="5039" y="4400"/>
                    </a:cubicBezTo>
                    <a:cubicBezTo>
                      <a:pt x="7064" y="5102"/>
                      <a:pt x="8300" y="3323"/>
                      <a:pt x="8665" y="126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3"/>
              <p:cNvSpPr/>
              <p:nvPr/>
            </p:nvSpPr>
            <p:spPr>
              <a:xfrm>
                <a:off x="3259775" y="1526775"/>
                <a:ext cx="350700" cy="215950"/>
              </a:xfrm>
              <a:custGeom>
                <a:rect b="b" l="l" r="r" t="t"/>
                <a:pathLst>
                  <a:path extrusionOk="0" h="8638" w="14028">
                    <a:moveTo>
                      <a:pt x="7227" y="1"/>
                    </a:moveTo>
                    <a:cubicBezTo>
                      <a:pt x="3730" y="2448"/>
                      <a:pt x="1227" y="5902"/>
                      <a:pt x="0" y="7831"/>
                    </a:cubicBezTo>
                    <a:cubicBezTo>
                      <a:pt x="1574" y="8384"/>
                      <a:pt x="3252" y="8637"/>
                      <a:pt x="4924" y="8637"/>
                    </a:cubicBezTo>
                    <a:cubicBezTo>
                      <a:pt x="6693" y="8637"/>
                      <a:pt x="8456" y="8354"/>
                      <a:pt x="10080" y="7840"/>
                    </a:cubicBezTo>
                    <a:cubicBezTo>
                      <a:pt x="12428" y="7089"/>
                      <a:pt x="13743" y="4570"/>
                      <a:pt x="14028" y="2016"/>
                    </a:cubicBezTo>
                    <a:lnTo>
                      <a:pt x="14028" y="2016"/>
                    </a:lnTo>
                    <a:cubicBezTo>
                      <a:pt x="13950" y="2024"/>
                      <a:pt x="13872" y="2028"/>
                      <a:pt x="13791" y="2028"/>
                    </a:cubicBezTo>
                    <a:cubicBezTo>
                      <a:pt x="13492" y="2028"/>
                      <a:pt x="13173" y="1973"/>
                      <a:pt x="12832" y="1856"/>
                    </a:cubicBezTo>
                    <a:cubicBezTo>
                      <a:pt x="11220" y="1192"/>
                      <a:pt x="9234" y="79"/>
                      <a:pt x="7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3"/>
              <p:cNvSpPr/>
              <p:nvPr/>
            </p:nvSpPr>
            <p:spPr>
              <a:xfrm>
                <a:off x="3238375" y="1518825"/>
                <a:ext cx="440225" cy="316100"/>
              </a:xfrm>
              <a:custGeom>
                <a:rect b="b" l="l" r="r" t="t"/>
                <a:pathLst>
                  <a:path extrusionOk="0" h="12644" w="17609">
                    <a:moveTo>
                      <a:pt x="17363" y="1"/>
                    </a:moveTo>
                    <a:lnTo>
                      <a:pt x="17363" y="1"/>
                    </a:lnTo>
                    <a:cubicBezTo>
                      <a:pt x="16883" y="1260"/>
                      <a:pt x="16050" y="2220"/>
                      <a:pt x="14884" y="2334"/>
                    </a:cubicBezTo>
                    <a:cubicBezTo>
                      <a:pt x="14599" y="4888"/>
                      <a:pt x="13283" y="7407"/>
                      <a:pt x="10936" y="8158"/>
                    </a:cubicBezTo>
                    <a:cubicBezTo>
                      <a:pt x="9312" y="8671"/>
                      <a:pt x="7550" y="8955"/>
                      <a:pt x="5782" y="8955"/>
                    </a:cubicBezTo>
                    <a:cubicBezTo>
                      <a:pt x="4109" y="8955"/>
                      <a:pt x="2430" y="8701"/>
                      <a:pt x="856" y="8148"/>
                    </a:cubicBezTo>
                    <a:cubicBezTo>
                      <a:pt x="295" y="9032"/>
                      <a:pt x="0" y="9594"/>
                      <a:pt x="0" y="9594"/>
                    </a:cubicBezTo>
                    <a:lnTo>
                      <a:pt x="4109" y="12643"/>
                    </a:lnTo>
                    <a:cubicBezTo>
                      <a:pt x="5585" y="12583"/>
                      <a:pt x="7062" y="12396"/>
                      <a:pt x="8423" y="12348"/>
                    </a:cubicBezTo>
                    <a:cubicBezTo>
                      <a:pt x="14390" y="11928"/>
                      <a:pt x="17609" y="5653"/>
                      <a:pt x="173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3"/>
              <p:cNvSpPr/>
              <p:nvPr/>
            </p:nvSpPr>
            <p:spPr>
              <a:xfrm>
                <a:off x="3341075" y="1485975"/>
                <a:ext cx="377950" cy="443975"/>
              </a:xfrm>
              <a:custGeom>
                <a:rect b="b" l="l" r="r" t="t"/>
                <a:pathLst>
                  <a:path extrusionOk="0" h="17759" w="15118">
                    <a:moveTo>
                      <a:pt x="13614" y="0"/>
                    </a:moveTo>
                    <a:cubicBezTo>
                      <a:pt x="13532" y="457"/>
                      <a:pt x="13412" y="901"/>
                      <a:pt x="13255" y="1315"/>
                    </a:cubicBezTo>
                    <a:cubicBezTo>
                      <a:pt x="13501" y="6966"/>
                      <a:pt x="10282" y="13242"/>
                      <a:pt x="4315" y="13661"/>
                    </a:cubicBezTo>
                    <a:cubicBezTo>
                      <a:pt x="2954" y="13711"/>
                      <a:pt x="1477" y="13895"/>
                      <a:pt x="1" y="13956"/>
                    </a:cubicBezTo>
                    <a:lnTo>
                      <a:pt x="5124" y="17759"/>
                    </a:lnTo>
                    <a:cubicBezTo>
                      <a:pt x="15117" y="9165"/>
                      <a:pt x="14427" y="2542"/>
                      <a:pt x="136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3"/>
              <p:cNvSpPr/>
              <p:nvPr/>
            </p:nvSpPr>
            <p:spPr>
              <a:xfrm>
                <a:off x="3238375" y="1689950"/>
                <a:ext cx="291200" cy="252550"/>
              </a:xfrm>
              <a:custGeom>
                <a:rect b="b" l="l" r="r" t="t"/>
                <a:pathLst>
                  <a:path extrusionOk="0" h="10102" w="11648">
                    <a:moveTo>
                      <a:pt x="1904" y="0"/>
                    </a:moveTo>
                    <a:cubicBezTo>
                      <a:pt x="1794" y="0"/>
                      <a:pt x="1735" y="3"/>
                      <a:pt x="1735" y="3"/>
                    </a:cubicBezTo>
                    <a:cubicBezTo>
                      <a:pt x="543" y="1373"/>
                      <a:pt x="0" y="2749"/>
                      <a:pt x="0" y="2749"/>
                    </a:cubicBezTo>
                    <a:cubicBezTo>
                      <a:pt x="0" y="2749"/>
                      <a:pt x="5324" y="10102"/>
                      <a:pt x="8225" y="10102"/>
                    </a:cubicBezTo>
                    <a:cubicBezTo>
                      <a:pt x="8340" y="10102"/>
                      <a:pt x="8452" y="10090"/>
                      <a:pt x="8559" y="10066"/>
                    </a:cubicBezTo>
                    <a:cubicBezTo>
                      <a:pt x="9534" y="9846"/>
                      <a:pt x="11647" y="7355"/>
                      <a:pt x="11647" y="7355"/>
                    </a:cubicBezTo>
                    <a:cubicBezTo>
                      <a:pt x="9359" y="316"/>
                      <a:pt x="3021" y="0"/>
                      <a:pt x="19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3"/>
              <p:cNvSpPr/>
              <p:nvPr/>
            </p:nvSpPr>
            <p:spPr>
              <a:xfrm>
                <a:off x="3228275" y="1734725"/>
                <a:ext cx="257900" cy="211250"/>
              </a:xfrm>
              <a:custGeom>
                <a:rect b="b" l="l" r="r" t="t"/>
                <a:pathLst>
                  <a:path extrusionOk="0" h="8450" w="10316">
                    <a:moveTo>
                      <a:pt x="2466" y="1"/>
                    </a:moveTo>
                    <a:cubicBezTo>
                      <a:pt x="1571" y="1"/>
                      <a:pt x="873" y="284"/>
                      <a:pt x="483" y="818"/>
                    </a:cubicBezTo>
                    <a:cubicBezTo>
                      <a:pt x="0" y="1481"/>
                      <a:pt x="29" y="2475"/>
                      <a:pt x="565" y="3583"/>
                    </a:cubicBezTo>
                    <a:cubicBezTo>
                      <a:pt x="1101" y="4690"/>
                      <a:pt x="2097" y="5820"/>
                      <a:pt x="3338" y="6723"/>
                    </a:cubicBezTo>
                    <a:cubicBezTo>
                      <a:pt x="4577" y="7626"/>
                      <a:pt x="5958" y="8229"/>
                      <a:pt x="7176" y="8400"/>
                    </a:cubicBezTo>
                    <a:cubicBezTo>
                      <a:pt x="7411" y="8433"/>
                      <a:pt x="7636" y="8449"/>
                      <a:pt x="7850" y="8449"/>
                    </a:cubicBezTo>
                    <a:cubicBezTo>
                      <a:pt x="8745" y="8449"/>
                      <a:pt x="9443" y="8166"/>
                      <a:pt x="9833" y="7631"/>
                    </a:cubicBezTo>
                    <a:cubicBezTo>
                      <a:pt x="10316" y="6969"/>
                      <a:pt x="10286" y="5974"/>
                      <a:pt x="9751" y="4866"/>
                    </a:cubicBezTo>
                    <a:cubicBezTo>
                      <a:pt x="9215" y="3759"/>
                      <a:pt x="8219" y="2629"/>
                      <a:pt x="6978" y="1726"/>
                    </a:cubicBezTo>
                    <a:cubicBezTo>
                      <a:pt x="5738" y="822"/>
                      <a:pt x="4358" y="219"/>
                      <a:pt x="3140" y="49"/>
                    </a:cubicBezTo>
                    <a:cubicBezTo>
                      <a:pt x="2905" y="17"/>
                      <a:pt x="2680" y="1"/>
                      <a:pt x="24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3"/>
              <p:cNvSpPr/>
              <p:nvPr/>
            </p:nvSpPr>
            <p:spPr>
              <a:xfrm>
                <a:off x="3249000" y="1750250"/>
                <a:ext cx="221675" cy="172800"/>
              </a:xfrm>
              <a:custGeom>
                <a:rect b="b" l="l" r="r" t="t"/>
                <a:pathLst>
                  <a:path extrusionOk="0" h="6912" w="8867">
                    <a:moveTo>
                      <a:pt x="2442" y="0"/>
                    </a:moveTo>
                    <a:cubicBezTo>
                      <a:pt x="1731" y="0"/>
                      <a:pt x="1152" y="218"/>
                      <a:pt x="823" y="670"/>
                    </a:cubicBezTo>
                    <a:cubicBezTo>
                      <a:pt x="0" y="1799"/>
                      <a:pt x="1046" y="3961"/>
                      <a:pt x="3157" y="5500"/>
                    </a:cubicBezTo>
                    <a:cubicBezTo>
                      <a:pt x="4172" y="6239"/>
                      <a:pt x="5301" y="6733"/>
                      <a:pt x="6298" y="6872"/>
                    </a:cubicBezTo>
                    <a:cubicBezTo>
                      <a:pt x="6490" y="6899"/>
                      <a:pt x="6674" y="6912"/>
                      <a:pt x="6848" y="6912"/>
                    </a:cubicBezTo>
                    <a:cubicBezTo>
                      <a:pt x="7581" y="6912"/>
                      <a:pt x="8152" y="6680"/>
                      <a:pt x="8470" y="6242"/>
                    </a:cubicBezTo>
                    <a:cubicBezTo>
                      <a:pt x="8866" y="5700"/>
                      <a:pt x="8841" y="4887"/>
                      <a:pt x="8404" y="3981"/>
                    </a:cubicBezTo>
                    <a:cubicBezTo>
                      <a:pt x="7966" y="3075"/>
                      <a:pt x="7150" y="2150"/>
                      <a:pt x="6136" y="1412"/>
                    </a:cubicBezTo>
                    <a:cubicBezTo>
                      <a:pt x="4870" y="489"/>
                      <a:pt x="3507" y="0"/>
                      <a:pt x="2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3"/>
              <p:cNvSpPr/>
              <p:nvPr/>
            </p:nvSpPr>
            <p:spPr>
              <a:xfrm>
                <a:off x="3465175" y="1465525"/>
                <a:ext cx="156225" cy="81700"/>
              </a:xfrm>
              <a:custGeom>
                <a:rect b="b" l="l" r="r" t="t"/>
                <a:pathLst>
                  <a:path extrusionOk="0" h="3268" w="6249">
                    <a:moveTo>
                      <a:pt x="5665" y="0"/>
                    </a:moveTo>
                    <a:cubicBezTo>
                      <a:pt x="5660" y="0"/>
                      <a:pt x="5655" y="0"/>
                      <a:pt x="5649" y="1"/>
                    </a:cubicBezTo>
                    <a:cubicBezTo>
                      <a:pt x="2937" y="127"/>
                      <a:pt x="1" y="2153"/>
                      <a:pt x="1" y="2153"/>
                    </a:cubicBezTo>
                    <a:cubicBezTo>
                      <a:pt x="96" y="2147"/>
                      <a:pt x="191" y="2144"/>
                      <a:pt x="285" y="2144"/>
                    </a:cubicBezTo>
                    <a:cubicBezTo>
                      <a:pt x="2195" y="2144"/>
                      <a:pt x="3659" y="3267"/>
                      <a:pt x="3660" y="3267"/>
                    </a:cubicBezTo>
                    <a:cubicBezTo>
                      <a:pt x="3660" y="3267"/>
                      <a:pt x="3660" y="3267"/>
                      <a:pt x="3660" y="3267"/>
                    </a:cubicBezTo>
                    <a:cubicBezTo>
                      <a:pt x="4533" y="2103"/>
                      <a:pt x="5401" y="1299"/>
                      <a:pt x="5970" y="832"/>
                    </a:cubicBezTo>
                    <a:cubicBezTo>
                      <a:pt x="6248" y="604"/>
                      <a:pt x="6175" y="160"/>
                      <a:pt x="5839" y="32"/>
                    </a:cubicBezTo>
                    <a:cubicBezTo>
                      <a:pt x="5784" y="11"/>
                      <a:pt x="5724" y="0"/>
                      <a:pt x="56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3"/>
              <p:cNvSpPr/>
              <p:nvPr/>
            </p:nvSpPr>
            <p:spPr>
              <a:xfrm>
                <a:off x="3623275" y="1459200"/>
                <a:ext cx="25875" cy="17850"/>
              </a:xfrm>
              <a:custGeom>
                <a:rect b="b" l="l" r="r" t="t"/>
                <a:pathLst>
                  <a:path extrusionOk="0" h="714" w="1035">
                    <a:moveTo>
                      <a:pt x="518" y="1"/>
                    </a:moveTo>
                    <a:cubicBezTo>
                      <a:pt x="232" y="1"/>
                      <a:pt x="1" y="160"/>
                      <a:pt x="1" y="357"/>
                    </a:cubicBezTo>
                    <a:cubicBezTo>
                      <a:pt x="1" y="554"/>
                      <a:pt x="232" y="714"/>
                      <a:pt x="518" y="714"/>
                    </a:cubicBezTo>
                    <a:cubicBezTo>
                      <a:pt x="803" y="714"/>
                      <a:pt x="1035" y="554"/>
                      <a:pt x="1035" y="357"/>
                    </a:cubicBezTo>
                    <a:cubicBezTo>
                      <a:pt x="1035" y="160"/>
                      <a:pt x="803" y="1"/>
                      <a:pt x="5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3"/>
              <p:cNvSpPr/>
              <p:nvPr/>
            </p:nvSpPr>
            <p:spPr>
              <a:xfrm>
                <a:off x="3553750" y="1711525"/>
                <a:ext cx="152950" cy="213750"/>
              </a:xfrm>
              <a:custGeom>
                <a:rect b="b" l="l" r="r" t="t"/>
                <a:pathLst>
                  <a:path extrusionOk="0" h="8550" w="6118">
                    <a:moveTo>
                      <a:pt x="5099" y="0"/>
                    </a:moveTo>
                    <a:lnTo>
                      <a:pt x="5099" y="0"/>
                    </a:lnTo>
                    <a:cubicBezTo>
                      <a:pt x="5102" y="128"/>
                      <a:pt x="5085" y="262"/>
                      <a:pt x="5042" y="400"/>
                    </a:cubicBezTo>
                    <a:cubicBezTo>
                      <a:pt x="4306" y="2945"/>
                      <a:pt x="2346" y="4902"/>
                      <a:pt x="1" y="5880"/>
                    </a:cubicBezTo>
                    <a:lnTo>
                      <a:pt x="3057" y="8549"/>
                    </a:lnTo>
                    <a:cubicBezTo>
                      <a:pt x="6051" y="4813"/>
                      <a:pt x="6117" y="2290"/>
                      <a:pt x="5710" y="887"/>
                    </a:cubicBezTo>
                    <a:cubicBezTo>
                      <a:pt x="5603" y="518"/>
                      <a:pt x="5382" y="214"/>
                      <a:pt x="5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3"/>
              <p:cNvSpPr/>
              <p:nvPr/>
            </p:nvSpPr>
            <p:spPr>
              <a:xfrm>
                <a:off x="3509075" y="1702850"/>
                <a:ext cx="172225" cy="155700"/>
              </a:xfrm>
              <a:custGeom>
                <a:rect b="b" l="l" r="r" t="t"/>
                <a:pathLst>
                  <a:path extrusionOk="0" h="6228" w="6889">
                    <a:moveTo>
                      <a:pt x="5855" y="1"/>
                    </a:moveTo>
                    <a:cubicBezTo>
                      <a:pt x="5701" y="1"/>
                      <a:pt x="5544" y="22"/>
                      <a:pt x="5388" y="66"/>
                    </a:cubicBezTo>
                    <a:cubicBezTo>
                      <a:pt x="2309" y="930"/>
                      <a:pt x="1" y="4666"/>
                      <a:pt x="1" y="4666"/>
                    </a:cubicBezTo>
                    <a:lnTo>
                      <a:pt x="1788" y="6227"/>
                    </a:lnTo>
                    <a:cubicBezTo>
                      <a:pt x="4133" y="5249"/>
                      <a:pt x="6093" y="3292"/>
                      <a:pt x="6829" y="747"/>
                    </a:cubicBezTo>
                    <a:cubicBezTo>
                      <a:pt x="6872" y="609"/>
                      <a:pt x="6889" y="475"/>
                      <a:pt x="6886" y="347"/>
                    </a:cubicBezTo>
                    <a:cubicBezTo>
                      <a:pt x="6593" y="127"/>
                      <a:pt x="6233" y="1"/>
                      <a:pt x="58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3"/>
              <p:cNvSpPr/>
              <p:nvPr/>
            </p:nvSpPr>
            <p:spPr>
              <a:xfrm>
                <a:off x="3494700" y="1800200"/>
                <a:ext cx="151175" cy="142200"/>
              </a:xfrm>
              <a:custGeom>
                <a:rect b="b" l="l" r="r" t="t"/>
                <a:pathLst>
                  <a:path extrusionOk="0" h="5688" w="6047">
                    <a:moveTo>
                      <a:pt x="1979" y="1"/>
                    </a:moveTo>
                    <a:cubicBezTo>
                      <a:pt x="1568" y="1"/>
                      <a:pt x="1195" y="120"/>
                      <a:pt x="903" y="370"/>
                    </a:cubicBezTo>
                    <a:cubicBezTo>
                      <a:pt x="1" y="1144"/>
                      <a:pt x="219" y="2878"/>
                      <a:pt x="1390" y="4244"/>
                    </a:cubicBezTo>
                    <a:cubicBezTo>
                      <a:pt x="2183" y="5168"/>
                      <a:pt x="3208" y="5687"/>
                      <a:pt x="4068" y="5687"/>
                    </a:cubicBezTo>
                    <a:cubicBezTo>
                      <a:pt x="4479" y="5687"/>
                      <a:pt x="4853" y="5568"/>
                      <a:pt x="5145" y="5318"/>
                    </a:cubicBezTo>
                    <a:cubicBezTo>
                      <a:pt x="6046" y="4544"/>
                      <a:pt x="5829" y="2810"/>
                      <a:pt x="4657" y="1444"/>
                    </a:cubicBezTo>
                    <a:cubicBezTo>
                      <a:pt x="3864" y="520"/>
                      <a:pt x="2839" y="1"/>
                      <a:pt x="19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3"/>
              <p:cNvSpPr/>
              <p:nvPr/>
            </p:nvSpPr>
            <p:spPr>
              <a:xfrm>
                <a:off x="3527475" y="1810375"/>
                <a:ext cx="108625" cy="102175"/>
              </a:xfrm>
              <a:custGeom>
                <a:rect b="b" l="l" r="r" t="t"/>
                <a:pathLst>
                  <a:path extrusionOk="0" h="4087" w="4345">
                    <a:moveTo>
                      <a:pt x="1422" y="0"/>
                    </a:moveTo>
                    <a:cubicBezTo>
                      <a:pt x="1126" y="0"/>
                      <a:pt x="858" y="86"/>
                      <a:pt x="649" y="265"/>
                    </a:cubicBezTo>
                    <a:cubicBezTo>
                      <a:pt x="0" y="821"/>
                      <a:pt x="158" y="2067"/>
                      <a:pt x="999" y="3049"/>
                    </a:cubicBezTo>
                    <a:cubicBezTo>
                      <a:pt x="1569" y="3713"/>
                      <a:pt x="2306" y="4086"/>
                      <a:pt x="2924" y="4086"/>
                    </a:cubicBezTo>
                    <a:cubicBezTo>
                      <a:pt x="3219" y="4086"/>
                      <a:pt x="3487" y="4001"/>
                      <a:pt x="3697" y="3821"/>
                    </a:cubicBezTo>
                    <a:cubicBezTo>
                      <a:pt x="4345" y="3266"/>
                      <a:pt x="4187" y="2020"/>
                      <a:pt x="3346" y="1037"/>
                    </a:cubicBezTo>
                    <a:cubicBezTo>
                      <a:pt x="2776" y="374"/>
                      <a:pt x="2039" y="0"/>
                      <a:pt x="14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3"/>
              <p:cNvSpPr/>
              <p:nvPr/>
            </p:nvSpPr>
            <p:spPr>
              <a:xfrm>
                <a:off x="3549325" y="1708525"/>
                <a:ext cx="109850" cy="86625"/>
              </a:xfrm>
              <a:custGeom>
                <a:rect b="b" l="l" r="r" t="t"/>
                <a:pathLst>
                  <a:path extrusionOk="0" h="3465" w="4394">
                    <a:moveTo>
                      <a:pt x="4394" y="0"/>
                    </a:moveTo>
                    <a:cubicBezTo>
                      <a:pt x="2211" y="117"/>
                      <a:pt x="1" y="2941"/>
                      <a:pt x="1" y="2941"/>
                    </a:cubicBezTo>
                    <a:cubicBezTo>
                      <a:pt x="46" y="2935"/>
                      <a:pt x="92" y="2933"/>
                      <a:pt x="138" y="2933"/>
                    </a:cubicBezTo>
                    <a:cubicBezTo>
                      <a:pt x="807" y="2933"/>
                      <a:pt x="1487" y="3465"/>
                      <a:pt x="1487" y="3465"/>
                    </a:cubicBezTo>
                    <a:lnTo>
                      <a:pt x="43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3"/>
              <p:cNvSpPr/>
              <p:nvPr/>
            </p:nvSpPr>
            <p:spPr>
              <a:xfrm>
                <a:off x="3357675" y="1533600"/>
                <a:ext cx="159075" cy="209450"/>
              </a:xfrm>
              <a:custGeom>
                <a:rect b="b" l="l" r="r" t="t"/>
                <a:pathLst>
                  <a:path extrusionOk="0" h="8378" w="6363">
                    <a:moveTo>
                      <a:pt x="5513" y="0"/>
                    </a:moveTo>
                    <a:cubicBezTo>
                      <a:pt x="5505" y="127"/>
                      <a:pt x="5480" y="259"/>
                      <a:pt x="5427" y="394"/>
                    </a:cubicBezTo>
                    <a:cubicBezTo>
                      <a:pt x="4507" y="2879"/>
                      <a:pt x="2410" y="4688"/>
                      <a:pt x="1" y="5492"/>
                    </a:cubicBezTo>
                    <a:lnTo>
                      <a:pt x="2855" y="8377"/>
                    </a:lnTo>
                    <a:cubicBezTo>
                      <a:pt x="6113" y="4869"/>
                      <a:pt x="6362" y="2358"/>
                      <a:pt x="6059" y="929"/>
                    </a:cubicBezTo>
                    <a:cubicBezTo>
                      <a:pt x="5978" y="552"/>
                      <a:pt x="5781" y="234"/>
                      <a:pt x="55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3"/>
              <p:cNvSpPr/>
              <p:nvPr/>
            </p:nvSpPr>
            <p:spPr>
              <a:xfrm>
                <a:off x="3315950" y="1522950"/>
                <a:ext cx="179550" cy="147950"/>
              </a:xfrm>
              <a:custGeom>
                <a:rect b="b" l="l" r="r" t="t"/>
                <a:pathLst>
                  <a:path extrusionOk="0" h="5918" w="7182">
                    <a:moveTo>
                      <a:pt x="6055" y="0"/>
                    </a:moveTo>
                    <a:cubicBezTo>
                      <a:pt x="5941" y="0"/>
                      <a:pt x="5825" y="11"/>
                      <a:pt x="5709" y="35"/>
                    </a:cubicBezTo>
                    <a:cubicBezTo>
                      <a:pt x="2575" y="672"/>
                      <a:pt x="1" y="4231"/>
                      <a:pt x="1" y="4231"/>
                    </a:cubicBezTo>
                    <a:lnTo>
                      <a:pt x="1669" y="5918"/>
                    </a:lnTo>
                    <a:cubicBezTo>
                      <a:pt x="4079" y="5115"/>
                      <a:pt x="6177" y="3305"/>
                      <a:pt x="7096" y="820"/>
                    </a:cubicBezTo>
                    <a:cubicBezTo>
                      <a:pt x="7149" y="685"/>
                      <a:pt x="7174" y="553"/>
                      <a:pt x="7182" y="425"/>
                    </a:cubicBezTo>
                    <a:cubicBezTo>
                      <a:pt x="6875" y="157"/>
                      <a:pt x="6478" y="0"/>
                      <a:pt x="60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3"/>
              <p:cNvSpPr/>
              <p:nvPr/>
            </p:nvSpPr>
            <p:spPr>
              <a:xfrm>
                <a:off x="3300900" y="1612050"/>
                <a:ext cx="144550" cy="145875"/>
              </a:xfrm>
              <a:custGeom>
                <a:rect b="b" l="l" r="r" t="t"/>
                <a:pathLst>
                  <a:path extrusionOk="0" h="5835" w="5782">
                    <a:moveTo>
                      <a:pt x="1908" y="0"/>
                    </a:moveTo>
                    <a:cubicBezTo>
                      <a:pt x="1555" y="0"/>
                      <a:pt x="1228" y="95"/>
                      <a:pt x="956" y="296"/>
                    </a:cubicBezTo>
                    <a:cubicBezTo>
                      <a:pt x="1" y="1000"/>
                      <a:pt x="93" y="2745"/>
                      <a:pt x="1161" y="4194"/>
                    </a:cubicBezTo>
                    <a:cubicBezTo>
                      <a:pt x="1926" y="5231"/>
                      <a:pt x="2984" y="5834"/>
                      <a:pt x="3875" y="5834"/>
                    </a:cubicBezTo>
                    <a:cubicBezTo>
                      <a:pt x="4228" y="5834"/>
                      <a:pt x="4554" y="5739"/>
                      <a:pt x="4826" y="5539"/>
                    </a:cubicBezTo>
                    <a:cubicBezTo>
                      <a:pt x="5782" y="4834"/>
                      <a:pt x="5690" y="3088"/>
                      <a:pt x="4622" y="1640"/>
                    </a:cubicBezTo>
                    <a:cubicBezTo>
                      <a:pt x="3857" y="604"/>
                      <a:pt x="2799" y="0"/>
                      <a:pt x="19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3"/>
              <p:cNvSpPr/>
              <p:nvPr/>
            </p:nvSpPr>
            <p:spPr>
              <a:xfrm>
                <a:off x="3333375" y="1623575"/>
                <a:ext cx="103875" cy="104825"/>
              </a:xfrm>
              <a:custGeom>
                <a:rect b="b" l="l" r="r" t="t"/>
                <a:pathLst>
                  <a:path extrusionOk="0" h="4193" w="4155">
                    <a:moveTo>
                      <a:pt x="1370" y="0"/>
                    </a:moveTo>
                    <a:cubicBezTo>
                      <a:pt x="1117" y="0"/>
                      <a:pt x="882" y="68"/>
                      <a:pt x="687" y="212"/>
                    </a:cubicBezTo>
                    <a:cubicBezTo>
                      <a:pt x="1" y="719"/>
                      <a:pt x="66" y="1973"/>
                      <a:pt x="834" y="3014"/>
                    </a:cubicBezTo>
                    <a:cubicBezTo>
                      <a:pt x="1384" y="3759"/>
                      <a:pt x="2145" y="4192"/>
                      <a:pt x="2785" y="4192"/>
                    </a:cubicBezTo>
                    <a:cubicBezTo>
                      <a:pt x="3039" y="4192"/>
                      <a:pt x="3273" y="4124"/>
                      <a:pt x="3468" y="3981"/>
                    </a:cubicBezTo>
                    <a:cubicBezTo>
                      <a:pt x="4155" y="3474"/>
                      <a:pt x="4088" y="2219"/>
                      <a:pt x="3321" y="1179"/>
                    </a:cubicBezTo>
                    <a:cubicBezTo>
                      <a:pt x="2771" y="433"/>
                      <a:pt x="2010" y="0"/>
                      <a:pt x="1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3"/>
              <p:cNvSpPr/>
              <p:nvPr/>
            </p:nvSpPr>
            <p:spPr>
              <a:xfrm>
                <a:off x="3358825" y="1528975"/>
                <a:ext cx="114900" cy="81175"/>
              </a:xfrm>
              <a:custGeom>
                <a:rect b="b" l="l" r="r" t="t"/>
                <a:pathLst>
                  <a:path extrusionOk="0" h="3247" w="4596">
                    <a:moveTo>
                      <a:pt x="4543" y="1"/>
                    </a:moveTo>
                    <a:cubicBezTo>
                      <a:pt x="2372" y="1"/>
                      <a:pt x="0" y="2614"/>
                      <a:pt x="0" y="2614"/>
                    </a:cubicBezTo>
                    <a:cubicBezTo>
                      <a:pt x="17" y="2613"/>
                      <a:pt x="33" y="2613"/>
                      <a:pt x="50" y="2613"/>
                    </a:cubicBezTo>
                    <a:cubicBezTo>
                      <a:pt x="748" y="2613"/>
                      <a:pt x="1444" y="3245"/>
                      <a:pt x="1444" y="3246"/>
                    </a:cubicBezTo>
                    <a:lnTo>
                      <a:pt x="4595" y="1"/>
                    </a:lnTo>
                    <a:cubicBezTo>
                      <a:pt x="4578" y="1"/>
                      <a:pt x="4561" y="1"/>
                      <a:pt x="45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3"/>
              <p:cNvSpPr/>
              <p:nvPr/>
            </p:nvSpPr>
            <p:spPr>
              <a:xfrm>
                <a:off x="3604250" y="1473525"/>
                <a:ext cx="76150" cy="98875"/>
              </a:xfrm>
              <a:custGeom>
                <a:rect b="b" l="l" r="r" t="t"/>
                <a:pathLst>
                  <a:path extrusionOk="0" h="3955" w="3046">
                    <a:moveTo>
                      <a:pt x="2609" y="1"/>
                    </a:moveTo>
                    <a:cubicBezTo>
                      <a:pt x="2609" y="2"/>
                      <a:pt x="2822" y="2520"/>
                      <a:pt x="0" y="3955"/>
                    </a:cubicBezTo>
                    <a:cubicBezTo>
                      <a:pt x="0" y="3955"/>
                      <a:pt x="3045" y="2813"/>
                      <a:pt x="26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0" name="Google Shape;3460;p63"/>
            <p:cNvGrpSpPr/>
            <p:nvPr/>
          </p:nvGrpSpPr>
          <p:grpSpPr>
            <a:xfrm>
              <a:off x="5999146" y="559999"/>
              <a:ext cx="1410438" cy="1275259"/>
              <a:chOff x="3146700" y="1450825"/>
              <a:chExt cx="572325" cy="495150"/>
            </a:xfrm>
          </p:grpSpPr>
          <p:sp>
            <p:nvSpPr>
              <p:cNvPr id="3461" name="Google Shape;3461;p63"/>
              <p:cNvSpPr/>
              <p:nvPr/>
            </p:nvSpPr>
            <p:spPr>
              <a:xfrm>
                <a:off x="3203675" y="1563150"/>
                <a:ext cx="158500" cy="209950"/>
              </a:xfrm>
              <a:custGeom>
                <a:rect b="b" l="l" r="r" t="t"/>
                <a:pathLst>
                  <a:path extrusionOk="0" h="8398" w="6340">
                    <a:moveTo>
                      <a:pt x="5476" y="1"/>
                    </a:moveTo>
                    <a:cubicBezTo>
                      <a:pt x="5470" y="130"/>
                      <a:pt x="5445" y="261"/>
                      <a:pt x="5392" y="397"/>
                    </a:cubicBezTo>
                    <a:cubicBezTo>
                      <a:pt x="4489" y="2887"/>
                      <a:pt x="2403" y="4711"/>
                      <a:pt x="0" y="5530"/>
                    </a:cubicBezTo>
                    <a:lnTo>
                      <a:pt x="2873" y="8397"/>
                    </a:lnTo>
                    <a:cubicBezTo>
                      <a:pt x="6107" y="4868"/>
                      <a:pt x="6340" y="2354"/>
                      <a:pt x="6026" y="927"/>
                    </a:cubicBezTo>
                    <a:cubicBezTo>
                      <a:pt x="5943" y="551"/>
                      <a:pt x="5744" y="234"/>
                      <a:pt x="5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3"/>
              <p:cNvSpPr/>
              <p:nvPr/>
            </p:nvSpPr>
            <p:spPr>
              <a:xfrm>
                <a:off x="3161675" y="1552725"/>
                <a:ext cx="178900" cy="148700"/>
              </a:xfrm>
              <a:custGeom>
                <a:rect b="b" l="l" r="r" t="t"/>
                <a:pathLst>
                  <a:path extrusionOk="0" h="5948" w="7156">
                    <a:moveTo>
                      <a:pt x="6039" y="1"/>
                    </a:moveTo>
                    <a:cubicBezTo>
                      <a:pt x="5921" y="1"/>
                      <a:pt x="5801" y="13"/>
                      <a:pt x="5680" y="38"/>
                    </a:cubicBezTo>
                    <a:cubicBezTo>
                      <a:pt x="2550" y="695"/>
                      <a:pt x="1" y="4272"/>
                      <a:pt x="1" y="4272"/>
                    </a:cubicBezTo>
                    <a:lnTo>
                      <a:pt x="1680" y="5947"/>
                    </a:lnTo>
                    <a:cubicBezTo>
                      <a:pt x="4084" y="5128"/>
                      <a:pt x="6171" y="3304"/>
                      <a:pt x="7072" y="814"/>
                    </a:cubicBezTo>
                    <a:cubicBezTo>
                      <a:pt x="7125" y="678"/>
                      <a:pt x="7150" y="547"/>
                      <a:pt x="7156" y="418"/>
                    </a:cubicBezTo>
                    <a:cubicBezTo>
                      <a:pt x="6852" y="154"/>
                      <a:pt x="6458" y="1"/>
                      <a:pt x="60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3"/>
              <p:cNvSpPr/>
              <p:nvPr/>
            </p:nvSpPr>
            <p:spPr>
              <a:xfrm>
                <a:off x="3146700" y="1642600"/>
                <a:ext cx="145175" cy="145550"/>
              </a:xfrm>
              <a:custGeom>
                <a:rect b="b" l="l" r="r" t="t"/>
                <a:pathLst>
                  <a:path extrusionOk="0" h="5822" w="5807">
                    <a:moveTo>
                      <a:pt x="1915" y="0"/>
                    </a:moveTo>
                    <a:cubicBezTo>
                      <a:pt x="1556" y="0"/>
                      <a:pt x="1225" y="97"/>
                      <a:pt x="952" y="302"/>
                    </a:cubicBezTo>
                    <a:cubicBezTo>
                      <a:pt x="1" y="1014"/>
                      <a:pt x="103" y="2758"/>
                      <a:pt x="1182" y="4200"/>
                    </a:cubicBezTo>
                    <a:cubicBezTo>
                      <a:pt x="1949" y="5226"/>
                      <a:pt x="3005" y="5821"/>
                      <a:pt x="3893" y="5821"/>
                    </a:cubicBezTo>
                    <a:cubicBezTo>
                      <a:pt x="4251" y="5821"/>
                      <a:pt x="4582" y="5724"/>
                      <a:pt x="4856" y="5520"/>
                    </a:cubicBezTo>
                    <a:cubicBezTo>
                      <a:pt x="5807" y="4808"/>
                      <a:pt x="5704" y="3063"/>
                      <a:pt x="4627" y="1622"/>
                    </a:cubicBezTo>
                    <a:cubicBezTo>
                      <a:pt x="3859" y="595"/>
                      <a:pt x="2803" y="0"/>
                      <a:pt x="19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3"/>
              <p:cNvSpPr/>
              <p:nvPr/>
            </p:nvSpPr>
            <p:spPr>
              <a:xfrm>
                <a:off x="3179225" y="1654025"/>
                <a:ext cx="104275" cy="104575"/>
              </a:xfrm>
              <a:custGeom>
                <a:rect b="b" l="l" r="r" t="t"/>
                <a:pathLst>
                  <a:path extrusionOk="0" h="4183" w="4171">
                    <a:moveTo>
                      <a:pt x="1373" y="0"/>
                    </a:moveTo>
                    <a:cubicBezTo>
                      <a:pt x="1116" y="0"/>
                      <a:pt x="879" y="69"/>
                      <a:pt x="683" y="216"/>
                    </a:cubicBezTo>
                    <a:cubicBezTo>
                      <a:pt x="0" y="728"/>
                      <a:pt x="75" y="1981"/>
                      <a:pt x="849" y="3016"/>
                    </a:cubicBezTo>
                    <a:cubicBezTo>
                      <a:pt x="1401" y="3754"/>
                      <a:pt x="2159" y="4182"/>
                      <a:pt x="2797" y="4182"/>
                    </a:cubicBezTo>
                    <a:cubicBezTo>
                      <a:pt x="3054" y="4182"/>
                      <a:pt x="3292" y="4113"/>
                      <a:pt x="3489" y="3965"/>
                    </a:cubicBezTo>
                    <a:cubicBezTo>
                      <a:pt x="4170" y="3454"/>
                      <a:pt x="4097" y="2200"/>
                      <a:pt x="3323" y="1166"/>
                    </a:cubicBezTo>
                    <a:cubicBezTo>
                      <a:pt x="2770" y="428"/>
                      <a:pt x="2011" y="0"/>
                      <a:pt x="1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3"/>
              <p:cNvSpPr/>
              <p:nvPr/>
            </p:nvSpPr>
            <p:spPr>
              <a:xfrm>
                <a:off x="3204275" y="1558750"/>
                <a:ext cx="114500" cy="81625"/>
              </a:xfrm>
              <a:custGeom>
                <a:rect b="b" l="l" r="r" t="t"/>
                <a:pathLst>
                  <a:path extrusionOk="0" h="3265" w="4580">
                    <a:moveTo>
                      <a:pt x="4545" y="0"/>
                    </a:moveTo>
                    <a:cubicBezTo>
                      <a:pt x="2368" y="0"/>
                      <a:pt x="1" y="2643"/>
                      <a:pt x="1" y="2643"/>
                    </a:cubicBezTo>
                    <a:cubicBezTo>
                      <a:pt x="20" y="2642"/>
                      <a:pt x="38" y="2641"/>
                      <a:pt x="57" y="2641"/>
                    </a:cubicBezTo>
                    <a:cubicBezTo>
                      <a:pt x="754" y="2641"/>
                      <a:pt x="1447" y="3264"/>
                      <a:pt x="1448" y="3264"/>
                    </a:cubicBezTo>
                    <a:cubicBezTo>
                      <a:pt x="1448" y="3264"/>
                      <a:pt x="1448" y="3264"/>
                      <a:pt x="1448" y="3264"/>
                    </a:cubicBezTo>
                    <a:lnTo>
                      <a:pt x="4579" y="1"/>
                    </a:lnTo>
                    <a:cubicBezTo>
                      <a:pt x="4568" y="0"/>
                      <a:pt x="4557" y="0"/>
                      <a:pt x="45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3"/>
              <p:cNvSpPr/>
              <p:nvPr/>
            </p:nvSpPr>
            <p:spPr>
              <a:xfrm>
                <a:off x="3441880" y="1450825"/>
                <a:ext cx="240975" cy="141850"/>
              </a:xfrm>
              <a:custGeom>
                <a:rect b="b" l="l" r="r" t="t"/>
                <a:pathLst>
                  <a:path extrusionOk="0" h="5674" w="9639">
                    <a:moveTo>
                      <a:pt x="9639" y="1406"/>
                    </a:moveTo>
                    <a:cubicBezTo>
                      <a:pt x="9405" y="671"/>
                      <a:pt x="9158" y="278"/>
                      <a:pt x="9158" y="278"/>
                    </a:cubicBezTo>
                    <a:cubicBezTo>
                      <a:pt x="5647" y="0"/>
                      <a:pt x="2558" y="1251"/>
                      <a:pt x="0" y="3041"/>
                    </a:cubicBezTo>
                    <a:cubicBezTo>
                      <a:pt x="2006" y="3119"/>
                      <a:pt x="3993" y="4230"/>
                      <a:pt x="5605" y="4896"/>
                    </a:cubicBezTo>
                    <a:cubicBezTo>
                      <a:pt x="7859" y="5674"/>
                      <a:pt x="9234" y="3695"/>
                      <a:pt x="9639" y="1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3"/>
              <p:cNvSpPr/>
              <p:nvPr/>
            </p:nvSpPr>
            <p:spPr>
              <a:xfrm>
                <a:off x="3465177" y="1453012"/>
                <a:ext cx="216625" cy="127550"/>
              </a:xfrm>
              <a:custGeom>
                <a:rect b="b" l="l" r="r" t="t"/>
                <a:pathLst>
                  <a:path extrusionOk="0" h="5102" w="8665">
                    <a:moveTo>
                      <a:pt x="8665" y="1266"/>
                    </a:moveTo>
                    <a:cubicBezTo>
                      <a:pt x="8455" y="605"/>
                      <a:pt x="8234" y="251"/>
                      <a:pt x="8234" y="251"/>
                    </a:cubicBezTo>
                    <a:cubicBezTo>
                      <a:pt x="5077" y="0"/>
                      <a:pt x="2300" y="1124"/>
                      <a:pt x="0" y="2733"/>
                    </a:cubicBezTo>
                    <a:cubicBezTo>
                      <a:pt x="1804" y="2803"/>
                      <a:pt x="3590" y="3804"/>
                      <a:pt x="5039" y="4400"/>
                    </a:cubicBezTo>
                    <a:cubicBezTo>
                      <a:pt x="7064" y="5102"/>
                      <a:pt x="8300" y="3323"/>
                      <a:pt x="8665" y="1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3"/>
              <p:cNvSpPr/>
              <p:nvPr/>
            </p:nvSpPr>
            <p:spPr>
              <a:xfrm>
                <a:off x="3259775" y="1526775"/>
                <a:ext cx="350700" cy="215950"/>
              </a:xfrm>
              <a:custGeom>
                <a:rect b="b" l="l" r="r" t="t"/>
                <a:pathLst>
                  <a:path extrusionOk="0" h="8638" w="14028">
                    <a:moveTo>
                      <a:pt x="7227" y="1"/>
                    </a:moveTo>
                    <a:cubicBezTo>
                      <a:pt x="3730" y="2448"/>
                      <a:pt x="1227" y="5902"/>
                      <a:pt x="0" y="7831"/>
                    </a:cubicBezTo>
                    <a:cubicBezTo>
                      <a:pt x="1574" y="8384"/>
                      <a:pt x="3252" y="8637"/>
                      <a:pt x="4924" y="8637"/>
                    </a:cubicBezTo>
                    <a:cubicBezTo>
                      <a:pt x="6693" y="8637"/>
                      <a:pt x="8456" y="8354"/>
                      <a:pt x="10080" y="7840"/>
                    </a:cubicBezTo>
                    <a:cubicBezTo>
                      <a:pt x="12428" y="7089"/>
                      <a:pt x="13743" y="4570"/>
                      <a:pt x="14028" y="2016"/>
                    </a:cubicBezTo>
                    <a:lnTo>
                      <a:pt x="14028" y="2016"/>
                    </a:lnTo>
                    <a:cubicBezTo>
                      <a:pt x="13950" y="2024"/>
                      <a:pt x="13872" y="2028"/>
                      <a:pt x="13791" y="2028"/>
                    </a:cubicBezTo>
                    <a:cubicBezTo>
                      <a:pt x="13492" y="2028"/>
                      <a:pt x="13173" y="1973"/>
                      <a:pt x="12832" y="1856"/>
                    </a:cubicBezTo>
                    <a:cubicBezTo>
                      <a:pt x="11220" y="1192"/>
                      <a:pt x="9234" y="79"/>
                      <a:pt x="7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3"/>
              <p:cNvSpPr/>
              <p:nvPr/>
            </p:nvSpPr>
            <p:spPr>
              <a:xfrm>
                <a:off x="3238375" y="1518825"/>
                <a:ext cx="440225" cy="316100"/>
              </a:xfrm>
              <a:custGeom>
                <a:rect b="b" l="l" r="r" t="t"/>
                <a:pathLst>
                  <a:path extrusionOk="0" h="12644" w="17609">
                    <a:moveTo>
                      <a:pt x="17363" y="1"/>
                    </a:moveTo>
                    <a:lnTo>
                      <a:pt x="17363" y="1"/>
                    </a:lnTo>
                    <a:cubicBezTo>
                      <a:pt x="16883" y="1260"/>
                      <a:pt x="16050" y="2220"/>
                      <a:pt x="14884" y="2334"/>
                    </a:cubicBezTo>
                    <a:cubicBezTo>
                      <a:pt x="14599" y="4888"/>
                      <a:pt x="13283" y="7407"/>
                      <a:pt x="10936" y="8158"/>
                    </a:cubicBezTo>
                    <a:cubicBezTo>
                      <a:pt x="9312" y="8671"/>
                      <a:pt x="7550" y="8955"/>
                      <a:pt x="5782" y="8955"/>
                    </a:cubicBezTo>
                    <a:cubicBezTo>
                      <a:pt x="4109" y="8955"/>
                      <a:pt x="2430" y="8701"/>
                      <a:pt x="856" y="8148"/>
                    </a:cubicBezTo>
                    <a:cubicBezTo>
                      <a:pt x="295" y="9032"/>
                      <a:pt x="0" y="9594"/>
                      <a:pt x="0" y="9594"/>
                    </a:cubicBezTo>
                    <a:lnTo>
                      <a:pt x="4109" y="12643"/>
                    </a:lnTo>
                    <a:cubicBezTo>
                      <a:pt x="5585" y="12583"/>
                      <a:pt x="7062" y="12396"/>
                      <a:pt x="8423" y="12348"/>
                    </a:cubicBezTo>
                    <a:cubicBezTo>
                      <a:pt x="14390" y="11928"/>
                      <a:pt x="17609" y="5653"/>
                      <a:pt x="173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3"/>
              <p:cNvSpPr/>
              <p:nvPr/>
            </p:nvSpPr>
            <p:spPr>
              <a:xfrm>
                <a:off x="3341075" y="1485975"/>
                <a:ext cx="377950" cy="443975"/>
              </a:xfrm>
              <a:custGeom>
                <a:rect b="b" l="l" r="r" t="t"/>
                <a:pathLst>
                  <a:path extrusionOk="0" h="17759" w="15118">
                    <a:moveTo>
                      <a:pt x="13614" y="0"/>
                    </a:moveTo>
                    <a:cubicBezTo>
                      <a:pt x="13532" y="457"/>
                      <a:pt x="13412" y="901"/>
                      <a:pt x="13255" y="1315"/>
                    </a:cubicBezTo>
                    <a:cubicBezTo>
                      <a:pt x="13501" y="6966"/>
                      <a:pt x="10282" y="13242"/>
                      <a:pt x="4315" y="13661"/>
                    </a:cubicBezTo>
                    <a:cubicBezTo>
                      <a:pt x="2954" y="13711"/>
                      <a:pt x="1477" y="13895"/>
                      <a:pt x="1" y="13956"/>
                    </a:cubicBezTo>
                    <a:lnTo>
                      <a:pt x="5124" y="17759"/>
                    </a:lnTo>
                    <a:cubicBezTo>
                      <a:pt x="15117" y="9165"/>
                      <a:pt x="14427" y="2542"/>
                      <a:pt x="136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3"/>
              <p:cNvSpPr/>
              <p:nvPr/>
            </p:nvSpPr>
            <p:spPr>
              <a:xfrm>
                <a:off x="3238375" y="1689950"/>
                <a:ext cx="291200" cy="252550"/>
              </a:xfrm>
              <a:custGeom>
                <a:rect b="b" l="l" r="r" t="t"/>
                <a:pathLst>
                  <a:path extrusionOk="0" h="10102" w="11648">
                    <a:moveTo>
                      <a:pt x="1904" y="0"/>
                    </a:moveTo>
                    <a:cubicBezTo>
                      <a:pt x="1794" y="0"/>
                      <a:pt x="1735" y="3"/>
                      <a:pt x="1735" y="3"/>
                    </a:cubicBezTo>
                    <a:cubicBezTo>
                      <a:pt x="543" y="1373"/>
                      <a:pt x="0" y="2749"/>
                      <a:pt x="0" y="2749"/>
                    </a:cubicBezTo>
                    <a:cubicBezTo>
                      <a:pt x="0" y="2749"/>
                      <a:pt x="5324" y="10102"/>
                      <a:pt x="8225" y="10102"/>
                    </a:cubicBezTo>
                    <a:cubicBezTo>
                      <a:pt x="8340" y="10102"/>
                      <a:pt x="8452" y="10090"/>
                      <a:pt x="8559" y="10066"/>
                    </a:cubicBezTo>
                    <a:cubicBezTo>
                      <a:pt x="9534" y="9846"/>
                      <a:pt x="11647" y="7355"/>
                      <a:pt x="11647" y="7355"/>
                    </a:cubicBezTo>
                    <a:cubicBezTo>
                      <a:pt x="9359" y="316"/>
                      <a:pt x="3021" y="0"/>
                      <a:pt x="1904" y="0"/>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3"/>
              <p:cNvSpPr/>
              <p:nvPr/>
            </p:nvSpPr>
            <p:spPr>
              <a:xfrm>
                <a:off x="3228275" y="1734725"/>
                <a:ext cx="257900" cy="211250"/>
              </a:xfrm>
              <a:custGeom>
                <a:rect b="b" l="l" r="r" t="t"/>
                <a:pathLst>
                  <a:path extrusionOk="0" h="8450" w="10316">
                    <a:moveTo>
                      <a:pt x="2466" y="1"/>
                    </a:moveTo>
                    <a:cubicBezTo>
                      <a:pt x="1571" y="1"/>
                      <a:pt x="873" y="284"/>
                      <a:pt x="483" y="818"/>
                    </a:cubicBezTo>
                    <a:cubicBezTo>
                      <a:pt x="0" y="1481"/>
                      <a:pt x="29" y="2475"/>
                      <a:pt x="565" y="3583"/>
                    </a:cubicBezTo>
                    <a:cubicBezTo>
                      <a:pt x="1101" y="4690"/>
                      <a:pt x="2097" y="5820"/>
                      <a:pt x="3338" y="6723"/>
                    </a:cubicBezTo>
                    <a:cubicBezTo>
                      <a:pt x="4577" y="7626"/>
                      <a:pt x="5958" y="8229"/>
                      <a:pt x="7176" y="8400"/>
                    </a:cubicBezTo>
                    <a:cubicBezTo>
                      <a:pt x="7411" y="8433"/>
                      <a:pt x="7636" y="8449"/>
                      <a:pt x="7850" y="8449"/>
                    </a:cubicBezTo>
                    <a:cubicBezTo>
                      <a:pt x="8745" y="8449"/>
                      <a:pt x="9443" y="8166"/>
                      <a:pt x="9833" y="7631"/>
                    </a:cubicBezTo>
                    <a:cubicBezTo>
                      <a:pt x="10316" y="6969"/>
                      <a:pt x="10286" y="5974"/>
                      <a:pt x="9751" y="4866"/>
                    </a:cubicBezTo>
                    <a:cubicBezTo>
                      <a:pt x="9215" y="3759"/>
                      <a:pt x="8219" y="2629"/>
                      <a:pt x="6978" y="1726"/>
                    </a:cubicBezTo>
                    <a:cubicBezTo>
                      <a:pt x="5738" y="822"/>
                      <a:pt x="4358" y="219"/>
                      <a:pt x="3140" y="49"/>
                    </a:cubicBezTo>
                    <a:cubicBezTo>
                      <a:pt x="2905" y="17"/>
                      <a:pt x="2680" y="1"/>
                      <a:pt x="2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3"/>
              <p:cNvSpPr/>
              <p:nvPr/>
            </p:nvSpPr>
            <p:spPr>
              <a:xfrm>
                <a:off x="3249000" y="1750250"/>
                <a:ext cx="221675" cy="172800"/>
              </a:xfrm>
              <a:custGeom>
                <a:rect b="b" l="l" r="r" t="t"/>
                <a:pathLst>
                  <a:path extrusionOk="0" h="6912" w="8867">
                    <a:moveTo>
                      <a:pt x="2442" y="0"/>
                    </a:moveTo>
                    <a:cubicBezTo>
                      <a:pt x="1731" y="0"/>
                      <a:pt x="1152" y="218"/>
                      <a:pt x="823" y="670"/>
                    </a:cubicBezTo>
                    <a:cubicBezTo>
                      <a:pt x="0" y="1799"/>
                      <a:pt x="1046" y="3961"/>
                      <a:pt x="3157" y="5500"/>
                    </a:cubicBezTo>
                    <a:cubicBezTo>
                      <a:pt x="4172" y="6239"/>
                      <a:pt x="5301" y="6733"/>
                      <a:pt x="6298" y="6872"/>
                    </a:cubicBezTo>
                    <a:cubicBezTo>
                      <a:pt x="6490" y="6899"/>
                      <a:pt x="6674" y="6912"/>
                      <a:pt x="6848" y="6912"/>
                    </a:cubicBezTo>
                    <a:cubicBezTo>
                      <a:pt x="7581" y="6912"/>
                      <a:pt x="8152" y="6680"/>
                      <a:pt x="8470" y="6242"/>
                    </a:cubicBezTo>
                    <a:cubicBezTo>
                      <a:pt x="8866" y="5700"/>
                      <a:pt x="8841" y="4887"/>
                      <a:pt x="8404" y="3981"/>
                    </a:cubicBezTo>
                    <a:cubicBezTo>
                      <a:pt x="7966" y="3075"/>
                      <a:pt x="7150" y="2150"/>
                      <a:pt x="6136" y="1412"/>
                    </a:cubicBezTo>
                    <a:cubicBezTo>
                      <a:pt x="4870" y="489"/>
                      <a:pt x="3507" y="0"/>
                      <a:pt x="2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3"/>
              <p:cNvSpPr/>
              <p:nvPr/>
            </p:nvSpPr>
            <p:spPr>
              <a:xfrm>
                <a:off x="3465175" y="1465525"/>
                <a:ext cx="156225" cy="81700"/>
              </a:xfrm>
              <a:custGeom>
                <a:rect b="b" l="l" r="r" t="t"/>
                <a:pathLst>
                  <a:path extrusionOk="0" h="3268" w="6249">
                    <a:moveTo>
                      <a:pt x="5665" y="0"/>
                    </a:moveTo>
                    <a:cubicBezTo>
                      <a:pt x="5660" y="0"/>
                      <a:pt x="5655" y="0"/>
                      <a:pt x="5649" y="1"/>
                    </a:cubicBezTo>
                    <a:cubicBezTo>
                      <a:pt x="2937" y="127"/>
                      <a:pt x="1" y="2153"/>
                      <a:pt x="1" y="2153"/>
                    </a:cubicBezTo>
                    <a:cubicBezTo>
                      <a:pt x="96" y="2147"/>
                      <a:pt x="191" y="2144"/>
                      <a:pt x="285" y="2144"/>
                    </a:cubicBezTo>
                    <a:cubicBezTo>
                      <a:pt x="2195" y="2144"/>
                      <a:pt x="3659" y="3267"/>
                      <a:pt x="3660" y="3267"/>
                    </a:cubicBezTo>
                    <a:cubicBezTo>
                      <a:pt x="3660" y="3267"/>
                      <a:pt x="3660" y="3267"/>
                      <a:pt x="3660" y="3267"/>
                    </a:cubicBezTo>
                    <a:cubicBezTo>
                      <a:pt x="4533" y="2103"/>
                      <a:pt x="5401" y="1299"/>
                      <a:pt x="5970" y="832"/>
                    </a:cubicBezTo>
                    <a:cubicBezTo>
                      <a:pt x="6248" y="604"/>
                      <a:pt x="6175" y="160"/>
                      <a:pt x="5839" y="32"/>
                    </a:cubicBezTo>
                    <a:cubicBezTo>
                      <a:pt x="5784" y="11"/>
                      <a:pt x="5724" y="0"/>
                      <a:pt x="5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3"/>
              <p:cNvSpPr/>
              <p:nvPr/>
            </p:nvSpPr>
            <p:spPr>
              <a:xfrm>
                <a:off x="3623275" y="1459200"/>
                <a:ext cx="25875" cy="17850"/>
              </a:xfrm>
              <a:custGeom>
                <a:rect b="b" l="l" r="r" t="t"/>
                <a:pathLst>
                  <a:path extrusionOk="0" h="714" w="1035">
                    <a:moveTo>
                      <a:pt x="518" y="1"/>
                    </a:moveTo>
                    <a:cubicBezTo>
                      <a:pt x="232" y="1"/>
                      <a:pt x="1" y="160"/>
                      <a:pt x="1" y="357"/>
                    </a:cubicBezTo>
                    <a:cubicBezTo>
                      <a:pt x="1" y="554"/>
                      <a:pt x="232" y="714"/>
                      <a:pt x="518" y="714"/>
                    </a:cubicBezTo>
                    <a:cubicBezTo>
                      <a:pt x="803" y="714"/>
                      <a:pt x="1035" y="554"/>
                      <a:pt x="1035" y="357"/>
                    </a:cubicBezTo>
                    <a:cubicBezTo>
                      <a:pt x="1035" y="160"/>
                      <a:pt x="803" y="1"/>
                      <a:pt x="5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3"/>
              <p:cNvSpPr/>
              <p:nvPr/>
            </p:nvSpPr>
            <p:spPr>
              <a:xfrm>
                <a:off x="3553750" y="1711525"/>
                <a:ext cx="152950" cy="213750"/>
              </a:xfrm>
              <a:custGeom>
                <a:rect b="b" l="l" r="r" t="t"/>
                <a:pathLst>
                  <a:path extrusionOk="0" h="8550" w="6118">
                    <a:moveTo>
                      <a:pt x="5099" y="0"/>
                    </a:moveTo>
                    <a:lnTo>
                      <a:pt x="5099" y="0"/>
                    </a:lnTo>
                    <a:cubicBezTo>
                      <a:pt x="5102" y="128"/>
                      <a:pt x="5085" y="262"/>
                      <a:pt x="5042" y="400"/>
                    </a:cubicBezTo>
                    <a:cubicBezTo>
                      <a:pt x="4306" y="2945"/>
                      <a:pt x="2346" y="4902"/>
                      <a:pt x="1" y="5880"/>
                    </a:cubicBezTo>
                    <a:lnTo>
                      <a:pt x="3057" y="8549"/>
                    </a:lnTo>
                    <a:cubicBezTo>
                      <a:pt x="6051" y="4813"/>
                      <a:pt x="6117" y="2290"/>
                      <a:pt x="5710" y="887"/>
                    </a:cubicBezTo>
                    <a:cubicBezTo>
                      <a:pt x="5603" y="518"/>
                      <a:pt x="5382" y="214"/>
                      <a:pt x="50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3"/>
              <p:cNvSpPr/>
              <p:nvPr/>
            </p:nvSpPr>
            <p:spPr>
              <a:xfrm>
                <a:off x="3509075" y="1702850"/>
                <a:ext cx="172225" cy="155700"/>
              </a:xfrm>
              <a:custGeom>
                <a:rect b="b" l="l" r="r" t="t"/>
                <a:pathLst>
                  <a:path extrusionOk="0" h="6228" w="6889">
                    <a:moveTo>
                      <a:pt x="5855" y="1"/>
                    </a:moveTo>
                    <a:cubicBezTo>
                      <a:pt x="5701" y="1"/>
                      <a:pt x="5544" y="22"/>
                      <a:pt x="5388" y="66"/>
                    </a:cubicBezTo>
                    <a:cubicBezTo>
                      <a:pt x="2309" y="930"/>
                      <a:pt x="1" y="4666"/>
                      <a:pt x="1" y="4666"/>
                    </a:cubicBezTo>
                    <a:lnTo>
                      <a:pt x="1788" y="6227"/>
                    </a:lnTo>
                    <a:cubicBezTo>
                      <a:pt x="4133" y="5249"/>
                      <a:pt x="6093" y="3292"/>
                      <a:pt x="6829" y="747"/>
                    </a:cubicBezTo>
                    <a:cubicBezTo>
                      <a:pt x="6872" y="609"/>
                      <a:pt x="6889" y="475"/>
                      <a:pt x="6886" y="347"/>
                    </a:cubicBezTo>
                    <a:cubicBezTo>
                      <a:pt x="6593" y="127"/>
                      <a:pt x="6233" y="1"/>
                      <a:pt x="5855" y="1"/>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3"/>
              <p:cNvSpPr/>
              <p:nvPr/>
            </p:nvSpPr>
            <p:spPr>
              <a:xfrm>
                <a:off x="3494700" y="1800200"/>
                <a:ext cx="151175" cy="142200"/>
              </a:xfrm>
              <a:custGeom>
                <a:rect b="b" l="l" r="r" t="t"/>
                <a:pathLst>
                  <a:path extrusionOk="0" h="5688" w="6047">
                    <a:moveTo>
                      <a:pt x="1979" y="1"/>
                    </a:moveTo>
                    <a:cubicBezTo>
                      <a:pt x="1568" y="1"/>
                      <a:pt x="1195" y="120"/>
                      <a:pt x="903" y="370"/>
                    </a:cubicBezTo>
                    <a:cubicBezTo>
                      <a:pt x="1" y="1144"/>
                      <a:pt x="219" y="2878"/>
                      <a:pt x="1390" y="4244"/>
                    </a:cubicBezTo>
                    <a:cubicBezTo>
                      <a:pt x="2183" y="5168"/>
                      <a:pt x="3208" y="5687"/>
                      <a:pt x="4068" y="5687"/>
                    </a:cubicBezTo>
                    <a:cubicBezTo>
                      <a:pt x="4479" y="5687"/>
                      <a:pt x="4853" y="5568"/>
                      <a:pt x="5145" y="5318"/>
                    </a:cubicBezTo>
                    <a:cubicBezTo>
                      <a:pt x="6046" y="4544"/>
                      <a:pt x="5829" y="2810"/>
                      <a:pt x="4657" y="1444"/>
                    </a:cubicBezTo>
                    <a:cubicBezTo>
                      <a:pt x="3864" y="520"/>
                      <a:pt x="2839" y="1"/>
                      <a:pt x="19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3"/>
              <p:cNvSpPr/>
              <p:nvPr/>
            </p:nvSpPr>
            <p:spPr>
              <a:xfrm>
                <a:off x="3527475" y="1810375"/>
                <a:ext cx="108625" cy="102175"/>
              </a:xfrm>
              <a:custGeom>
                <a:rect b="b" l="l" r="r" t="t"/>
                <a:pathLst>
                  <a:path extrusionOk="0" h="4087" w="4345">
                    <a:moveTo>
                      <a:pt x="1422" y="0"/>
                    </a:moveTo>
                    <a:cubicBezTo>
                      <a:pt x="1126" y="0"/>
                      <a:pt x="858" y="86"/>
                      <a:pt x="649" y="265"/>
                    </a:cubicBezTo>
                    <a:cubicBezTo>
                      <a:pt x="0" y="821"/>
                      <a:pt x="158" y="2067"/>
                      <a:pt x="999" y="3049"/>
                    </a:cubicBezTo>
                    <a:cubicBezTo>
                      <a:pt x="1569" y="3713"/>
                      <a:pt x="2306" y="4086"/>
                      <a:pt x="2924" y="4086"/>
                    </a:cubicBezTo>
                    <a:cubicBezTo>
                      <a:pt x="3219" y="4086"/>
                      <a:pt x="3487" y="4001"/>
                      <a:pt x="3697" y="3821"/>
                    </a:cubicBezTo>
                    <a:cubicBezTo>
                      <a:pt x="4345" y="3266"/>
                      <a:pt x="4187" y="2020"/>
                      <a:pt x="3346" y="1037"/>
                    </a:cubicBezTo>
                    <a:cubicBezTo>
                      <a:pt x="2776" y="374"/>
                      <a:pt x="2039" y="0"/>
                      <a:pt x="1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3"/>
              <p:cNvSpPr/>
              <p:nvPr/>
            </p:nvSpPr>
            <p:spPr>
              <a:xfrm>
                <a:off x="3549325" y="1708525"/>
                <a:ext cx="109850" cy="86625"/>
              </a:xfrm>
              <a:custGeom>
                <a:rect b="b" l="l" r="r" t="t"/>
                <a:pathLst>
                  <a:path extrusionOk="0" h="3465" w="4394">
                    <a:moveTo>
                      <a:pt x="4394" y="0"/>
                    </a:moveTo>
                    <a:cubicBezTo>
                      <a:pt x="2211" y="117"/>
                      <a:pt x="1" y="2941"/>
                      <a:pt x="1" y="2941"/>
                    </a:cubicBezTo>
                    <a:cubicBezTo>
                      <a:pt x="46" y="2935"/>
                      <a:pt x="92" y="2933"/>
                      <a:pt x="138" y="2933"/>
                    </a:cubicBezTo>
                    <a:cubicBezTo>
                      <a:pt x="807" y="2933"/>
                      <a:pt x="1487" y="3465"/>
                      <a:pt x="1487" y="3465"/>
                    </a:cubicBezTo>
                    <a:lnTo>
                      <a:pt x="43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3"/>
              <p:cNvSpPr/>
              <p:nvPr/>
            </p:nvSpPr>
            <p:spPr>
              <a:xfrm>
                <a:off x="3357675" y="1533600"/>
                <a:ext cx="159075" cy="209450"/>
              </a:xfrm>
              <a:custGeom>
                <a:rect b="b" l="l" r="r" t="t"/>
                <a:pathLst>
                  <a:path extrusionOk="0" h="8378" w="6363">
                    <a:moveTo>
                      <a:pt x="5513" y="0"/>
                    </a:moveTo>
                    <a:cubicBezTo>
                      <a:pt x="5505" y="127"/>
                      <a:pt x="5480" y="259"/>
                      <a:pt x="5427" y="394"/>
                    </a:cubicBezTo>
                    <a:cubicBezTo>
                      <a:pt x="4507" y="2879"/>
                      <a:pt x="2410" y="4688"/>
                      <a:pt x="1" y="5492"/>
                    </a:cubicBezTo>
                    <a:lnTo>
                      <a:pt x="2855" y="8377"/>
                    </a:lnTo>
                    <a:cubicBezTo>
                      <a:pt x="6113" y="4869"/>
                      <a:pt x="6362" y="2358"/>
                      <a:pt x="6059" y="929"/>
                    </a:cubicBezTo>
                    <a:cubicBezTo>
                      <a:pt x="5978" y="552"/>
                      <a:pt x="5781" y="234"/>
                      <a:pt x="55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3"/>
              <p:cNvSpPr/>
              <p:nvPr/>
            </p:nvSpPr>
            <p:spPr>
              <a:xfrm>
                <a:off x="3315950" y="1522950"/>
                <a:ext cx="179550" cy="147950"/>
              </a:xfrm>
              <a:custGeom>
                <a:rect b="b" l="l" r="r" t="t"/>
                <a:pathLst>
                  <a:path extrusionOk="0" h="5918" w="7182">
                    <a:moveTo>
                      <a:pt x="6055" y="0"/>
                    </a:moveTo>
                    <a:cubicBezTo>
                      <a:pt x="5941" y="0"/>
                      <a:pt x="5825" y="11"/>
                      <a:pt x="5709" y="35"/>
                    </a:cubicBezTo>
                    <a:cubicBezTo>
                      <a:pt x="2575" y="672"/>
                      <a:pt x="1" y="4231"/>
                      <a:pt x="1" y="4231"/>
                    </a:cubicBezTo>
                    <a:lnTo>
                      <a:pt x="1669" y="5918"/>
                    </a:lnTo>
                    <a:cubicBezTo>
                      <a:pt x="4079" y="5115"/>
                      <a:pt x="6177" y="3305"/>
                      <a:pt x="7096" y="820"/>
                    </a:cubicBezTo>
                    <a:cubicBezTo>
                      <a:pt x="7149" y="685"/>
                      <a:pt x="7174" y="553"/>
                      <a:pt x="7182" y="425"/>
                    </a:cubicBezTo>
                    <a:cubicBezTo>
                      <a:pt x="6875" y="157"/>
                      <a:pt x="6478" y="0"/>
                      <a:pt x="6055" y="0"/>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3"/>
              <p:cNvSpPr/>
              <p:nvPr/>
            </p:nvSpPr>
            <p:spPr>
              <a:xfrm>
                <a:off x="3300900" y="1612050"/>
                <a:ext cx="144550" cy="145875"/>
              </a:xfrm>
              <a:custGeom>
                <a:rect b="b" l="l" r="r" t="t"/>
                <a:pathLst>
                  <a:path extrusionOk="0" h="5835" w="5782">
                    <a:moveTo>
                      <a:pt x="1908" y="0"/>
                    </a:moveTo>
                    <a:cubicBezTo>
                      <a:pt x="1555" y="0"/>
                      <a:pt x="1228" y="95"/>
                      <a:pt x="956" y="296"/>
                    </a:cubicBezTo>
                    <a:cubicBezTo>
                      <a:pt x="1" y="1000"/>
                      <a:pt x="93" y="2745"/>
                      <a:pt x="1161" y="4194"/>
                    </a:cubicBezTo>
                    <a:cubicBezTo>
                      <a:pt x="1926" y="5231"/>
                      <a:pt x="2984" y="5834"/>
                      <a:pt x="3875" y="5834"/>
                    </a:cubicBezTo>
                    <a:cubicBezTo>
                      <a:pt x="4228" y="5834"/>
                      <a:pt x="4554" y="5739"/>
                      <a:pt x="4826" y="5539"/>
                    </a:cubicBezTo>
                    <a:cubicBezTo>
                      <a:pt x="5782" y="4834"/>
                      <a:pt x="5690" y="3088"/>
                      <a:pt x="4622" y="1640"/>
                    </a:cubicBezTo>
                    <a:cubicBezTo>
                      <a:pt x="3857" y="604"/>
                      <a:pt x="2799" y="0"/>
                      <a:pt x="1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3"/>
              <p:cNvSpPr/>
              <p:nvPr/>
            </p:nvSpPr>
            <p:spPr>
              <a:xfrm>
                <a:off x="3333375" y="1623575"/>
                <a:ext cx="103875" cy="104825"/>
              </a:xfrm>
              <a:custGeom>
                <a:rect b="b" l="l" r="r" t="t"/>
                <a:pathLst>
                  <a:path extrusionOk="0" h="4193" w="4155">
                    <a:moveTo>
                      <a:pt x="1370" y="0"/>
                    </a:moveTo>
                    <a:cubicBezTo>
                      <a:pt x="1117" y="0"/>
                      <a:pt x="882" y="68"/>
                      <a:pt x="687" y="212"/>
                    </a:cubicBezTo>
                    <a:cubicBezTo>
                      <a:pt x="1" y="719"/>
                      <a:pt x="66" y="1973"/>
                      <a:pt x="834" y="3014"/>
                    </a:cubicBezTo>
                    <a:cubicBezTo>
                      <a:pt x="1384" y="3759"/>
                      <a:pt x="2145" y="4192"/>
                      <a:pt x="2785" y="4192"/>
                    </a:cubicBezTo>
                    <a:cubicBezTo>
                      <a:pt x="3039" y="4192"/>
                      <a:pt x="3273" y="4124"/>
                      <a:pt x="3468" y="3981"/>
                    </a:cubicBezTo>
                    <a:cubicBezTo>
                      <a:pt x="4155" y="3474"/>
                      <a:pt x="4088" y="2219"/>
                      <a:pt x="3321" y="1179"/>
                    </a:cubicBezTo>
                    <a:cubicBezTo>
                      <a:pt x="2771" y="433"/>
                      <a:pt x="2010" y="0"/>
                      <a:pt x="1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3"/>
              <p:cNvSpPr/>
              <p:nvPr/>
            </p:nvSpPr>
            <p:spPr>
              <a:xfrm>
                <a:off x="3358825" y="1528975"/>
                <a:ext cx="114900" cy="81175"/>
              </a:xfrm>
              <a:custGeom>
                <a:rect b="b" l="l" r="r" t="t"/>
                <a:pathLst>
                  <a:path extrusionOk="0" h="3247" w="4596">
                    <a:moveTo>
                      <a:pt x="4543" y="1"/>
                    </a:moveTo>
                    <a:cubicBezTo>
                      <a:pt x="2372" y="1"/>
                      <a:pt x="0" y="2614"/>
                      <a:pt x="0" y="2614"/>
                    </a:cubicBezTo>
                    <a:cubicBezTo>
                      <a:pt x="17" y="2613"/>
                      <a:pt x="33" y="2613"/>
                      <a:pt x="50" y="2613"/>
                    </a:cubicBezTo>
                    <a:cubicBezTo>
                      <a:pt x="748" y="2613"/>
                      <a:pt x="1444" y="3245"/>
                      <a:pt x="1444" y="3246"/>
                    </a:cubicBezTo>
                    <a:lnTo>
                      <a:pt x="4595" y="1"/>
                    </a:lnTo>
                    <a:cubicBezTo>
                      <a:pt x="4578" y="1"/>
                      <a:pt x="4561" y="1"/>
                      <a:pt x="45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3"/>
              <p:cNvSpPr/>
              <p:nvPr/>
            </p:nvSpPr>
            <p:spPr>
              <a:xfrm>
                <a:off x="3604250" y="1473525"/>
                <a:ext cx="76150" cy="98875"/>
              </a:xfrm>
              <a:custGeom>
                <a:rect b="b" l="l" r="r" t="t"/>
                <a:pathLst>
                  <a:path extrusionOk="0" h="3955" w="3046">
                    <a:moveTo>
                      <a:pt x="2609" y="1"/>
                    </a:moveTo>
                    <a:cubicBezTo>
                      <a:pt x="2609" y="2"/>
                      <a:pt x="2822" y="2520"/>
                      <a:pt x="0" y="3955"/>
                    </a:cubicBezTo>
                    <a:cubicBezTo>
                      <a:pt x="0" y="3955"/>
                      <a:pt x="3045" y="2813"/>
                      <a:pt x="26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87" name="Google Shape;3487;p63"/>
          <p:cNvGrpSpPr/>
          <p:nvPr/>
        </p:nvGrpSpPr>
        <p:grpSpPr>
          <a:xfrm>
            <a:off x="7372795" y="4192500"/>
            <a:ext cx="1135731" cy="951001"/>
            <a:chOff x="4738595" y="3825300"/>
            <a:chExt cx="1135731" cy="951001"/>
          </a:xfrm>
        </p:grpSpPr>
        <p:sp>
          <p:nvSpPr>
            <p:cNvPr id="3488" name="Google Shape;3488;p63"/>
            <p:cNvSpPr/>
            <p:nvPr/>
          </p:nvSpPr>
          <p:spPr>
            <a:xfrm>
              <a:off x="5647567" y="4721947"/>
              <a:ext cx="60516" cy="54353"/>
            </a:xfrm>
            <a:custGeom>
              <a:rect b="b" l="l" r="r" t="t"/>
              <a:pathLst>
                <a:path extrusionOk="0" h="785" w="874">
                  <a:moveTo>
                    <a:pt x="437" y="1"/>
                  </a:moveTo>
                  <a:cubicBezTo>
                    <a:pt x="266" y="1"/>
                    <a:pt x="109" y="113"/>
                    <a:pt x="60" y="285"/>
                  </a:cubicBezTo>
                  <a:cubicBezTo>
                    <a:pt x="0" y="493"/>
                    <a:pt x="120" y="710"/>
                    <a:pt x="330" y="770"/>
                  </a:cubicBezTo>
                  <a:cubicBezTo>
                    <a:pt x="366" y="780"/>
                    <a:pt x="402" y="785"/>
                    <a:pt x="437" y="785"/>
                  </a:cubicBezTo>
                  <a:cubicBezTo>
                    <a:pt x="608" y="785"/>
                    <a:pt x="764" y="673"/>
                    <a:pt x="814" y="501"/>
                  </a:cubicBezTo>
                  <a:cubicBezTo>
                    <a:pt x="874" y="291"/>
                    <a:pt x="752" y="76"/>
                    <a:pt x="544" y="16"/>
                  </a:cubicBezTo>
                  <a:cubicBezTo>
                    <a:pt x="508" y="5"/>
                    <a:pt x="472" y="1"/>
                    <a:pt x="43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3"/>
            <p:cNvSpPr/>
            <p:nvPr/>
          </p:nvSpPr>
          <p:spPr>
            <a:xfrm>
              <a:off x="5789299" y="4483834"/>
              <a:ext cx="85027" cy="76372"/>
            </a:xfrm>
            <a:custGeom>
              <a:rect b="b" l="l" r="r" t="t"/>
              <a:pathLst>
                <a:path extrusionOk="0" h="1103" w="1228">
                  <a:moveTo>
                    <a:pt x="615" y="0"/>
                  </a:moveTo>
                  <a:cubicBezTo>
                    <a:pt x="374" y="0"/>
                    <a:pt x="154" y="158"/>
                    <a:pt x="83" y="401"/>
                  </a:cubicBezTo>
                  <a:cubicBezTo>
                    <a:pt x="1" y="693"/>
                    <a:pt x="171" y="999"/>
                    <a:pt x="463" y="1082"/>
                  </a:cubicBezTo>
                  <a:cubicBezTo>
                    <a:pt x="513" y="1096"/>
                    <a:pt x="564" y="1103"/>
                    <a:pt x="613" y="1103"/>
                  </a:cubicBezTo>
                  <a:cubicBezTo>
                    <a:pt x="854" y="1103"/>
                    <a:pt x="1076" y="945"/>
                    <a:pt x="1144" y="703"/>
                  </a:cubicBezTo>
                  <a:cubicBezTo>
                    <a:pt x="1227" y="410"/>
                    <a:pt x="1057" y="104"/>
                    <a:pt x="765" y="21"/>
                  </a:cubicBezTo>
                  <a:cubicBezTo>
                    <a:pt x="715" y="7"/>
                    <a:pt x="664" y="0"/>
                    <a:pt x="6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3"/>
            <p:cNvSpPr/>
            <p:nvPr/>
          </p:nvSpPr>
          <p:spPr>
            <a:xfrm>
              <a:off x="5274021" y="4642391"/>
              <a:ext cx="63770" cy="55877"/>
            </a:xfrm>
            <a:custGeom>
              <a:rect b="b" l="l" r="r" t="t"/>
              <a:pathLst>
                <a:path extrusionOk="0" h="807" w="921">
                  <a:moveTo>
                    <a:pt x="460" y="1"/>
                  </a:moveTo>
                  <a:cubicBezTo>
                    <a:pt x="393" y="1"/>
                    <a:pt x="326" y="17"/>
                    <a:pt x="265" y="52"/>
                  </a:cubicBezTo>
                  <a:cubicBezTo>
                    <a:pt x="70" y="160"/>
                    <a:pt x="0" y="405"/>
                    <a:pt x="108" y="600"/>
                  </a:cubicBezTo>
                  <a:cubicBezTo>
                    <a:pt x="181" y="732"/>
                    <a:pt x="319" y="807"/>
                    <a:pt x="460" y="807"/>
                  </a:cubicBezTo>
                  <a:cubicBezTo>
                    <a:pt x="527" y="807"/>
                    <a:pt x="594" y="790"/>
                    <a:pt x="656" y="755"/>
                  </a:cubicBezTo>
                  <a:cubicBezTo>
                    <a:pt x="850" y="648"/>
                    <a:pt x="920" y="402"/>
                    <a:pt x="812" y="208"/>
                  </a:cubicBezTo>
                  <a:cubicBezTo>
                    <a:pt x="738" y="76"/>
                    <a:pt x="601" y="1"/>
                    <a:pt x="4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3"/>
            <p:cNvSpPr/>
            <p:nvPr/>
          </p:nvSpPr>
          <p:spPr>
            <a:xfrm>
              <a:off x="5476546" y="4274316"/>
              <a:ext cx="52345" cy="47083"/>
            </a:xfrm>
            <a:custGeom>
              <a:rect b="b" l="l" r="r" t="t"/>
              <a:pathLst>
                <a:path extrusionOk="0" h="680" w="756">
                  <a:moveTo>
                    <a:pt x="377" y="0"/>
                  </a:moveTo>
                  <a:cubicBezTo>
                    <a:pt x="229" y="0"/>
                    <a:pt x="94" y="97"/>
                    <a:pt x="51" y="246"/>
                  </a:cubicBezTo>
                  <a:cubicBezTo>
                    <a:pt x="0" y="426"/>
                    <a:pt x="104" y="614"/>
                    <a:pt x="284" y="666"/>
                  </a:cubicBezTo>
                  <a:cubicBezTo>
                    <a:pt x="315" y="675"/>
                    <a:pt x="346" y="679"/>
                    <a:pt x="377" y="679"/>
                  </a:cubicBezTo>
                  <a:cubicBezTo>
                    <a:pt x="525" y="679"/>
                    <a:pt x="661" y="581"/>
                    <a:pt x="704" y="433"/>
                  </a:cubicBezTo>
                  <a:cubicBezTo>
                    <a:pt x="756" y="253"/>
                    <a:pt x="651" y="65"/>
                    <a:pt x="471" y="13"/>
                  </a:cubicBezTo>
                  <a:cubicBezTo>
                    <a:pt x="439" y="4"/>
                    <a:pt x="408" y="0"/>
                    <a:pt x="37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3"/>
            <p:cNvSpPr/>
            <p:nvPr/>
          </p:nvSpPr>
          <p:spPr>
            <a:xfrm>
              <a:off x="4738595" y="4429273"/>
              <a:ext cx="64670" cy="58092"/>
            </a:xfrm>
            <a:custGeom>
              <a:rect b="b" l="l" r="r" t="t"/>
              <a:pathLst>
                <a:path extrusionOk="0" h="839" w="934">
                  <a:moveTo>
                    <a:pt x="467" y="0"/>
                  </a:moveTo>
                  <a:cubicBezTo>
                    <a:pt x="285" y="0"/>
                    <a:pt x="117" y="120"/>
                    <a:pt x="64" y="304"/>
                  </a:cubicBezTo>
                  <a:cubicBezTo>
                    <a:pt x="1" y="526"/>
                    <a:pt x="129" y="757"/>
                    <a:pt x="352" y="822"/>
                  </a:cubicBezTo>
                  <a:cubicBezTo>
                    <a:pt x="391" y="833"/>
                    <a:pt x="429" y="839"/>
                    <a:pt x="467" y="839"/>
                  </a:cubicBezTo>
                  <a:cubicBezTo>
                    <a:pt x="650" y="839"/>
                    <a:pt x="818" y="719"/>
                    <a:pt x="870" y="534"/>
                  </a:cubicBezTo>
                  <a:cubicBezTo>
                    <a:pt x="933" y="312"/>
                    <a:pt x="805" y="80"/>
                    <a:pt x="582" y="16"/>
                  </a:cubicBezTo>
                  <a:cubicBezTo>
                    <a:pt x="544" y="5"/>
                    <a:pt x="505" y="0"/>
                    <a:pt x="46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3"/>
            <p:cNvSpPr/>
            <p:nvPr/>
          </p:nvSpPr>
          <p:spPr>
            <a:xfrm>
              <a:off x="5380996" y="4072484"/>
              <a:ext cx="69932" cy="62801"/>
            </a:xfrm>
            <a:custGeom>
              <a:rect b="b" l="l" r="r" t="t"/>
              <a:pathLst>
                <a:path extrusionOk="0" h="907" w="1010">
                  <a:moveTo>
                    <a:pt x="505" y="1"/>
                  </a:moveTo>
                  <a:cubicBezTo>
                    <a:pt x="308" y="1"/>
                    <a:pt x="125" y="131"/>
                    <a:pt x="69" y="330"/>
                  </a:cubicBezTo>
                  <a:cubicBezTo>
                    <a:pt x="0" y="571"/>
                    <a:pt x="140" y="821"/>
                    <a:pt x="380" y="889"/>
                  </a:cubicBezTo>
                  <a:cubicBezTo>
                    <a:pt x="422" y="901"/>
                    <a:pt x="463" y="907"/>
                    <a:pt x="504" y="907"/>
                  </a:cubicBezTo>
                  <a:cubicBezTo>
                    <a:pt x="702" y="907"/>
                    <a:pt x="883" y="776"/>
                    <a:pt x="940" y="577"/>
                  </a:cubicBezTo>
                  <a:cubicBezTo>
                    <a:pt x="1009" y="338"/>
                    <a:pt x="869" y="86"/>
                    <a:pt x="628" y="18"/>
                  </a:cubicBezTo>
                  <a:cubicBezTo>
                    <a:pt x="587" y="6"/>
                    <a:pt x="545" y="1"/>
                    <a:pt x="50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3"/>
            <p:cNvSpPr/>
            <p:nvPr/>
          </p:nvSpPr>
          <p:spPr>
            <a:xfrm>
              <a:off x="5317157" y="3825300"/>
              <a:ext cx="55946" cy="50337"/>
            </a:xfrm>
            <a:custGeom>
              <a:rect b="b" l="l" r="r" t="t"/>
              <a:pathLst>
                <a:path extrusionOk="0" h="727" w="808">
                  <a:moveTo>
                    <a:pt x="404" y="1"/>
                  </a:moveTo>
                  <a:cubicBezTo>
                    <a:pt x="246" y="1"/>
                    <a:pt x="99" y="104"/>
                    <a:pt x="54" y="264"/>
                  </a:cubicBezTo>
                  <a:cubicBezTo>
                    <a:pt x="0" y="458"/>
                    <a:pt x="111" y="658"/>
                    <a:pt x="305" y="713"/>
                  </a:cubicBezTo>
                  <a:cubicBezTo>
                    <a:pt x="337" y="722"/>
                    <a:pt x="370" y="726"/>
                    <a:pt x="403" y="726"/>
                  </a:cubicBezTo>
                  <a:cubicBezTo>
                    <a:pt x="561" y="726"/>
                    <a:pt x="708" y="623"/>
                    <a:pt x="752" y="463"/>
                  </a:cubicBezTo>
                  <a:cubicBezTo>
                    <a:pt x="807" y="271"/>
                    <a:pt x="695" y="69"/>
                    <a:pt x="503" y="14"/>
                  </a:cubicBezTo>
                  <a:cubicBezTo>
                    <a:pt x="470" y="5"/>
                    <a:pt x="437" y="1"/>
                    <a:pt x="40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3"/>
            <p:cNvSpPr/>
            <p:nvPr/>
          </p:nvSpPr>
          <p:spPr>
            <a:xfrm>
              <a:off x="4770930" y="3850503"/>
              <a:ext cx="1060895" cy="898666"/>
            </a:xfrm>
            <a:custGeom>
              <a:rect b="b" l="l" r="r" t="t"/>
              <a:pathLst>
                <a:path extrusionOk="0" fill="none" h="12979" w="15322">
                  <a:moveTo>
                    <a:pt x="8293" y="1"/>
                  </a:moveTo>
                  <a:lnTo>
                    <a:pt x="9276" y="3649"/>
                  </a:lnTo>
                  <a:lnTo>
                    <a:pt x="10568" y="6461"/>
                  </a:lnTo>
                  <a:lnTo>
                    <a:pt x="15322" y="9700"/>
                  </a:lnTo>
                  <a:lnTo>
                    <a:pt x="13097" y="12979"/>
                  </a:lnTo>
                  <a:lnTo>
                    <a:pt x="7720" y="11854"/>
                  </a:lnTo>
                  <a:lnTo>
                    <a:pt x="0" y="87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3"/>
            <p:cNvSpPr/>
            <p:nvPr/>
          </p:nvSpPr>
          <p:spPr>
            <a:xfrm>
              <a:off x="5305456" y="4297719"/>
              <a:ext cx="197265" cy="373550"/>
            </a:xfrm>
            <a:custGeom>
              <a:rect b="b" l="l" r="r" t="t"/>
              <a:pathLst>
                <a:path extrusionOk="0" fill="none" h="5395" w="2849">
                  <a:moveTo>
                    <a:pt x="0" y="5395"/>
                  </a:moveTo>
                  <a:lnTo>
                    <a:pt x="284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7" name="Google Shape;3497;p63"/>
          <p:cNvGrpSpPr/>
          <p:nvPr/>
        </p:nvGrpSpPr>
        <p:grpSpPr>
          <a:xfrm rot="-7073596">
            <a:off x="278770" y="-155559"/>
            <a:ext cx="474818" cy="1441349"/>
            <a:chOff x="5109775" y="4748575"/>
            <a:chExt cx="172825" cy="524625"/>
          </a:xfrm>
        </p:grpSpPr>
        <p:sp>
          <p:nvSpPr>
            <p:cNvPr id="3498" name="Google Shape;3498;p63"/>
            <p:cNvSpPr/>
            <p:nvPr/>
          </p:nvSpPr>
          <p:spPr>
            <a:xfrm>
              <a:off x="5265775" y="4881600"/>
              <a:ext cx="16825" cy="15025"/>
            </a:xfrm>
            <a:custGeom>
              <a:rect b="b" l="l" r="r" t="t"/>
              <a:pathLst>
                <a:path extrusionOk="0" h="601" w="673">
                  <a:moveTo>
                    <a:pt x="336" y="1"/>
                  </a:moveTo>
                  <a:cubicBezTo>
                    <a:pt x="266" y="1"/>
                    <a:pt x="196" y="25"/>
                    <a:pt x="140" y="74"/>
                  </a:cubicBezTo>
                  <a:cubicBezTo>
                    <a:pt x="15" y="183"/>
                    <a:pt x="1" y="371"/>
                    <a:pt x="109" y="498"/>
                  </a:cubicBezTo>
                  <a:cubicBezTo>
                    <a:pt x="169" y="566"/>
                    <a:pt x="252" y="601"/>
                    <a:pt x="335" y="601"/>
                  </a:cubicBezTo>
                  <a:cubicBezTo>
                    <a:pt x="406" y="601"/>
                    <a:pt x="476" y="576"/>
                    <a:pt x="533" y="527"/>
                  </a:cubicBezTo>
                  <a:cubicBezTo>
                    <a:pt x="658" y="418"/>
                    <a:pt x="672" y="229"/>
                    <a:pt x="563" y="103"/>
                  </a:cubicBezTo>
                  <a:cubicBezTo>
                    <a:pt x="504" y="36"/>
                    <a:pt x="420" y="1"/>
                    <a:pt x="336"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3"/>
            <p:cNvSpPr/>
            <p:nvPr/>
          </p:nvSpPr>
          <p:spPr>
            <a:xfrm>
              <a:off x="5190800" y="4911300"/>
              <a:ext cx="28175" cy="25225"/>
            </a:xfrm>
            <a:custGeom>
              <a:rect b="b" l="l" r="r" t="t"/>
              <a:pathLst>
                <a:path extrusionOk="0" h="1009" w="1127">
                  <a:moveTo>
                    <a:pt x="563" y="1"/>
                  </a:moveTo>
                  <a:cubicBezTo>
                    <a:pt x="446" y="1"/>
                    <a:pt x="329" y="41"/>
                    <a:pt x="233" y="124"/>
                  </a:cubicBezTo>
                  <a:cubicBezTo>
                    <a:pt x="24" y="305"/>
                    <a:pt x="0" y="624"/>
                    <a:pt x="184" y="834"/>
                  </a:cubicBezTo>
                  <a:cubicBezTo>
                    <a:pt x="283" y="949"/>
                    <a:pt x="423" y="1008"/>
                    <a:pt x="563" y="1008"/>
                  </a:cubicBezTo>
                  <a:cubicBezTo>
                    <a:pt x="680" y="1008"/>
                    <a:pt x="798" y="967"/>
                    <a:pt x="893" y="885"/>
                  </a:cubicBezTo>
                  <a:cubicBezTo>
                    <a:pt x="1103" y="703"/>
                    <a:pt x="1126" y="384"/>
                    <a:pt x="943" y="175"/>
                  </a:cubicBezTo>
                  <a:cubicBezTo>
                    <a:pt x="844" y="60"/>
                    <a:pt x="704" y="1"/>
                    <a:pt x="563"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3"/>
            <p:cNvSpPr/>
            <p:nvPr/>
          </p:nvSpPr>
          <p:spPr>
            <a:xfrm>
              <a:off x="5186825" y="4748575"/>
              <a:ext cx="25800" cy="23075"/>
            </a:xfrm>
            <a:custGeom>
              <a:rect b="b" l="l" r="r" t="t"/>
              <a:pathLst>
                <a:path extrusionOk="0" h="923" w="1032">
                  <a:moveTo>
                    <a:pt x="515" y="0"/>
                  </a:moveTo>
                  <a:cubicBezTo>
                    <a:pt x="408" y="0"/>
                    <a:pt x="301" y="37"/>
                    <a:pt x="214" y="113"/>
                  </a:cubicBezTo>
                  <a:cubicBezTo>
                    <a:pt x="21" y="281"/>
                    <a:pt x="1" y="572"/>
                    <a:pt x="167" y="764"/>
                  </a:cubicBezTo>
                  <a:cubicBezTo>
                    <a:pt x="258" y="869"/>
                    <a:pt x="387" y="923"/>
                    <a:pt x="516" y="923"/>
                  </a:cubicBezTo>
                  <a:cubicBezTo>
                    <a:pt x="623" y="923"/>
                    <a:pt x="730" y="886"/>
                    <a:pt x="817" y="810"/>
                  </a:cubicBezTo>
                  <a:cubicBezTo>
                    <a:pt x="1011" y="643"/>
                    <a:pt x="1032" y="353"/>
                    <a:pt x="864" y="160"/>
                  </a:cubicBezTo>
                  <a:cubicBezTo>
                    <a:pt x="773" y="54"/>
                    <a:pt x="644" y="0"/>
                    <a:pt x="5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3"/>
            <p:cNvSpPr/>
            <p:nvPr/>
          </p:nvSpPr>
          <p:spPr>
            <a:xfrm>
              <a:off x="5111375" y="4801900"/>
              <a:ext cx="39500" cy="35375"/>
            </a:xfrm>
            <a:custGeom>
              <a:rect b="b" l="l" r="r" t="t"/>
              <a:pathLst>
                <a:path extrusionOk="0" h="1415" w="1580">
                  <a:moveTo>
                    <a:pt x="790" y="0"/>
                  </a:moveTo>
                  <a:cubicBezTo>
                    <a:pt x="626" y="0"/>
                    <a:pt x="461" y="57"/>
                    <a:pt x="327" y="173"/>
                  </a:cubicBezTo>
                  <a:cubicBezTo>
                    <a:pt x="32" y="429"/>
                    <a:pt x="1" y="875"/>
                    <a:pt x="255" y="1170"/>
                  </a:cubicBezTo>
                  <a:cubicBezTo>
                    <a:pt x="395" y="1331"/>
                    <a:pt x="593" y="1414"/>
                    <a:pt x="791" y="1414"/>
                  </a:cubicBezTo>
                  <a:cubicBezTo>
                    <a:pt x="955" y="1414"/>
                    <a:pt x="1120" y="1357"/>
                    <a:pt x="1253" y="1242"/>
                  </a:cubicBezTo>
                  <a:cubicBezTo>
                    <a:pt x="1548" y="985"/>
                    <a:pt x="1580" y="539"/>
                    <a:pt x="1325" y="244"/>
                  </a:cubicBezTo>
                  <a:cubicBezTo>
                    <a:pt x="1184" y="83"/>
                    <a:pt x="988" y="0"/>
                    <a:pt x="790"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3"/>
            <p:cNvSpPr/>
            <p:nvPr/>
          </p:nvSpPr>
          <p:spPr>
            <a:xfrm>
              <a:off x="5109775" y="5235675"/>
              <a:ext cx="41875" cy="37525"/>
            </a:xfrm>
            <a:custGeom>
              <a:rect b="b" l="l" r="r" t="t"/>
              <a:pathLst>
                <a:path extrusionOk="0" h="1501" w="1675">
                  <a:moveTo>
                    <a:pt x="837" y="0"/>
                  </a:moveTo>
                  <a:cubicBezTo>
                    <a:pt x="663" y="0"/>
                    <a:pt x="488" y="61"/>
                    <a:pt x="345" y="183"/>
                  </a:cubicBezTo>
                  <a:cubicBezTo>
                    <a:pt x="33" y="455"/>
                    <a:pt x="0" y="927"/>
                    <a:pt x="271" y="1241"/>
                  </a:cubicBezTo>
                  <a:cubicBezTo>
                    <a:pt x="418" y="1412"/>
                    <a:pt x="627" y="1500"/>
                    <a:pt x="836" y="1500"/>
                  </a:cubicBezTo>
                  <a:cubicBezTo>
                    <a:pt x="1011" y="1500"/>
                    <a:pt x="1186" y="1439"/>
                    <a:pt x="1329" y="1316"/>
                  </a:cubicBezTo>
                  <a:cubicBezTo>
                    <a:pt x="1640" y="1044"/>
                    <a:pt x="1675" y="572"/>
                    <a:pt x="1404" y="258"/>
                  </a:cubicBezTo>
                  <a:cubicBezTo>
                    <a:pt x="1255" y="88"/>
                    <a:pt x="1047" y="0"/>
                    <a:pt x="83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3"/>
            <p:cNvSpPr/>
            <p:nvPr/>
          </p:nvSpPr>
          <p:spPr>
            <a:xfrm>
              <a:off x="5172625" y="5155200"/>
              <a:ext cx="27975" cy="25025"/>
            </a:xfrm>
            <a:custGeom>
              <a:rect b="b" l="l" r="r" t="t"/>
              <a:pathLst>
                <a:path extrusionOk="0" h="1001" w="1119">
                  <a:moveTo>
                    <a:pt x="560" y="1"/>
                  </a:moveTo>
                  <a:cubicBezTo>
                    <a:pt x="444" y="1"/>
                    <a:pt x="327" y="41"/>
                    <a:pt x="233" y="123"/>
                  </a:cubicBezTo>
                  <a:cubicBezTo>
                    <a:pt x="25" y="303"/>
                    <a:pt x="1" y="619"/>
                    <a:pt x="182" y="828"/>
                  </a:cubicBezTo>
                  <a:cubicBezTo>
                    <a:pt x="281" y="942"/>
                    <a:pt x="420" y="1000"/>
                    <a:pt x="561" y="1000"/>
                  </a:cubicBezTo>
                  <a:cubicBezTo>
                    <a:pt x="676" y="1000"/>
                    <a:pt x="793" y="960"/>
                    <a:pt x="887" y="878"/>
                  </a:cubicBezTo>
                  <a:cubicBezTo>
                    <a:pt x="1095" y="698"/>
                    <a:pt x="1119" y="382"/>
                    <a:pt x="937" y="174"/>
                  </a:cubicBezTo>
                  <a:cubicBezTo>
                    <a:pt x="839" y="59"/>
                    <a:pt x="700" y="1"/>
                    <a:pt x="5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3"/>
            <p:cNvSpPr/>
            <p:nvPr/>
          </p:nvSpPr>
          <p:spPr>
            <a:xfrm>
              <a:off x="5219650" y="5040325"/>
              <a:ext cx="29700" cy="26625"/>
            </a:xfrm>
            <a:custGeom>
              <a:rect b="b" l="l" r="r" t="t"/>
              <a:pathLst>
                <a:path extrusionOk="0" h="1065" w="1188">
                  <a:moveTo>
                    <a:pt x="594" y="0"/>
                  </a:moveTo>
                  <a:cubicBezTo>
                    <a:pt x="471" y="0"/>
                    <a:pt x="347" y="43"/>
                    <a:pt x="247" y="130"/>
                  </a:cubicBezTo>
                  <a:cubicBezTo>
                    <a:pt x="25" y="322"/>
                    <a:pt x="0" y="659"/>
                    <a:pt x="193" y="880"/>
                  </a:cubicBezTo>
                  <a:cubicBezTo>
                    <a:pt x="299" y="1002"/>
                    <a:pt x="447" y="1064"/>
                    <a:pt x="595" y="1064"/>
                  </a:cubicBezTo>
                  <a:cubicBezTo>
                    <a:pt x="719" y="1064"/>
                    <a:pt x="843" y="1021"/>
                    <a:pt x="943" y="933"/>
                  </a:cubicBezTo>
                  <a:cubicBezTo>
                    <a:pt x="1165" y="741"/>
                    <a:pt x="1188" y="405"/>
                    <a:pt x="996" y="184"/>
                  </a:cubicBezTo>
                  <a:cubicBezTo>
                    <a:pt x="891" y="63"/>
                    <a:pt x="743" y="0"/>
                    <a:pt x="59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3"/>
            <p:cNvSpPr/>
            <p:nvPr/>
          </p:nvSpPr>
          <p:spPr>
            <a:xfrm>
              <a:off x="5130675" y="4760125"/>
              <a:ext cx="143525" cy="494300"/>
            </a:xfrm>
            <a:custGeom>
              <a:rect b="b" l="l" r="r" t="t"/>
              <a:pathLst>
                <a:path extrusionOk="0" fill="none" h="19772" w="5741">
                  <a:moveTo>
                    <a:pt x="0" y="19772"/>
                  </a:moveTo>
                  <a:lnTo>
                    <a:pt x="2237" y="16303"/>
                  </a:lnTo>
                  <a:lnTo>
                    <a:pt x="4155" y="11740"/>
                  </a:lnTo>
                  <a:lnTo>
                    <a:pt x="2969" y="6551"/>
                  </a:lnTo>
                  <a:lnTo>
                    <a:pt x="17" y="2378"/>
                  </a:lnTo>
                  <a:lnTo>
                    <a:pt x="2761" y="0"/>
                  </a:lnTo>
                  <a:lnTo>
                    <a:pt x="5740" y="5160"/>
                  </a:lnTo>
                  <a:lnTo>
                    <a:pt x="3109" y="6430"/>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24000">
              <a:schemeClr val="accent2"/>
            </a:gs>
            <a:gs pos="100000">
              <a:schemeClr val="dk1"/>
            </a:gs>
          </a:gsLst>
          <a:lin ang="16200038" scaled="0"/>
        </a:gradFill>
      </p:bgPr>
    </p:bg>
    <p:spTree>
      <p:nvGrpSpPr>
        <p:cNvPr id="3509" name="Shape 3509"/>
        <p:cNvGrpSpPr/>
        <p:nvPr/>
      </p:nvGrpSpPr>
      <p:grpSpPr>
        <a:xfrm>
          <a:off x="0" y="0"/>
          <a:ext cx="0" cy="0"/>
          <a:chOff x="0" y="0"/>
          <a:chExt cx="0" cy="0"/>
        </a:xfrm>
      </p:grpSpPr>
      <p:sp>
        <p:nvSpPr>
          <p:cNvPr id="3510" name="Google Shape;3510;p64"/>
          <p:cNvSpPr txBox="1"/>
          <p:nvPr>
            <p:ph type="title"/>
          </p:nvPr>
        </p:nvSpPr>
        <p:spPr>
          <a:xfrm>
            <a:off x="713100" y="53785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CARBON DIOXIDE LEVELS</a:t>
            </a:r>
            <a:endParaRPr/>
          </a:p>
        </p:txBody>
      </p:sp>
      <p:sp>
        <p:nvSpPr>
          <p:cNvPr id="3511" name="Google Shape;3511;p64"/>
          <p:cNvSpPr txBox="1"/>
          <p:nvPr/>
        </p:nvSpPr>
        <p:spPr>
          <a:xfrm>
            <a:off x="672800" y="4330193"/>
            <a:ext cx="7717800" cy="27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latin typeface="Open Sans"/>
                <a:ea typeface="Open Sans"/>
                <a:cs typeface="Open Sans"/>
                <a:sym typeface="Open Sans"/>
              </a:rPr>
              <a:t>Follow the link in the graph to modify its data and then paste the new one here. For more info, </a:t>
            </a:r>
            <a:r>
              <a:rPr b="1" lang="en" sz="1000">
                <a:solidFill>
                  <a:schemeClr val="lt1"/>
                </a:solidFill>
                <a:uFill>
                  <a:noFill/>
                </a:uFill>
                <a:latin typeface="Open Sans"/>
                <a:ea typeface="Open Sans"/>
                <a:cs typeface="Open Sans"/>
                <a:sym typeface="Open Sans"/>
                <a:hlinkClick r:id="rId3">
                  <a:extLst>
                    <a:ext uri="{A12FA001-AC4F-418D-AE19-62706E023703}">
                      <ahyp:hlinkClr val="tx"/>
                    </a:ext>
                  </a:extLst>
                </a:hlinkClick>
              </a:rPr>
              <a:t>click here</a:t>
            </a:r>
            <a:endParaRPr b="1" sz="1000">
              <a:solidFill>
                <a:schemeClr val="lt1"/>
              </a:solidFill>
              <a:latin typeface="Open Sans"/>
              <a:ea typeface="Open Sans"/>
              <a:cs typeface="Open Sans"/>
              <a:sym typeface="Open Sans"/>
            </a:endParaRPr>
          </a:p>
        </p:txBody>
      </p:sp>
      <p:sp>
        <p:nvSpPr>
          <p:cNvPr id="3512" name="Google Shape;3512;p64"/>
          <p:cNvSpPr txBox="1"/>
          <p:nvPr/>
        </p:nvSpPr>
        <p:spPr>
          <a:xfrm>
            <a:off x="6544625" y="2120559"/>
            <a:ext cx="1841100" cy="524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Quicksand"/>
                <a:ea typeface="Quicksand"/>
                <a:cs typeface="Quicksand"/>
                <a:sym typeface="Quicksand"/>
              </a:rPr>
              <a:t>Mercury is the smallest planet</a:t>
            </a:r>
            <a:endParaRPr>
              <a:solidFill>
                <a:schemeClr val="lt1"/>
              </a:solidFill>
              <a:latin typeface="Quicksand"/>
              <a:ea typeface="Quicksand"/>
              <a:cs typeface="Quicksand"/>
              <a:sym typeface="Quicksand"/>
            </a:endParaRPr>
          </a:p>
        </p:txBody>
      </p:sp>
      <p:sp>
        <p:nvSpPr>
          <p:cNvPr id="3513" name="Google Shape;3513;p64"/>
          <p:cNvSpPr txBox="1"/>
          <p:nvPr/>
        </p:nvSpPr>
        <p:spPr>
          <a:xfrm>
            <a:off x="6544625" y="1776759"/>
            <a:ext cx="1841100" cy="343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Rajdhani SemiBold"/>
                <a:ea typeface="Rajdhani SemiBold"/>
                <a:cs typeface="Rajdhani SemiBold"/>
                <a:sym typeface="Rajdhani SemiBold"/>
              </a:rPr>
              <a:t>MERCURY</a:t>
            </a:r>
            <a:endParaRPr sz="2000">
              <a:solidFill>
                <a:schemeClr val="lt1"/>
              </a:solidFill>
              <a:latin typeface="Rajdhani SemiBold"/>
              <a:ea typeface="Rajdhani SemiBold"/>
              <a:cs typeface="Rajdhani SemiBold"/>
              <a:sym typeface="Rajdhani SemiBold"/>
            </a:endParaRPr>
          </a:p>
        </p:txBody>
      </p:sp>
      <p:sp>
        <p:nvSpPr>
          <p:cNvPr id="3514" name="Google Shape;3514;p64"/>
          <p:cNvSpPr txBox="1"/>
          <p:nvPr/>
        </p:nvSpPr>
        <p:spPr>
          <a:xfrm>
            <a:off x="6544625" y="3683350"/>
            <a:ext cx="1841100" cy="524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Quicksand"/>
                <a:ea typeface="Quicksand"/>
                <a:cs typeface="Quicksand"/>
                <a:sym typeface="Quicksand"/>
              </a:rPr>
              <a:t>Jupiter doesn’t have a solid surface</a:t>
            </a:r>
            <a:endParaRPr>
              <a:solidFill>
                <a:schemeClr val="lt1"/>
              </a:solidFill>
              <a:latin typeface="Quicksand"/>
              <a:ea typeface="Quicksand"/>
              <a:cs typeface="Quicksand"/>
              <a:sym typeface="Quicksand"/>
            </a:endParaRPr>
          </a:p>
        </p:txBody>
      </p:sp>
      <p:sp>
        <p:nvSpPr>
          <p:cNvPr id="3515" name="Google Shape;3515;p64"/>
          <p:cNvSpPr txBox="1"/>
          <p:nvPr/>
        </p:nvSpPr>
        <p:spPr>
          <a:xfrm>
            <a:off x="6544625" y="3339560"/>
            <a:ext cx="1841100" cy="343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Rajdhani SemiBold"/>
                <a:ea typeface="Rajdhani SemiBold"/>
                <a:cs typeface="Rajdhani SemiBold"/>
                <a:sym typeface="Rajdhani SemiBold"/>
              </a:rPr>
              <a:t>JUPITER</a:t>
            </a:r>
            <a:endParaRPr sz="2000">
              <a:solidFill>
                <a:schemeClr val="lt1"/>
              </a:solidFill>
              <a:latin typeface="Rajdhani SemiBold"/>
              <a:ea typeface="Rajdhani SemiBold"/>
              <a:cs typeface="Rajdhani SemiBold"/>
              <a:sym typeface="Rajdhani SemiBold"/>
            </a:endParaRPr>
          </a:p>
        </p:txBody>
      </p:sp>
      <p:sp>
        <p:nvSpPr>
          <p:cNvPr id="3516" name="Google Shape;3516;p64"/>
          <p:cNvSpPr/>
          <p:nvPr/>
        </p:nvSpPr>
        <p:spPr>
          <a:xfrm>
            <a:off x="6955800" y="1430604"/>
            <a:ext cx="1040700" cy="343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Rajdhani SemiBold"/>
                <a:ea typeface="Rajdhani SemiBold"/>
                <a:cs typeface="Rajdhani SemiBold"/>
                <a:sym typeface="Rajdhani SemiBold"/>
              </a:rPr>
              <a:t>67</a:t>
            </a:r>
            <a:r>
              <a:rPr lang="en" sz="2400">
                <a:solidFill>
                  <a:schemeClr val="lt1"/>
                </a:solidFill>
                <a:latin typeface="Rajdhani SemiBold"/>
                <a:ea typeface="Rajdhani SemiBold"/>
                <a:cs typeface="Rajdhani SemiBold"/>
                <a:sym typeface="Rajdhani SemiBold"/>
              </a:rPr>
              <a:t>%</a:t>
            </a:r>
            <a:endParaRPr sz="2400">
              <a:solidFill>
                <a:schemeClr val="lt1"/>
              </a:solidFill>
              <a:latin typeface="Rajdhani SemiBold"/>
              <a:ea typeface="Rajdhani SemiBold"/>
              <a:cs typeface="Rajdhani SemiBold"/>
              <a:sym typeface="Rajdhani SemiBold"/>
            </a:endParaRPr>
          </a:p>
        </p:txBody>
      </p:sp>
      <p:sp>
        <p:nvSpPr>
          <p:cNvPr id="3517" name="Google Shape;3517;p64"/>
          <p:cNvSpPr/>
          <p:nvPr/>
        </p:nvSpPr>
        <p:spPr>
          <a:xfrm>
            <a:off x="6955800" y="2995435"/>
            <a:ext cx="1040700" cy="343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Rajdhani SemiBold"/>
                <a:ea typeface="Rajdhani SemiBold"/>
                <a:cs typeface="Rajdhani SemiBold"/>
                <a:sym typeface="Rajdhani SemiBold"/>
              </a:rPr>
              <a:t>43</a:t>
            </a:r>
            <a:r>
              <a:rPr lang="en" sz="2400">
                <a:solidFill>
                  <a:schemeClr val="lt1"/>
                </a:solidFill>
                <a:latin typeface="Rajdhani SemiBold"/>
                <a:ea typeface="Rajdhani SemiBold"/>
                <a:cs typeface="Rajdhani SemiBold"/>
                <a:sym typeface="Rajdhani SemiBold"/>
              </a:rPr>
              <a:t>%</a:t>
            </a:r>
            <a:endParaRPr sz="2400">
              <a:solidFill>
                <a:schemeClr val="lt1"/>
              </a:solidFill>
              <a:latin typeface="Rajdhani SemiBold"/>
              <a:ea typeface="Rajdhani SemiBold"/>
              <a:cs typeface="Rajdhani SemiBold"/>
              <a:sym typeface="Rajdhani SemiBold"/>
            </a:endParaRPr>
          </a:p>
        </p:txBody>
      </p:sp>
      <p:sp>
        <p:nvSpPr>
          <p:cNvPr id="3518" name="Google Shape;3518;p64"/>
          <p:cNvSpPr txBox="1"/>
          <p:nvPr/>
        </p:nvSpPr>
        <p:spPr>
          <a:xfrm>
            <a:off x="4425450" y="2120559"/>
            <a:ext cx="1841100" cy="524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Quicksand"/>
                <a:ea typeface="Quicksand"/>
                <a:cs typeface="Quicksand"/>
                <a:sym typeface="Quicksand"/>
              </a:rPr>
              <a:t>Venus is the second planet from the Sun</a:t>
            </a:r>
            <a:endParaRPr>
              <a:solidFill>
                <a:schemeClr val="lt1"/>
              </a:solidFill>
              <a:latin typeface="Quicksand"/>
              <a:ea typeface="Quicksand"/>
              <a:cs typeface="Quicksand"/>
              <a:sym typeface="Quicksand"/>
            </a:endParaRPr>
          </a:p>
        </p:txBody>
      </p:sp>
      <p:sp>
        <p:nvSpPr>
          <p:cNvPr id="3519" name="Google Shape;3519;p64"/>
          <p:cNvSpPr txBox="1"/>
          <p:nvPr/>
        </p:nvSpPr>
        <p:spPr>
          <a:xfrm>
            <a:off x="4425450" y="1776759"/>
            <a:ext cx="1841100" cy="343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Rajdhani SemiBold"/>
                <a:ea typeface="Rajdhani SemiBold"/>
                <a:cs typeface="Rajdhani SemiBold"/>
                <a:sym typeface="Rajdhani SemiBold"/>
              </a:rPr>
              <a:t>VENUS</a:t>
            </a:r>
            <a:endParaRPr sz="2000">
              <a:solidFill>
                <a:schemeClr val="lt1"/>
              </a:solidFill>
              <a:latin typeface="Rajdhani SemiBold"/>
              <a:ea typeface="Rajdhani SemiBold"/>
              <a:cs typeface="Rajdhani SemiBold"/>
              <a:sym typeface="Rajdhani SemiBold"/>
            </a:endParaRPr>
          </a:p>
        </p:txBody>
      </p:sp>
      <p:sp>
        <p:nvSpPr>
          <p:cNvPr id="3520" name="Google Shape;3520;p64"/>
          <p:cNvSpPr txBox="1"/>
          <p:nvPr/>
        </p:nvSpPr>
        <p:spPr>
          <a:xfrm>
            <a:off x="4425450" y="3683350"/>
            <a:ext cx="1841100" cy="524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Quicksand"/>
                <a:ea typeface="Quicksand"/>
                <a:cs typeface="Quicksand"/>
                <a:sym typeface="Quicksand"/>
              </a:rPr>
              <a:t>Mars is full of iron oxide dust</a:t>
            </a:r>
            <a:endParaRPr>
              <a:solidFill>
                <a:schemeClr val="lt1"/>
              </a:solidFill>
              <a:latin typeface="Quicksand"/>
              <a:ea typeface="Quicksand"/>
              <a:cs typeface="Quicksand"/>
              <a:sym typeface="Quicksand"/>
            </a:endParaRPr>
          </a:p>
        </p:txBody>
      </p:sp>
      <p:sp>
        <p:nvSpPr>
          <p:cNvPr id="3521" name="Google Shape;3521;p64"/>
          <p:cNvSpPr txBox="1"/>
          <p:nvPr/>
        </p:nvSpPr>
        <p:spPr>
          <a:xfrm>
            <a:off x="4425450" y="3339560"/>
            <a:ext cx="1841100" cy="343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Rajdhani SemiBold"/>
                <a:ea typeface="Rajdhani SemiBold"/>
                <a:cs typeface="Rajdhani SemiBold"/>
                <a:sym typeface="Rajdhani SemiBold"/>
              </a:rPr>
              <a:t>MARS</a:t>
            </a:r>
            <a:endParaRPr sz="2000">
              <a:solidFill>
                <a:schemeClr val="lt1"/>
              </a:solidFill>
              <a:latin typeface="Rajdhani SemiBold"/>
              <a:ea typeface="Rajdhani SemiBold"/>
              <a:cs typeface="Rajdhani SemiBold"/>
              <a:sym typeface="Rajdhani SemiBold"/>
            </a:endParaRPr>
          </a:p>
        </p:txBody>
      </p:sp>
      <p:sp>
        <p:nvSpPr>
          <p:cNvPr id="3522" name="Google Shape;3522;p64"/>
          <p:cNvSpPr/>
          <p:nvPr/>
        </p:nvSpPr>
        <p:spPr>
          <a:xfrm>
            <a:off x="4836350" y="1430604"/>
            <a:ext cx="1040700" cy="343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Rajdhani SemiBold"/>
                <a:ea typeface="Rajdhani SemiBold"/>
                <a:cs typeface="Rajdhani SemiBold"/>
                <a:sym typeface="Rajdhani SemiBold"/>
              </a:rPr>
              <a:t>39%</a:t>
            </a:r>
            <a:endParaRPr sz="2400">
              <a:solidFill>
                <a:schemeClr val="lt1"/>
              </a:solidFill>
              <a:latin typeface="Rajdhani SemiBold"/>
              <a:ea typeface="Rajdhani SemiBold"/>
              <a:cs typeface="Rajdhani SemiBold"/>
              <a:sym typeface="Rajdhani SemiBold"/>
            </a:endParaRPr>
          </a:p>
        </p:txBody>
      </p:sp>
      <p:sp>
        <p:nvSpPr>
          <p:cNvPr id="3523" name="Google Shape;3523;p64"/>
          <p:cNvSpPr/>
          <p:nvPr/>
        </p:nvSpPr>
        <p:spPr>
          <a:xfrm>
            <a:off x="4836350" y="2995435"/>
            <a:ext cx="1040700" cy="343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Rajdhani SemiBold"/>
                <a:ea typeface="Rajdhani SemiBold"/>
                <a:cs typeface="Rajdhani SemiBold"/>
                <a:sym typeface="Rajdhani SemiBold"/>
              </a:rPr>
              <a:t>78</a:t>
            </a:r>
            <a:r>
              <a:rPr lang="en" sz="2400">
                <a:solidFill>
                  <a:schemeClr val="lt1"/>
                </a:solidFill>
                <a:latin typeface="Rajdhani SemiBold"/>
                <a:ea typeface="Rajdhani SemiBold"/>
                <a:cs typeface="Rajdhani SemiBold"/>
                <a:sym typeface="Rajdhani SemiBold"/>
              </a:rPr>
              <a:t>%</a:t>
            </a:r>
            <a:endParaRPr sz="2400">
              <a:solidFill>
                <a:schemeClr val="lt1"/>
              </a:solidFill>
              <a:latin typeface="Rajdhani SemiBold"/>
              <a:ea typeface="Rajdhani SemiBold"/>
              <a:cs typeface="Rajdhani SemiBold"/>
              <a:sym typeface="Rajdhani SemiBold"/>
            </a:endParaRPr>
          </a:p>
        </p:txBody>
      </p:sp>
      <p:sp>
        <p:nvSpPr>
          <p:cNvPr id="3524" name="Google Shape;3524;p64"/>
          <p:cNvSpPr/>
          <p:nvPr/>
        </p:nvSpPr>
        <p:spPr>
          <a:xfrm>
            <a:off x="4518938" y="1481904"/>
            <a:ext cx="241200" cy="241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4"/>
          <p:cNvSpPr/>
          <p:nvPr/>
        </p:nvSpPr>
        <p:spPr>
          <a:xfrm>
            <a:off x="4518938" y="3043704"/>
            <a:ext cx="241200" cy="241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4"/>
          <p:cNvSpPr/>
          <p:nvPr/>
        </p:nvSpPr>
        <p:spPr>
          <a:xfrm>
            <a:off x="6638405" y="1481904"/>
            <a:ext cx="241200" cy="241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4"/>
          <p:cNvSpPr/>
          <p:nvPr/>
        </p:nvSpPr>
        <p:spPr>
          <a:xfrm>
            <a:off x="6638405" y="3043704"/>
            <a:ext cx="241200" cy="241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8" name="Google Shape;3528;p64"/>
          <p:cNvGrpSpPr/>
          <p:nvPr/>
        </p:nvGrpSpPr>
        <p:grpSpPr>
          <a:xfrm rot="1914567">
            <a:off x="413161" y="103529"/>
            <a:ext cx="474814" cy="1441339"/>
            <a:chOff x="5109775" y="4748575"/>
            <a:chExt cx="172825" cy="524625"/>
          </a:xfrm>
        </p:grpSpPr>
        <p:sp>
          <p:nvSpPr>
            <p:cNvPr id="3529" name="Google Shape;3529;p64"/>
            <p:cNvSpPr/>
            <p:nvPr/>
          </p:nvSpPr>
          <p:spPr>
            <a:xfrm>
              <a:off x="5265775" y="4881600"/>
              <a:ext cx="16825" cy="15025"/>
            </a:xfrm>
            <a:custGeom>
              <a:rect b="b" l="l" r="r" t="t"/>
              <a:pathLst>
                <a:path extrusionOk="0" h="601" w="673">
                  <a:moveTo>
                    <a:pt x="336" y="1"/>
                  </a:moveTo>
                  <a:cubicBezTo>
                    <a:pt x="266" y="1"/>
                    <a:pt x="196" y="25"/>
                    <a:pt x="140" y="74"/>
                  </a:cubicBezTo>
                  <a:cubicBezTo>
                    <a:pt x="15" y="183"/>
                    <a:pt x="1" y="371"/>
                    <a:pt x="109" y="498"/>
                  </a:cubicBezTo>
                  <a:cubicBezTo>
                    <a:pt x="169" y="566"/>
                    <a:pt x="252" y="601"/>
                    <a:pt x="335" y="601"/>
                  </a:cubicBezTo>
                  <a:cubicBezTo>
                    <a:pt x="406" y="601"/>
                    <a:pt x="476" y="576"/>
                    <a:pt x="533" y="527"/>
                  </a:cubicBezTo>
                  <a:cubicBezTo>
                    <a:pt x="658" y="418"/>
                    <a:pt x="672" y="229"/>
                    <a:pt x="563" y="103"/>
                  </a:cubicBezTo>
                  <a:cubicBezTo>
                    <a:pt x="504" y="36"/>
                    <a:pt x="420" y="1"/>
                    <a:pt x="336"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4"/>
            <p:cNvSpPr/>
            <p:nvPr/>
          </p:nvSpPr>
          <p:spPr>
            <a:xfrm>
              <a:off x="5190800" y="4911300"/>
              <a:ext cx="28175" cy="25225"/>
            </a:xfrm>
            <a:custGeom>
              <a:rect b="b" l="l" r="r" t="t"/>
              <a:pathLst>
                <a:path extrusionOk="0" h="1009" w="1127">
                  <a:moveTo>
                    <a:pt x="563" y="1"/>
                  </a:moveTo>
                  <a:cubicBezTo>
                    <a:pt x="446" y="1"/>
                    <a:pt x="329" y="41"/>
                    <a:pt x="233" y="124"/>
                  </a:cubicBezTo>
                  <a:cubicBezTo>
                    <a:pt x="24" y="305"/>
                    <a:pt x="0" y="624"/>
                    <a:pt x="184" y="834"/>
                  </a:cubicBezTo>
                  <a:cubicBezTo>
                    <a:pt x="283" y="949"/>
                    <a:pt x="423" y="1008"/>
                    <a:pt x="563" y="1008"/>
                  </a:cubicBezTo>
                  <a:cubicBezTo>
                    <a:pt x="680" y="1008"/>
                    <a:pt x="798" y="967"/>
                    <a:pt x="893" y="885"/>
                  </a:cubicBezTo>
                  <a:cubicBezTo>
                    <a:pt x="1103" y="703"/>
                    <a:pt x="1126" y="384"/>
                    <a:pt x="943" y="175"/>
                  </a:cubicBezTo>
                  <a:cubicBezTo>
                    <a:pt x="844" y="60"/>
                    <a:pt x="704" y="1"/>
                    <a:pt x="563"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4"/>
            <p:cNvSpPr/>
            <p:nvPr/>
          </p:nvSpPr>
          <p:spPr>
            <a:xfrm>
              <a:off x="5186825" y="4748575"/>
              <a:ext cx="25800" cy="23075"/>
            </a:xfrm>
            <a:custGeom>
              <a:rect b="b" l="l" r="r" t="t"/>
              <a:pathLst>
                <a:path extrusionOk="0" h="923" w="1032">
                  <a:moveTo>
                    <a:pt x="515" y="0"/>
                  </a:moveTo>
                  <a:cubicBezTo>
                    <a:pt x="408" y="0"/>
                    <a:pt x="301" y="37"/>
                    <a:pt x="214" y="113"/>
                  </a:cubicBezTo>
                  <a:cubicBezTo>
                    <a:pt x="21" y="281"/>
                    <a:pt x="1" y="572"/>
                    <a:pt x="167" y="764"/>
                  </a:cubicBezTo>
                  <a:cubicBezTo>
                    <a:pt x="258" y="869"/>
                    <a:pt x="387" y="923"/>
                    <a:pt x="516" y="923"/>
                  </a:cubicBezTo>
                  <a:cubicBezTo>
                    <a:pt x="623" y="923"/>
                    <a:pt x="730" y="886"/>
                    <a:pt x="817" y="810"/>
                  </a:cubicBezTo>
                  <a:cubicBezTo>
                    <a:pt x="1011" y="643"/>
                    <a:pt x="1032" y="353"/>
                    <a:pt x="864" y="160"/>
                  </a:cubicBezTo>
                  <a:cubicBezTo>
                    <a:pt x="773" y="54"/>
                    <a:pt x="644" y="0"/>
                    <a:pt x="5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4"/>
            <p:cNvSpPr/>
            <p:nvPr/>
          </p:nvSpPr>
          <p:spPr>
            <a:xfrm>
              <a:off x="5111375" y="4801900"/>
              <a:ext cx="39500" cy="35375"/>
            </a:xfrm>
            <a:custGeom>
              <a:rect b="b" l="l" r="r" t="t"/>
              <a:pathLst>
                <a:path extrusionOk="0" h="1415" w="1580">
                  <a:moveTo>
                    <a:pt x="790" y="0"/>
                  </a:moveTo>
                  <a:cubicBezTo>
                    <a:pt x="626" y="0"/>
                    <a:pt x="461" y="57"/>
                    <a:pt x="327" y="173"/>
                  </a:cubicBezTo>
                  <a:cubicBezTo>
                    <a:pt x="32" y="429"/>
                    <a:pt x="1" y="875"/>
                    <a:pt x="255" y="1170"/>
                  </a:cubicBezTo>
                  <a:cubicBezTo>
                    <a:pt x="395" y="1331"/>
                    <a:pt x="593" y="1414"/>
                    <a:pt x="791" y="1414"/>
                  </a:cubicBezTo>
                  <a:cubicBezTo>
                    <a:pt x="955" y="1414"/>
                    <a:pt x="1120" y="1357"/>
                    <a:pt x="1253" y="1242"/>
                  </a:cubicBezTo>
                  <a:cubicBezTo>
                    <a:pt x="1548" y="985"/>
                    <a:pt x="1580" y="539"/>
                    <a:pt x="1325" y="244"/>
                  </a:cubicBezTo>
                  <a:cubicBezTo>
                    <a:pt x="1184" y="83"/>
                    <a:pt x="988" y="0"/>
                    <a:pt x="790"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4"/>
            <p:cNvSpPr/>
            <p:nvPr/>
          </p:nvSpPr>
          <p:spPr>
            <a:xfrm>
              <a:off x="5109775" y="5235675"/>
              <a:ext cx="41875" cy="37525"/>
            </a:xfrm>
            <a:custGeom>
              <a:rect b="b" l="l" r="r" t="t"/>
              <a:pathLst>
                <a:path extrusionOk="0" h="1501" w="1675">
                  <a:moveTo>
                    <a:pt x="837" y="0"/>
                  </a:moveTo>
                  <a:cubicBezTo>
                    <a:pt x="663" y="0"/>
                    <a:pt x="488" y="61"/>
                    <a:pt x="345" y="183"/>
                  </a:cubicBezTo>
                  <a:cubicBezTo>
                    <a:pt x="33" y="455"/>
                    <a:pt x="0" y="927"/>
                    <a:pt x="271" y="1241"/>
                  </a:cubicBezTo>
                  <a:cubicBezTo>
                    <a:pt x="418" y="1412"/>
                    <a:pt x="627" y="1500"/>
                    <a:pt x="836" y="1500"/>
                  </a:cubicBezTo>
                  <a:cubicBezTo>
                    <a:pt x="1011" y="1500"/>
                    <a:pt x="1186" y="1439"/>
                    <a:pt x="1329" y="1316"/>
                  </a:cubicBezTo>
                  <a:cubicBezTo>
                    <a:pt x="1640" y="1044"/>
                    <a:pt x="1675" y="572"/>
                    <a:pt x="1404" y="258"/>
                  </a:cubicBezTo>
                  <a:cubicBezTo>
                    <a:pt x="1255" y="88"/>
                    <a:pt x="1047" y="0"/>
                    <a:pt x="83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4"/>
            <p:cNvSpPr/>
            <p:nvPr/>
          </p:nvSpPr>
          <p:spPr>
            <a:xfrm>
              <a:off x="5172625" y="5155200"/>
              <a:ext cx="27975" cy="25025"/>
            </a:xfrm>
            <a:custGeom>
              <a:rect b="b" l="l" r="r" t="t"/>
              <a:pathLst>
                <a:path extrusionOk="0" h="1001" w="1119">
                  <a:moveTo>
                    <a:pt x="560" y="1"/>
                  </a:moveTo>
                  <a:cubicBezTo>
                    <a:pt x="444" y="1"/>
                    <a:pt x="327" y="41"/>
                    <a:pt x="233" y="123"/>
                  </a:cubicBezTo>
                  <a:cubicBezTo>
                    <a:pt x="25" y="303"/>
                    <a:pt x="1" y="619"/>
                    <a:pt x="182" y="828"/>
                  </a:cubicBezTo>
                  <a:cubicBezTo>
                    <a:pt x="281" y="942"/>
                    <a:pt x="420" y="1000"/>
                    <a:pt x="561" y="1000"/>
                  </a:cubicBezTo>
                  <a:cubicBezTo>
                    <a:pt x="676" y="1000"/>
                    <a:pt x="793" y="960"/>
                    <a:pt x="887" y="878"/>
                  </a:cubicBezTo>
                  <a:cubicBezTo>
                    <a:pt x="1095" y="698"/>
                    <a:pt x="1119" y="382"/>
                    <a:pt x="937" y="174"/>
                  </a:cubicBezTo>
                  <a:cubicBezTo>
                    <a:pt x="839" y="59"/>
                    <a:pt x="700" y="1"/>
                    <a:pt x="5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4"/>
            <p:cNvSpPr/>
            <p:nvPr/>
          </p:nvSpPr>
          <p:spPr>
            <a:xfrm>
              <a:off x="5219650" y="5040325"/>
              <a:ext cx="29700" cy="26625"/>
            </a:xfrm>
            <a:custGeom>
              <a:rect b="b" l="l" r="r" t="t"/>
              <a:pathLst>
                <a:path extrusionOk="0" h="1065" w="1188">
                  <a:moveTo>
                    <a:pt x="594" y="0"/>
                  </a:moveTo>
                  <a:cubicBezTo>
                    <a:pt x="471" y="0"/>
                    <a:pt x="347" y="43"/>
                    <a:pt x="247" y="130"/>
                  </a:cubicBezTo>
                  <a:cubicBezTo>
                    <a:pt x="25" y="322"/>
                    <a:pt x="0" y="659"/>
                    <a:pt x="193" y="880"/>
                  </a:cubicBezTo>
                  <a:cubicBezTo>
                    <a:pt x="299" y="1002"/>
                    <a:pt x="447" y="1064"/>
                    <a:pt x="595" y="1064"/>
                  </a:cubicBezTo>
                  <a:cubicBezTo>
                    <a:pt x="719" y="1064"/>
                    <a:pt x="843" y="1021"/>
                    <a:pt x="943" y="933"/>
                  </a:cubicBezTo>
                  <a:cubicBezTo>
                    <a:pt x="1165" y="741"/>
                    <a:pt x="1188" y="405"/>
                    <a:pt x="996" y="184"/>
                  </a:cubicBezTo>
                  <a:cubicBezTo>
                    <a:pt x="891" y="63"/>
                    <a:pt x="743" y="0"/>
                    <a:pt x="59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4"/>
            <p:cNvSpPr/>
            <p:nvPr/>
          </p:nvSpPr>
          <p:spPr>
            <a:xfrm>
              <a:off x="5130675" y="4760125"/>
              <a:ext cx="143525" cy="494300"/>
            </a:xfrm>
            <a:custGeom>
              <a:rect b="b" l="l" r="r" t="t"/>
              <a:pathLst>
                <a:path extrusionOk="0" fill="none" h="19772" w="5741">
                  <a:moveTo>
                    <a:pt x="0" y="19772"/>
                  </a:moveTo>
                  <a:lnTo>
                    <a:pt x="2237" y="16303"/>
                  </a:lnTo>
                  <a:lnTo>
                    <a:pt x="4155" y="11740"/>
                  </a:lnTo>
                  <a:lnTo>
                    <a:pt x="2969" y="6551"/>
                  </a:lnTo>
                  <a:lnTo>
                    <a:pt x="17" y="2378"/>
                  </a:lnTo>
                  <a:lnTo>
                    <a:pt x="2761" y="0"/>
                  </a:lnTo>
                  <a:lnTo>
                    <a:pt x="5740" y="5160"/>
                  </a:lnTo>
                  <a:lnTo>
                    <a:pt x="3109" y="6430"/>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537" name="Google Shape;3537;p64" title="Gráfico">
            <a:hlinkClick r:id="rId4"/>
          </p:cNvPr>
          <p:cNvPicPr preferRelativeResize="0"/>
          <p:nvPr/>
        </p:nvPicPr>
        <p:blipFill>
          <a:blip r:embed="rId5">
            <a:alphaModFix/>
          </a:blip>
          <a:stretch>
            <a:fillRect/>
          </a:stretch>
        </p:blipFill>
        <p:spPr>
          <a:xfrm>
            <a:off x="930800" y="1713852"/>
            <a:ext cx="2961100" cy="2463942"/>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41" name="Shape 3541"/>
        <p:cNvGrpSpPr/>
        <p:nvPr/>
      </p:nvGrpSpPr>
      <p:grpSpPr>
        <a:xfrm>
          <a:off x="0" y="0"/>
          <a:ext cx="0" cy="0"/>
          <a:chOff x="0" y="0"/>
          <a:chExt cx="0" cy="0"/>
        </a:xfrm>
      </p:grpSpPr>
      <p:sp>
        <p:nvSpPr>
          <p:cNvPr id="3542" name="Google Shape;3542;p65"/>
          <p:cNvSpPr txBox="1"/>
          <p:nvPr>
            <p:ph type="title"/>
          </p:nvPr>
        </p:nvSpPr>
        <p:spPr>
          <a:xfrm>
            <a:off x="713125" y="532533"/>
            <a:ext cx="7717800" cy="43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TRUE OR FALSE</a:t>
            </a:r>
            <a:r>
              <a:rPr lang="en"/>
              <a:t>?</a:t>
            </a:r>
            <a:endParaRPr/>
          </a:p>
          <a:p>
            <a:pPr indent="0" lvl="0" marL="0" rtl="0" algn="ctr">
              <a:spcBef>
                <a:spcPts val="0"/>
              </a:spcBef>
              <a:spcAft>
                <a:spcPts val="0"/>
              </a:spcAft>
              <a:buNone/>
            </a:pPr>
            <a:r>
              <a:t/>
            </a:r>
            <a:endParaRPr/>
          </a:p>
        </p:txBody>
      </p:sp>
      <p:grpSp>
        <p:nvGrpSpPr>
          <p:cNvPr id="3543" name="Google Shape;3543;p65"/>
          <p:cNvGrpSpPr/>
          <p:nvPr/>
        </p:nvGrpSpPr>
        <p:grpSpPr>
          <a:xfrm>
            <a:off x="5" y="-162019"/>
            <a:ext cx="633041" cy="950032"/>
            <a:chOff x="4497300" y="4737825"/>
            <a:chExt cx="285475" cy="428425"/>
          </a:xfrm>
        </p:grpSpPr>
        <p:sp>
          <p:nvSpPr>
            <p:cNvPr id="3544" name="Google Shape;3544;p65"/>
            <p:cNvSpPr/>
            <p:nvPr/>
          </p:nvSpPr>
          <p:spPr>
            <a:xfrm>
              <a:off x="4761950" y="4737825"/>
              <a:ext cx="20825" cy="18250"/>
            </a:xfrm>
            <a:custGeom>
              <a:rect b="b" l="l" r="r" t="t"/>
              <a:pathLst>
                <a:path extrusionOk="0" h="730" w="833">
                  <a:moveTo>
                    <a:pt x="417" y="1"/>
                  </a:moveTo>
                  <a:cubicBezTo>
                    <a:pt x="353" y="1"/>
                    <a:pt x="288" y="18"/>
                    <a:pt x="229" y="54"/>
                  </a:cubicBezTo>
                  <a:cubicBezTo>
                    <a:pt x="57" y="158"/>
                    <a:pt x="1" y="381"/>
                    <a:pt x="105" y="553"/>
                  </a:cubicBezTo>
                  <a:cubicBezTo>
                    <a:pt x="173" y="667"/>
                    <a:pt x="294" y="730"/>
                    <a:pt x="417" y="730"/>
                  </a:cubicBezTo>
                  <a:cubicBezTo>
                    <a:pt x="481" y="730"/>
                    <a:pt x="547" y="713"/>
                    <a:pt x="606" y="677"/>
                  </a:cubicBezTo>
                  <a:cubicBezTo>
                    <a:pt x="777" y="573"/>
                    <a:pt x="833" y="349"/>
                    <a:pt x="729" y="177"/>
                  </a:cubicBezTo>
                  <a:cubicBezTo>
                    <a:pt x="661" y="64"/>
                    <a:pt x="541" y="1"/>
                    <a:pt x="41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5" name="Google Shape;3545;p65"/>
            <p:cNvGrpSpPr/>
            <p:nvPr/>
          </p:nvGrpSpPr>
          <p:grpSpPr>
            <a:xfrm>
              <a:off x="4497300" y="4746950"/>
              <a:ext cx="275075" cy="419300"/>
              <a:chOff x="4497300" y="4746950"/>
              <a:chExt cx="275075" cy="419300"/>
            </a:xfrm>
          </p:grpSpPr>
          <p:sp>
            <p:nvSpPr>
              <p:cNvPr id="3546" name="Google Shape;3546;p65"/>
              <p:cNvSpPr/>
              <p:nvPr/>
            </p:nvSpPr>
            <p:spPr>
              <a:xfrm>
                <a:off x="4701825" y="4812300"/>
                <a:ext cx="19625" cy="17200"/>
              </a:xfrm>
              <a:custGeom>
                <a:rect b="b" l="l" r="r" t="t"/>
                <a:pathLst>
                  <a:path extrusionOk="0" h="688" w="785">
                    <a:moveTo>
                      <a:pt x="392" y="1"/>
                    </a:moveTo>
                    <a:cubicBezTo>
                      <a:pt x="331" y="1"/>
                      <a:pt x="270" y="17"/>
                      <a:pt x="214" y="51"/>
                    </a:cubicBezTo>
                    <a:cubicBezTo>
                      <a:pt x="53" y="149"/>
                      <a:pt x="1" y="360"/>
                      <a:pt x="99" y="522"/>
                    </a:cubicBezTo>
                    <a:cubicBezTo>
                      <a:pt x="164" y="629"/>
                      <a:pt x="277" y="688"/>
                      <a:pt x="393" y="688"/>
                    </a:cubicBezTo>
                    <a:cubicBezTo>
                      <a:pt x="454" y="688"/>
                      <a:pt x="515" y="672"/>
                      <a:pt x="571" y="638"/>
                    </a:cubicBezTo>
                    <a:cubicBezTo>
                      <a:pt x="732" y="540"/>
                      <a:pt x="784" y="328"/>
                      <a:pt x="686" y="167"/>
                    </a:cubicBezTo>
                    <a:cubicBezTo>
                      <a:pt x="621" y="60"/>
                      <a:pt x="508" y="1"/>
                      <a:pt x="392"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5"/>
              <p:cNvSpPr/>
              <p:nvPr/>
            </p:nvSpPr>
            <p:spPr>
              <a:xfrm>
                <a:off x="4718050" y="4958525"/>
                <a:ext cx="23750" cy="20850"/>
              </a:xfrm>
              <a:custGeom>
                <a:rect b="b" l="l" r="r" t="t"/>
                <a:pathLst>
                  <a:path extrusionOk="0" h="834" w="950">
                    <a:moveTo>
                      <a:pt x="475" y="0"/>
                    </a:moveTo>
                    <a:cubicBezTo>
                      <a:pt x="402" y="0"/>
                      <a:pt x="327" y="20"/>
                      <a:pt x="259" y="61"/>
                    </a:cubicBezTo>
                    <a:cubicBezTo>
                      <a:pt x="63" y="180"/>
                      <a:pt x="0" y="436"/>
                      <a:pt x="120" y="633"/>
                    </a:cubicBezTo>
                    <a:cubicBezTo>
                      <a:pt x="198" y="762"/>
                      <a:pt x="334" y="833"/>
                      <a:pt x="475" y="833"/>
                    </a:cubicBezTo>
                    <a:cubicBezTo>
                      <a:pt x="548" y="833"/>
                      <a:pt x="623" y="813"/>
                      <a:pt x="690" y="773"/>
                    </a:cubicBezTo>
                    <a:cubicBezTo>
                      <a:pt x="887" y="653"/>
                      <a:pt x="949" y="396"/>
                      <a:pt x="830" y="201"/>
                    </a:cubicBezTo>
                    <a:cubicBezTo>
                      <a:pt x="752" y="71"/>
                      <a:pt x="615" y="0"/>
                      <a:pt x="47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5"/>
              <p:cNvSpPr/>
              <p:nvPr/>
            </p:nvSpPr>
            <p:spPr>
              <a:xfrm>
                <a:off x="4587475" y="4992225"/>
                <a:ext cx="30900" cy="27125"/>
              </a:xfrm>
              <a:custGeom>
                <a:rect b="b" l="l" r="r" t="t"/>
                <a:pathLst>
                  <a:path extrusionOk="0" h="1085" w="1236">
                    <a:moveTo>
                      <a:pt x="618" y="1"/>
                    </a:moveTo>
                    <a:cubicBezTo>
                      <a:pt x="522" y="1"/>
                      <a:pt x="426" y="26"/>
                      <a:pt x="338" y="79"/>
                    </a:cubicBezTo>
                    <a:cubicBezTo>
                      <a:pt x="82" y="235"/>
                      <a:pt x="0" y="567"/>
                      <a:pt x="156" y="823"/>
                    </a:cubicBezTo>
                    <a:cubicBezTo>
                      <a:pt x="258" y="991"/>
                      <a:pt x="436" y="1084"/>
                      <a:pt x="619" y="1084"/>
                    </a:cubicBezTo>
                    <a:cubicBezTo>
                      <a:pt x="715" y="1084"/>
                      <a:pt x="811" y="1059"/>
                      <a:pt x="899" y="1006"/>
                    </a:cubicBezTo>
                    <a:cubicBezTo>
                      <a:pt x="1155" y="850"/>
                      <a:pt x="1235" y="518"/>
                      <a:pt x="1082" y="262"/>
                    </a:cubicBezTo>
                    <a:cubicBezTo>
                      <a:pt x="980" y="94"/>
                      <a:pt x="801" y="1"/>
                      <a:pt x="618"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5"/>
              <p:cNvSpPr/>
              <p:nvPr/>
            </p:nvSpPr>
            <p:spPr>
              <a:xfrm>
                <a:off x="4497300" y="4887800"/>
                <a:ext cx="21975" cy="19250"/>
              </a:xfrm>
              <a:custGeom>
                <a:rect b="b" l="l" r="r" t="t"/>
                <a:pathLst>
                  <a:path extrusionOk="0" h="770" w="879">
                    <a:moveTo>
                      <a:pt x="439" y="0"/>
                    </a:moveTo>
                    <a:cubicBezTo>
                      <a:pt x="371" y="0"/>
                      <a:pt x="302" y="18"/>
                      <a:pt x="240" y="56"/>
                    </a:cubicBezTo>
                    <a:cubicBezTo>
                      <a:pt x="59" y="167"/>
                      <a:pt x="1" y="403"/>
                      <a:pt x="111" y="584"/>
                    </a:cubicBezTo>
                    <a:cubicBezTo>
                      <a:pt x="183" y="704"/>
                      <a:pt x="310" y="770"/>
                      <a:pt x="440" y="770"/>
                    </a:cubicBezTo>
                    <a:cubicBezTo>
                      <a:pt x="508" y="770"/>
                      <a:pt x="577" y="752"/>
                      <a:pt x="639" y="714"/>
                    </a:cubicBezTo>
                    <a:cubicBezTo>
                      <a:pt x="821" y="603"/>
                      <a:pt x="878" y="367"/>
                      <a:pt x="769" y="186"/>
                    </a:cubicBezTo>
                    <a:cubicBezTo>
                      <a:pt x="696" y="66"/>
                      <a:pt x="569" y="0"/>
                      <a:pt x="439"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5"/>
              <p:cNvSpPr/>
              <p:nvPr/>
            </p:nvSpPr>
            <p:spPr>
              <a:xfrm>
                <a:off x="4602400" y="4797500"/>
                <a:ext cx="12700" cy="11150"/>
              </a:xfrm>
              <a:custGeom>
                <a:rect b="b" l="l" r="r" t="t"/>
                <a:pathLst>
                  <a:path extrusionOk="0" h="446" w="508">
                    <a:moveTo>
                      <a:pt x="254" y="1"/>
                    </a:moveTo>
                    <a:cubicBezTo>
                      <a:pt x="215" y="1"/>
                      <a:pt x="175" y="11"/>
                      <a:pt x="139" y="33"/>
                    </a:cubicBezTo>
                    <a:cubicBezTo>
                      <a:pt x="34" y="97"/>
                      <a:pt x="0" y="233"/>
                      <a:pt x="63" y="339"/>
                    </a:cubicBezTo>
                    <a:cubicBezTo>
                      <a:pt x="106" y="408"/>
                      <a:pt x="179" y="446"/>
                      <a:pt x="254" y="446"/>
                    </a:cubicBezTo>
                    <a:cubicBezTo>
                      <a:pt x="293" y="446"/>
                      <a:pt x="333" y="435"/>
                      <a:pt x="369" y="414"/>
                    </a:cubicBezTo>
                    <a:cubicBezTo>
                      <a:pt x="475" y="350"/>
                      <a:pt x="508" y="213"/>
                      <a:pt x="445" y="108"/>
                    </a:cubicBezTo>
                    <a:cubicBezTo>
                      <a:pt x="403" y="39"/>
                      <a:pt x="329" y="1"/>
                      <a:pt x="25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5"/>
              <p:cNvSpPr/>
              <p:nvPr/>
            </p:nvSpPr>
            <p:spPr>
              <a:xfrm>
                <a:off x="4644450" y="5148000"/>
                <a:ext cx="20800" cy="18250"/>
              </a:xfrm>
              <a:custGeom>
                <a:rect b="b" l="l" r="r" t="t"/>
                <a:pathLst>
                  <a:path extrusionOk="0" h="730" w="832">
                    <a:moveTo>
                      <a:pt x="417" y="0"/>
                    </a:moveTo>
                    <a:cubicBezTo>
                      <a:pt x="353" y="0"/>
                      <a:pt x="288" y="18"/>
                      <a:pt x="229" y="54"/>
                    </a:cubicBezTo>
                    <a:cubicBezTo>
                      <a:pt x="57" y="157"/>
                      <a:pt x="1" y="381"/>
                      <a:pt x="105" y="553"/>
                    </a:cubicBezTo>
                    <a:cubicBezTo>
                      <a:pt x="174" y="667"/>
                      <a:pt x="293" y="729"/>
                      <a:pt x="417" y="729"/>
                    </a:cubicBezTo>
                    <a:cubicBezTo>
                      <a:pt x="481" y="729"/>
                      <a:pt x="547" y="712"/>
                      <a:pt x="606" y="676"/>
                    </a:cubicBezTo>
                    <a:cubicBezTo>
                      <a:pt x="778" y="572"/>
                      <a:pt x="832" y="348"/>
                      <a:pt x="728" y="177"/>
                    </a:cubicBezTo>
                    <a:cubicBezTo>
                      <a:pt x="660" y="63"/>
                      <a:pt x="540" y="0"/>
                      <a:pt x="41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5"/>
              <p:cNvSpPr/>
              <p:nvPr/>
            </p:nvSpPr>
            <p:spPr>
              <a:xfrm>
                <a:off x="4602900" y="4746950"/>
                <a:ext cx="169475" cy="410200"/>
              </a:xfrm>
              <a:custGeom>
                <a:rect b="b" l="l" r="r" t="t"/>
                <a:pathLst>
                  <a:path extrusionOk="0" fill="none" h="16408" w="6779">
                    <a:moveTo>
                      <a:pt x="2078" y="16407"/>
                    </a:moveTo>
                    <a:lnTo>
                      <a:pt x="1" y="10355"/>
                    </a:lnTo>
                    <a:lnTo>
                      <a:pt x="5082" y="8879"/>
                    </a:lnTo>
                    <a:lnTo>
                      <a:pt x="4350" y="2959"/>
                    </a:lnTo>
                    <a:lnTo>
                      <a:pt x="677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5"/>
              <p:cNvSpPr/>
              <p:nvPr/>
            </p:nvSpPr>
            <p:spPr>
              <a:xfrm>
                <a:off x="4608750" y="4803050"/>
                <a:ext cx="102900" cy="17875"/>
              </a:xfrm>
              <a:custGeom>
                <a:rect b="b" l="l" r="r" t="t"/>
                <a:pathLst>
                  <a:path extrusionOk="0" fill="none" h="715" w="4116">
                    <a:moveTo>
                      <a:pt x="0" y="1"/>
                    </a:moveTo>
                    <a:lnTo>
                      <a:pt x="4115" y="715"/>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5"/>
              <p:cNvSpPr/>
              <p:nvPr/>
            </p:nvSpPr>
            <p:spPr>
              <a:xfrm>
                <a:off x="4508275" y="4897400"/>
                <a:ext cx="95400" cy="110550"/>
              </a:xfrm>
              <a:custGeom>
                <a:rect b="b" l="l" r="r" t="t"/>
                <a:pathLst>
                  <a:path extrusionOk="0" fill="none" h="4422" w="3816">
                    <a:moveTo>
                      <a:pt x="0" y="0"/>
                    </a:moveTo>
                    <a:lnTo>
                      <a:pt x="3816" y="442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55" name="Google Shape;3555;p65"/>
          <p:cNvGrpSpPr/>
          <p:nvPr/>
        </p:nvGrpSpPr>
        <p:grpSpPr>
          <a:xfrm flipH="1">
            <a:off x="8430896" y="1207338"/>
            <a:ext cx="424786" cy="307381"/>
            <a:chOff x="7798575" y="3831070"/>
            <a:chExt cx="1212981" cy="877729"/>
          </a:xfrm>
        </p:grpSpPr>
        <p:sp>
          <p:nvSpPr>
            <p:cNvPr id="3556" name="Google Shape;3556;p65"/>
            <p:cNvSpPr/>
            <p:nvPr/>
          </p:nvSpPr>
          <p:spPr>
            <a:xfrm rot="-9621488">
              <a:off x="7857690" y="3999319"/>
              <a:ext cx="1094753" cy="541232"/>
            </a:xfrm>
            <a:custGeom>
              <a:rect b="b" l="l" r="r" t="t"/>
              <a:pathLst>
                <a:path extrusionOk="0" h="13169" w="26637">
                  <a:moveTo>
                    <a:pt x="1" y="8156"/>
                  </a:moveTo>
                  <a:cubicBezTo>
                    <a:pt x="1" y="8156"/>
                    <a:pt x="17381" y="13168"/>
                    <a:pt x="26105" y="2315"/>
                  </a:cubicBezTo>
                  <a:cubicBezTo>
                    <a:pt x="26636" y="1652"/>
                    <a:pt x="26397" y="660"/>
                    <a:pt x="25630" y="292"/>
                  </a:cubicBezTo>
                  <a:lnTo>
                    <a:pt x="25630" y="292"/>
                  </a:lnTo>
                  <a:cubicBezTo>
                    <a:pt x="25020" y="0"/>
                    <a:pt x="24285" y="207"/>
                    <a:pt x="23927" y="781"/>
                  </a:cubicBezTo>
                  <a:cubicBezTo>
                    <a:pt x="22340" y="3330"/>
                    <a:pt x="16704" y="9549"/>
                    <a:pt x="1" y="8156"/>
                  </a:cubicBezTo>
                  <a:close/>
                </a:path>
              </a:pathLst>
            </a:custGeom>
            <a:solidFill>
              <a:srgbClr val="FFFFFF">
                <a:alpha val="8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5"/>
            <p:cNvSpPr/>
            <p:nvPr/>
          </p:nvSpPr>
          <p:spPr>
            <a:xfrm flipH="1" rot="1893365">
              <a:off x="7819142" y="4248617"/>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58" name="Google Shape;3558;p65"/>
          <p:cNvSpPr txBox="1"/>
          <p:nvPr/>
        </p:nvSpPr>
        <p:spPr>
          <a:xfrm>
            <a:off x="457200" y="918525"/>
            <a:ext cx="8229600" cy="36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500">
              <a:solidFill>
                <a:schemeClr val="dk1"/>
              </a:solidFill>
              <a:latin typeface="Fira Sans Extra Condensed Medium"/>
              <a:ea typeface="Fira Sans Extra Condensed Medium"/>
              <a:cs typeface="Fira Sans Extra Condensed Medium"/>
              <a:sym typeface="Fira Sans Extra Condensed Medium"/>
            </a:endParaRPr>
          </a:p>
        </p:txBody>
      </p:sp>
      <p:grpSp>
        <p:nvGrpSpPr>
          <p:cNvPr id="3559" name="Google Shape;3559;p65"/>
          <p:cNvGrpSpPr/>
          <p:nvPr/>
        </p:nvGrpSpPr>
        <p:grpSpPr>
          <a:xfrm>
            <a:off x="1374649" y="3678675"/>
            <a:ext cx="3246121" cy="904925"/>
            <a:chOff x="429800" y="3831675"/>
            <a:chExt cx="2638050" cy="904925"/>
          </a:xfrm>
        </p:grpSpPr>
        <p:sp>
          <p:nvSpPr>
            <p:cNvPr id="3560" name="Google Shape;3560;p65"/>
            <p:cNvSpPr txBox="1"/>
            <p:nvPr/>
          </p:nvSpPr>
          <p:spPr>
            <a:xfrm>
              <a:off x="429800" y="4126700"/>
              <a:ext cx="2637900" cy="60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a:ea typeface="Quicksand"/>
                  <a:cs typeface="Quicksand"/>
                  <a:sym typeface="Quicksand"/>
                </a:rPr>
                <a:t>Jupiter is the biggest planet in the entire Solar System</a:t>
              </a:r>
              <a:endParaRPr>
                <a:solidFill>
                  <a:schemeClr val="lt1"/>
                </a:solidFill>
                <a:latin typeface="Quicksand"/>
                <a:ea typeface="Quicksand"/>
                <a:cs typeface="Quicksand"/>
                <a:sym typeface="Quicksand"/>
              </a:endParaRPr>
            </a:p>
          </p:txBody>
        </p:sp>
        <p:sp>
          <p:nvSpPr>
            <p:cNvPr id="3561" name="Google Shape;3561;p65"/>
            <p:cNvSpPr txBox="1"/>
            <p:nvPr/>
          </p:nvSpPr>
          <p:spPr>
            <a:xfrm>
              <a:off x="429950" y="3831675"/>
              <a:ext cx="2637900" cy="26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a:ea typeface="Quicksand"/>
                  <a:cs typeface="Quicksand"/>
                  <a:sym typeface="Quicksand"/>
                </a:rPr>
                <a:t>True</a:t>
              </a:r>
              <a:endParaRPr>
                <a:solidFill>
                  <a:schemeClr val="lt1"/>
                </a:solidFill>
                <a:latin typeface="Quicksand"/>
                <a:ea typeface="Quicksand"/>
                <a:cs typeface="Quicksand"/>
                <a:sym typeface="Quicksand"/>
              </a:endParaRPr>
            </a:p>
          </p:txBody>
        </p:sp>
      </p:grpSp>
      <p:grpSp>
        <p:nvGrpSpPr>
          <p:cNvPr id="3562" name="Google Shape;3562;p65"/>
          <p:cNvGrpSpPr/>
          <p:nvPr/>
        </p:nvGrpSpPr>
        <p:grpSpPr>
          <a:xfrm>
            <a:off x="4594925" y="3678675"/>
            <a:ext cx="3247825" cy="904925"/>
            <a:chOff x="3346000" y="3831675"/>
            <a:chExt cx="3247825" cy="904925"/>
          </a:xfrm>
        </p:grpSpPr>
        <p:sp>
          <p:nvSpPr>
            <p:cNvPr id="3563" name="Google Shape;3563;p65"/>
            <p:cNvSpPr txBox="1"/>
            <p:nvPr/>
          </p:nvSpPr>
          <p:spPr>
            <a:xfrm>
              <a:off x="3346025" y="4126700"/>
              <a:ext cx="3247800" cy="60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a:ea typeface="Quicksand"/>
                  <a:cs typeface="Quicksand"/>
                  <a:sym typeface="Quicksand"/>
                </a:rPr>
                <a:t>Saturn is a gas giant and it’s composed of hydrogen and helium</a:t>
              </a:r>
              <a:endParaRPr>
                <a:solidFill>
                  <a:schemeClr val="lt1"/>
                </a:solidFill>
                <a:latin typeface="Quicksand"/>
                <a:ea typeface="Quicksand"/>
                <a:cs typeface="Quicksand"/>
                <a:sym typeface="Quicksand"/>
              </a:endParaRPr>
            </a:p>
          </p:txBody>
        </p:sp>
        <p:sp>
          <p:nvSpPr>
            <p:cNvPr id="3564" name="Google Shape;3564;p65"/>
            <p:cNvSpPr txBox="1"/>
            <p:nvPr/>
          </p:nvSpPr>
          <p:spPr>
            <a:xfrm>
              <a:off x="3346000" y="3831675"/>
              <a:ext cx="3247800" cy="26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a:ea typeface="Quicksand"/>
                  <a:cs typeface="Quicksand"/>
                  <a:sym typeface="Quicksand"/>
                </a:rPr>
                <a:t>False</a:t>
              </a:r>
              <a:endParaRPr>
                <a:solidFill>
                  <a:schemeClr val="lt1"/>
                </a:solidFill>
                <a:latin typeface="Quicksand"/>
                <a:ea typeface="Quicksand"/>
                <a:cs typeface="Quicksand"/>
                <a:sym typeface="Quicksand"/>
              </a:endParaRPr>
            </a:p>
          </p:txBody>
        </p:sp>
      </p:grpSp>
      <p:grpSp>
        <p:nvGrpSpPr>
          <p:cNvPr id="3565" name="Google Shape;3565;p65"/>
          <p:cNvGrpSpPr/>
          <p:nvPr/>
        </p:nvGrpSpPr>
        <p:grpSpPr>
          <a:xfrm>
            <a:off x="1678716" y="2601763"/>
            <a:ext cx="2637998" cy="867000"/>
            <a:chOff x="606200" y="2780250"/>
            <a:chExt cx="2461508" cy="867000"/>
          </a:xfrm>
        </p:grpSpPr>
        <p:sp>
          <p:nvSpPr>
            <p:cNvPr id="3566" name="Google Shape;3566;p65"/>
            <p:cNvSpPr/>
            <p:nvPr/>
          </p:nvSpPr>
          <p:spPr>
            <a:xfrm>
              <a:off x="606200" y="2780250"/>
              <a:ext cx="2461500" cy="8670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latin typeface="Quicksand"/>
                <a:ea typeface="Quicksand"/>
                <a:cs typeface="Quicksand"/>
                <a:sym typeface="Quicksand"/>
              </a:endParaRPr>
            </a:p>
          </p:txBody>
        </p:sp>
        <p:sp>
          <p:nvSpPr>
            <p:cNvPr id="3567" name="Google Shape;3567;p65"/>
            <p:cNvSpPr txBox="1"/>
            <p:nvPr/>
          </p:nvSpPr>
          <p:spPr>
            <a:xfrm>
              <a:off x="606208" y="2947338"/>
              <a:ext cx="2461500" cy="5583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a:ea typeface="Quicksand"/>
                  <a:cs typeface="Quicksand"/>
                  <a:sym typeface="Quicksand"/>
                </a:rPr>
                <a:t>Option 1: Despite being red, Mars is cold planet. It’s full of iron oxide dust</a:t>
              </a:r>
              <a:endParaRPr>
                <a:solidFill>
                  <a:schemeClr val="lt1"/>
                </a:solidFill>
                <a:latin typeface="Quicksand"/>
                <a:ea typeface="Quicksand"/>
                <a:cs typeface="Quicksand"/>
                <a:sym typeface="Quicksand"/>
              </a:endParaRPr>
            </a:p>
          </p:txBody>
        </p:sp>
      </p:grpSp>
      <p:grpSp>
        <p:nvGrpSpPr>
          <p:cNvPr id="3568" name="Google Shape;3568;p65"/>
          <p:cNvGrpSpPr/>
          <p:nvPr/>
        </p:nvGrpSpPr>
        <p:grpSpPr>
          <a:xfrm>
            <a:off x="4857014" y="2601763"/>
            <a:ext cx="2638064" cy="867000"/>
            <a:chOff x="3346142" y="2780250"/>
            <a:chExt cx="2465710" cy="867000"/>
          </a:xfrm>
        </p:grpSpPr>
        <p:sp>
          <p:nvSpPr>
            <p:cNvPr id="3569" name="Google Shape;3569;p65"/>
            <p:cNvSpPr/>
            <p:nvPr/>
          </p:nvSpPr>
          <p:spPr>
            <a:xfrm>
              <a:off x="3346142" y="2780250"/>
              <a:ext cx="2461500" cy="8670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latin typeface="Quicksand"/>
                <a:ea typeface="Quicksand"/>
                <a:cs typeface="Quicksand"/>
                <a:sym typeface="Quicksand"/>
              </a:endParaRPr>
            </a:p>
          </p:txBody>
        </p:sp>
        <p:sp>
          <p:nvSpPr>
            <p:cNvPr id="3570" name="Google Shape;3570;p65"/>
            <p:cNvSpPr txBox="1"/>
            <p:nvPr/>
          </p:nvSpPr>
          <p:spPr>
            <a:xfrm>
              <a:off x="3346152" y="2947338"/>
              <a:ext cx="2465700" cy="5583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a:ea typeface="Quicksand"/>
                  <a:cs typeface="Quicksand"/>
                  <a:sym typeface="Quicksand"/>
                </a:rPr>
                <a:t>Option 2: Venus is the second, closest and brightest planet from the sun</a:t>
              </a:r>
              <a:endParaRPr>
                <a:solidFill>
                  <a:schemeClr val="lt1"/>
                </a:solidFill>
                <a:latin typeface="Quicksand"/>
                <a:ea typeface="Quicksand"/>
                <a:cs typeface="Quicksand"/>
                <a:sym typeface="Quicksand"/>
              </a:endParaRPr>
            </a:p>
          </p:txBody>
        </p:sp>
      </p:grpSp>
      <p:sp>
        <p:nvSpPr>
          <p:cNvPr id="3571" name="Google Shape;3571;p65"/>
          <p:cNvSpPr txBox="1"/>
          <p:nvPr/>
        </p:nvSpPr>
        <p:spPr>
          <a:xfrm>
            <a:off x="1062425" y="1207350"/>
            <a:ext cx="7019100" cy="672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a:ea typeface="Quicksand"/>
                <a:cs typeface="Quicksand"/>
                <a:sym typeface="Quicksand"/>
              </a:rPr>
              <a:t>Mercury is the closest planet to the Sun and the smallest one in the Solar System—it’s only a bit larger than our Moon. The planet’s name has nothing to do with the liquid metal since it was named after the Roman messenger god, Mercury</a:t>
            </a:r>
            <a:endParaRPr>
              <a:solidFill>
                <a:schemeClr val="lt1"/>
              </a:solidFill>
              <a:latin typeface="Quicksand"/>
              <a:ea typeface="Quicksand"/>
              <a:cs typeface="Quicksand"/>
              <a:sym typeface="Quicksand"/>
            </a:endParaRPr>
          </a:p>
        </p:txBody>
      </p:sp>
      <p:sp>
        <p:nvSpPr>
          <p:cNvPr id="3572" name="Google Shape;3572;p65"/>
          <p:cNvSpPr txBox="1"/>
          <p:nvPr/>
        </p:nvSpPr>
        <p:spPr>
          <a:xfrm>
            <a:off x="1062425" y="2027675"/>
            <a:ext cx="7019100" cy="364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Quicksand"/>
                <a:ea typeface="Quicksand"/>
                <a:cs typeface="Quicksand"/>
                <a:sym typeface="Quicksand"/>
              </a:rPr>
              <a:t>Are you understanding everything? Here are some Satellite’s Facts: True or False?</a:t>
            </a:r>
            <a:endParaRPr>
              <a:solidFill>
                <a:schemeClr val="lt1"/>
              </a:solidFill>
              <a:latin typeface="Quicksand"/>
              <a:ea typeface="Quicksand"/>
              <a:cs typeface="Quicksand"/>
              <a:sym typeface="Quicksand"/>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6" name="Shape 3576"/>
        <p:cNvGrpSpPr/>
        <p:nvPr/>
      </p:nvGrpSpPr>
      <p:grpSpPr>
        <a:xfrm>
          <a:off x="0" y="0"/>
          <a:ext cx="0" cy="0"/>
          <a:chOff x="0" y="0"/>
          <a:chExt cx="0" cy="0"/>
        </a:xfrm>
      </p:grpSpPr>
      <p:sp>
        <p:nvSpPr>
          <p:cNvPr id="3577" name="Google Shape;3577;p66"/>
          <p:cNvSpPr txBox="1"/>
          <p:nvPr>
            <p:ph type="title"/>
          </p:nvPr>
        </p:nvSpPr>
        <p:spPr>
          <a:xfrm>
            <a:off x="4670275" y="1416738"/>
            <a:ext cx="2850300" cy="147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TO REINFORCE THE CONCEPT, TRY USING AN </a:t>
            </a:r>
            <a:r>
              <a:rPr lang="en"/>
              <a:t>IMAGE</a:t>
            </a:r>
            <a:endParaRPr/>
          </a:p>
        </p:txBody>
      </p:sp>
      <p:sp>
        <p:nvSpPr>
          <p:cNvPr id="3578" name="Google Shape;3578;p66"/>
          <p:cNvSpPr txBox="1"/>
          <p:nvPr>
            <p:ph idx="1" type="subTitle"/>
          </p:nvPr>
        </p:nvSpPr>
        <p:spPr>
          <a:xfrm>
            <a:off x="4670275" y="2991763"/>
            <a:ext cx="2850300" cy="735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pic>
        <p:nvPicPr>
          <p:cNvPr id="3579" name="Google Shape;3579;p66"/>
          <p:cNvPicPr preferRelativeResize="0"/>
          <p:nvPr/>
        </p:nvPicPr>
        <p:blipFill rotWithShape="1">
          <a:blip r:embed="rId3">
            <a:alphaModFix/>
          </a:blip>
          <a:srcRect b="0" l="3272" r="20797" t="0"/>
          <a:stretch/>
        </p:blipFill>
        <p:spPr>
          <a:xfrm>
            <a:off x="887725" y="1107750"/>
            <a:ext cx="3271500" cy="3118500"/>
          </a:xfrm>
          <a:prstGeom prst="ellipse">
            <a:avLst/>
          </a:prstGeom>
          <a:noFill/>
          <a:ln>
            <a:noFill/>
          </a:ln>
        </p:spPr>
      </p:pic>
      <p:grpSp>
        <p:nvGrpSpPr>
          <p:cNvPr id="3580" name="Google Shape;3580;p66"/>
          <p:cNvGrpSpPr/>
          <p:nvPr/>
        </p:nvGrpSpPr>
        <p:grpSpPr>
          <a:xfrm rot="1914567">
            <a:off x="3339361" y="-604171"/>
            <a:ext cx="474814" cy="1441339"/>
            <a:chOff x="5109775" y="4748575"/>
            <a:chExt cx="172825" cy="524625"/>
          </a:xfrm>
        </p:grpSpPr>
        <p:sp>
          <p:nvSpPr>
            <p:cNvPr id="3581" name="Google Shape;3581;p66"/>
            <p:cNvSpPr/>
            <p:nvPr/>
          </p:nvSpPr>
          <p:spPr>
            <a:xfrm>
              <a:off x="5265775" y="4881600"/>
              <a:ext cx="16825" cy="15025"/>
            </a:xfrm>
            <a:custGeom>
              <a:rect b="b" l="l" r="r" t="t"/>
              <a:pathLst>
                <a:path extrusionOk="0" h="601" w="673">
                  <a:moveTo>
                    <a:pt x="336" y="1"/>
                  </a:moveTo>
                  <a:cubicBezTo>
                    <a:pt x="266" y="1"/>
                    <a:pt x="196" y="25"/>
                    <a:pt x="140" y="74"/>
                  </a:cubicBezTo>
                  <a:cubicBezTo>
                    <a:pt x="15" y="183"/>
                    <a:pt x="1" y="371"/>
                    <a:pt x="109" y="498"/>
                  </a:cubicBezTo>
                  <a:cubicBezTo>
                    <a:pt x="169" y="566"/>
                    <a:pt x="252" y="601"/>
                    <a:pt x="335" y="601"/>
                  </a:cubicBezTo>
                  <a:cubicBezTo>
                    <a:pt x="406" y="601"/>
                    <a:pt x="476" y="576"/>
                    <a:pt x="533" y="527"/>
                  </a:cubicBezTo>
                  <a:cubicBezTo>
                    <a:pt x="658" y="418"/>
                    <a:pt x="672" y="229"/>
                    <a:pt x="563" y="103"/>
                  </a:cubicBezTo>
                  <a:cubicBezTo>
                    <a:pt x="504" y="36"/>
                    <a:pt x="420" y="1"/>
                    <a:pt x="336"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6"/>
            <p:cNvSpPr/>
            <p:nvPr/>
          </p:nvSpPr>
          <p:spPr>
            <a:xfrm>
              <a:off x="5190800" y="4911300"/>
              <a:ext cx="28175" cy="25225"/>
            </a:xfrm>
            <a:custGeom>
              <a:rect b="b" l="l" r="r" t="t"/>
              <a:pathLst>
                <a:path extrusionOk="0" h="1009" w="1127">
                  <a:moveTo>
                    <a:pt x="563" y="1"/>
                  </a:moveTo>
                  <a:cubicBezTo>
                    <a:pt x="446" y="1"/>
                    <a:pt x="329" y="41"/>
                    <a:pt x="233" y="124"/>
                  </a:cubicBezTo>
                  <a:cubicBezTo>
                    <a:pt x="24" y="305"/>
                    <a:pt x="0" y="624"/>
                    <a:pt x="184" y="834"/>
                  </a:cubicBezTo>
                  <a:cubicBezTo>
                    <a:pt x="283" y="949"/>
                    <a:pt x="423" y="1008"/>
                    <a:pt x="563" y="1008"/>
                  </a:cubicBezTo>
                  <a:cubicBezTo>
                    <a:pt x="680" y="1008"/>
                    <a:pt x="798" y="967"/>
                    <a:pt x="893" y="885"/>
                  </a:cubicBezTo>
                  <a:cubicBezTo>
                    <a:pt x="1103" y="703"/>
                    <a:pt x="1126" y="384"/>
                    <a:pt x="943" y="175"/>
                  </a:cubicBezTo>
                  <a:cubicBezTo>
                    <a:pt x="844" y="60"/>
                    <a:pt x="704" y="1"/>
                    <a:pt x="563"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6"/>
            <p:cNvSpPr/>
            <p:nvPr/>
          </p:nvSpPr>
          <p:spPr>
            <a:xfrm>
              <a:off x="5186825" y="4748575"/>
              <a:ext cx="25800" cy="23075"/>
            </a:xfrm>
            <a:custGeom>
              <a:rect b="b" l="l" r="r" t="t"/>
              <a:pathLst>
                <a:path extrusionOk="0" h="923" w="1032">
                  <a:moveTo>
                    <a:pt x="515" y="0"/>
                  </a:moveTo>
                  <a:cubicBezTo>
                    <a:pt x="408" y="0"/>
                    <a:pt x="301" y="37"/>
                    <a:pt x="214" y="113"/>
                  </a:cubicBezTo>
                  <a:cubicBezTo>
                    <a:pt x="21" y="281"/>
                    <a:pt x="1" y="572"/>
                    <a:pt x="167" y="764"/>
                  </a:cubicBezTo>
                  <a:cubicBezTo>
                    <a:pt x="258" y="869"/>
                    <a:pt x="387" y="923"/>
                    <a:pt x="516" y="923"/>
                  </a:cubicBezTo>
                  <a:cubicBezTo>
                    <a:pt x="623" y="923"/>
                    <a:pt x="730" y="886"/>
                    <a:pt x="817" y="810"/>
                  </a:cubicBezTo>
                  <a:cubicBezTo>
                    <a:pt x="1011" y="643"/>
                    <a:pt x="1032" y="353"/>
                    <a:pt x="864" y="160"/>
                  </a:cubicBezTo>
                  <a:cubicBezTo>
                    <a:pt x="773" y="54"/>
                    <a:pt x="644" y="0"/>
                    <a:pt x="5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6"/>
            <p:cNvSpPr/>
            <p:nvPr/>
          </p:nvSpPr>
          <p:spPr>
            <a:xfrm>
              <a:off x="5111375" y="4801900"/>
              <a:ext cx="39500" cy="35375"/>
            </a:xfrm>
            <a:custGeom>
              <a:rect b="b" l="l" r="r" t="t"/>
              <a:pathLst>
                <a:path extrusionOk="0" h="1415" w="1580">
                  <a:moveTo>
                    <a:pt x="790" y="0"/>
                  </a:moveTo>
                  <a:cubicBezTo>
                    <a:pt x="626" y="0"/>
                    <a:pt x="461" y="57"/>
                    <a:pt x="327" y="173"/>
                  </a:cubicBezTo>
                  <a:cubicBezTo>
                    <a:pt x="32" y="429"/>
                    <a:pt x="1" y="875"/>
                    <a:pt x="255" y="1170"/>
                  </a:cubicBezTo>
                  <a:cubicBezTo>
                    <a:pt x="395" y="1331"/>
                    <a:pt x="593" y="1414"/>
                    <a:pt x="791" y="1414"/>
                  </a:cubicBezTo>
                  <a:cubicBezTo>
                    <a:pt x="955" y="1414"/>
                    <a:pt x="1120" y="1357"/>
                    <a:pt x="1253" y="1242"/>
                  </a:cubicBezTo>
                  <a:cubicBezTo>
                    <a:pt x="1548" y="985"/>
                    <a:pt x="1580" y="539"/>
                    <a:pt x="1325" y="244"/>
                  </a:cubicBezTo>
                  <a:cubicBezTo>
                    <a:pt x="1184" y="83"/>
                    <a:pt x="988" y="0"/>
                    <a:pt x="790"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6"/>
            <p:cNvSpPr/>
            <p:nvPr/>
          </p:nvSpPr>
          <p:spPr>
            <a:xfrm>
              <a:off x="5109775" y="5235675"/>
              <a:ext cx="41875" cy="37525"/>
            </a:xfrm>
            <a:custGeom>
              <a:rect b="b" l="l" r="r" t="t"/>
              <a:pathLst>
                <a:path extrusionOk="0" h="1501" w="1675">
                  <a:moveTo>
                    <a:pt x="837" y="0"/>
                  </a:moveTo>
                  <a:cubicBezTo>
                    <a:pt x="663" y="0"/>
                    <a:pt x="488" y="61"/>
                    <a:pt x="345" y="183"/>
                  </a:cubicBezTo>
                  <a:cubicBezTo>
                    <a:pt x="33" y="455"/>
                    <a:pt x="0" y="927"/>
                    <a:pt x="271" y="1241"/>
                  </a:cubicBezTo>
                  <a:cubicBezTo>
                    <a:pt x="418" y="1412"/>
                    <a:pt x="627" y="1500"/>
                    <a:pt x="836" y="1500"/>
                  </a:cubicBezTo>
                  <a:cubicBezTo>
                    <a:pt x="1011" y="1500"/>
                    <a:pt x="1186" y="1439"/>
                    <a:pt x="1329" y="1316"/>
                  </a:cubicBezTo>
                  <a:cubicBezTo>
                    <a:pt x="1640" y="1044"/>
                    <a:pt x="1675" y="572"/>
                    <a:pt x="1404" y="258"/>
                  </a:cubicBezTo>
                  <a:cubicBezTo>
                    <a:pt x="1255" y="88"/>
                    <a:pt x="1047" y="0"/>
                    <a:pt x="83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6"/>
            <p:cNvSpPr/>
            <p:nvPr/>
          </p:nvSpPr>
          <p:spPr>
            <a:xfrm>
              <a:off x="5172625" y="5155200"/>
              <a:ext cx="27975" cy="25025"/>
            </a:xfrm>
            <a:custGeom>
              <a:rect b="b" l="l" r="r" t="t"/>
              <a:pathLst>
                <a:path extrusionOk="0" h="1001" w="1119">
                  <a:moveTo>
                    <a:pt x="560" y="1"/>
                  </a:moveTo>
                  <a:cubicBezTo>
                    <a:pt x="444" y="1"/>
                    <a:pt x="327" y="41"/>
                    <a:pt x="233" y="123"/>
                  </a:cubicBezTo>
                  <a:cubicBezTo>
                    <a:pt x="25" y="303"/>
                    <a:pt x="1" y="619"/>
                    <a:pt x="182" y="828"/>
                  </a:cubicBezTo>
                  <a:cubicBezTo>
                    <a:pt x="281" y="942"/>
                    <a:pt x="420" y="1000"/>
                    <a:pt x="561" y="1000"/>
                  </a:cubicBezTo>
                  <a:cubicBezTo>
                    <a:pt x="676" y="1000"/>
                    <a:pt x="793" y="960"/>
                    <a:pt x="887" y="878"/>
                  </a:cubicBezTo>
                  <a:cubicBezTo>
                    <a:pt x="1095" y="698"/>
                    <a:pt x="1119" y="382"/>
                    <a:pt x="937" y="174"/>
                  </a:cubicBezTo>
                  <a:cubicBezTo>
                    <a:pt x="839" y="59"/>
                    <a:pt x="700" y="1"/>
                    <a:pt x="5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6"/>
            <p:cNvSpPr/>
            <p:nvPr/>
          </p:nvSpPr>
          <p:spPr>
            <a:xfrm>
              <a:off x="5219650" y="5040325"/>
              <a:ext cx="29700" cy="26625"/>
            </a:xfrm>
            <a:custGeom>
              <a:rect b="b" l="l" r="r" t="t"/>
              <a:pathLst>
                <a:path extrusionOk="0" h="1065" w="1188">
                  <a:moveTo>
                    <a:pt x="594" y="0"/>
                  </a:moveTo>
                  <a:cubicBezTo>
                    <a:pt x="471" y="0"/>
                    <a:pt x="347" y="43"/>
                    <a:pt x="247" y="130"/>
                  </a:cubicBezTo>
                  <a:cubicBezTo>
                    <a:pt x="25" y="322"/>
                    <a:pt x="0" y="659"/>
                    <a:pt x="193" y="880"/>
                  </a:cubicBezTo>
                  <a:cubicBezTo>
                    <a:pt x="299" y="1002"/>
                    <a:pt x="447" y="1064"/>
                    <a:pt x="595" y="1064"/>
                  </a:cubicBezTo>
                  <a:cubicBezTo>
                    <a:pt x="719" y="1064"/>
                    <a:pt x="843" y="1021"/>
                    <a:pt x="943" y="933"/>
                  </a:cubicBezTo>
                  <a:cubicBezTo>
                    <a:pt x="1165" y="741"/>
                    <a:pt x="1188" y="405"/>
                    <a:pt x="996" y="184"/>
                  </a:cubicBezTo>
                  <a:cubicBezTo>
                    <a:pt x="891" y="63"/>
                    <a:pt x="743" y="0"/>
                    <a:pt x="59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6"/>
            <p:cNvSpPr/>
            <p:nvPr/>
          </p:nvSpPr>
          <p:spPr>
            <a:xfrm>
              <a:off x="5130675" y="4760125"/>
              <a:ext cx="143525" cy="494300"/>
            </a:xfrm>
            <a:custGeom>
              <a:rect b="b" l="l" r="r" t="t"/>
              <a:pathLst>
                <a:path extrusionOk="0" fill="none" h="19772" w="5741">
                  <a:moveTo>
                    <a:pt x="0" y="19772"/>
                  </a:moveTo>
                  <a:lnTo>
                    <a:pt x="2237" y="16303"/>
                  </a:lnTo>
                  <a:lnTo>
                    <a:pt x="4155" y="11740"/>
                  </a:lnTo>
                  <a:lnTo>
                    <a:pt x="2969" y="6551"/>
                  </a:lnTo>
                  <a:lnTo>
                    <a:pt x="17" y="2378"/>
                  </a:lnTo>
                  <a:lnTo>
                    <a:pt x="2761" y="0"/>
                  </a:lnTo>
                  <a:lnTo>
                    <a:pt x="5740" y="5160"/>
                  </a:lnTo>
                  <a:lnTo>
                    <a:pt x="3109" y="6430"/>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9" name="Google Shape;3589;p66"/>
          <p:cNvGrpSpPr/>
          <p:nvPr/>
        </p:nvGrpSpPr>
        <p:grpSpPr>
          <a:xfrm>
            <a:off x="6513295" y="4399850"/>
            <a:ext cx="1135731" cy="951001"/>
            <a:chOff x="4738595" y="3825300"/>
            <a:chExt cx="1135731" cy="951001"/>
          </a:xfrm>
        </p:grpSpPr>
        <p:sp>
          <p:nvSpPr>
            <p:cNvPr id="3590" name="Google Shape;3590;p66"/>
            <p:cNvSpPr/>
            <p:nvPr/>
          </p:nvSpPr>
          <p:spPr>
            <a:xfrm>
              <a:off x="5647567" y="4721947"/>
              <a:ext cx="60516" cy="54353"/>
            </a:xfrm>
            <a:custGeom>
              <a:rect b="b" l="l" r="r" t="t"/>
              <a:pathLst>
                <a:path extrusionOk="0" h="785" w="874">
                  <a:moveTo>
                    <a:pt x="437" y="1"/>
                  </a:moveTo>
                  <a:cubicBezTo>
                    <a:pt x="266" y="1"/>
                    <a:pt x="109" y="113"/>
                    <a:pt x="60" y="285"/>
                  </a:cubicBezTo>
                  <a:cubicBezTo>
                    <a:pt x="0" y="493"/>
                    <a:pt x="120" y="710"/>
                    <a:pt x="330" y="770"/>
                  </a:cubicBezTo>
                  <a:cubicBezTo>
                    <a:pt x="366" y="780"/>
                    <a:pt x="402" y="785"/>
                    <a:pt x="437" y="785"/>
                  </a:cubicBezTo>
                  <a:cubicBezTo>
                    <a:pt x="608" y="785"/>
                    <a:pt x="764" y="673"/>
                    <a:pt x="814" y="501"/>
                  </a:cubicBezTo>
                  <a:cubicBezTo>
                    <a:pt x="874" y="291"/>
                    <a:pt x="752" y="76"/>
                    <a:pt x="544" y="16"/>
                  </a:cubicBezTo>
                  <a:cubicBezTo>
                    <a:pt x="508" y="5"/>
                    <a:pt x="472" y="1"/>
                    <a:pt x="43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6"/>
            <p:cNvSpPr/>
            <p:nvPr/>
          </p:nvSpPr>
          <p:spPr>
            <a:xfrm>
              <a:off x="5789299" y="4483834"/>
              <a:ext cx="85027" cy="76372"/>
            </a:xfrm>
            <a:custGeom>
              <a:rect b="b" l="l" r="r" t="t"/>
              <a:pathLst>
                <a:path extrusionOk="0" h="1103" w="1228">
                  <a:moveTo>
                    <a:pt x="615" y="0"/>
                  </a:moveTo>
                  <a:cubicBezTo>
                    <a:pt x="374" y="0"/>
                    <a:pt x="154" y="158"/>
                    <a:pt x="83" y="401"/>
                  </a:cubicBezTo>
                  <a:cubicBezTo>
                    <a:pt x="1" y="693"/>
                    <a:pt x="171" y="999"/>
                    <a:pt x="463" y="1082"/>
                  </a:cubicBezTo>
                  <a:cubicBezTo>
                    <a:pt x="513" y="1096"/>
                    <a:pt x="564" y="1103"/>
                    <a:pt x="613" y="1103"/>
                  </a:cubicBezTo>
                  <a:cubicBezTo>
                    <a:pt x="854" y="1103"/>
                    <a:pt x="1076" y="945"/>
                    <a:pt x="1144" y="703"/>
                  </a:cubicBezTo>
                  <a:cubicBezTo>
                    <a:pt x="1227" y="410"/>
                    <a:pt x="1057" y="104"/>
                    <a:pt x="765" y="21"/>
                  </a:cubicBezTo>
                  <a:cubicBezTo>
                    <a:pt x="715" y="7"/>
                    <a:pt x="664" y="0"/>
                    <a:pt x="6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6"/>
            <p:cNvSpPr/>
            <p:nvPr/>
          </p:nvSpPr>
          <p:spPr>
            <a:xfrm>
              <a:off x="5274021" y="4642391"/>
              <a:ext cx="63770" cy="55877"/>
            </a:xfrm>
            <a:custGeom>
              <a:rect b="b" l="l" r="r" t="t"/>
              <a:pathLst>
                <a:path extrusionOk="0" h="807" w="921">
                  <a:moveTo>
                    <a:pt x="460" y="1"/>
                  </a:moveTo>
                  <a:cubicBezTo>
                    <a:pt x="393" y="1"/>
                    <a:pt x="326" y="17"/>
                    <a:pt x="265" y="52"/>
                  </a:cubicBezTo>
                  <a:cubicBezTo>
                    <a:pt x="70" y="160"/>
                    <a:pt x="0" y="405"/>
                    <a:pt x="108" y="600"/>
                  </a:cubicBezTo>
                  <a:cubicBezTo>
                    <a:pt x="181" y="732"/>
                    <a:pt x="319" y="807"/>
                    <a:pt x="460" y="807"/>
                  </a:cubicBezTo>
                  <a:cubicBezTo>
                    <a:pt x="527" y="807"/>
                    <a:pt x="594" y="790"/>
                    <a:pt x="656" y="755"/>
                  </a:cubicBezTo>
                  <a:cubicBezTo>
                    <a:pt x="850" y="648"/>
                    <a:pt x="920" y="402"/>
                    <a:pt x="812" y="208"/>
                  </a:cubicBezTo>
                  <a:cubicBezTo>
                    <a:pt x="738" y="76"/>
                    <a:pt x="601" y="1"/>
                    <a:pt x="4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6"/>
            <p:cNvSpPr/>
            <p:nvPr/>
          </p:nvSpPr>
          <p:spPr>
            <a:xfrm>
              <a:off x="5476546" y="4274316"/>
              <a:ext cx="52345" cy="47083"/>
            </a:xfrm>
            <a:custGeom>
              <a:rect b="b" l="l" r="r" t="t"/>
              <a:pathLst>
                <a:path extrusionOk="0" h="680" w="756">
                  <a:moveTo>
                    <a:pt x="377" y="0"/>
                  </a:moveTo>
                  <a:cubicBezTo>
                    <a:pt x="229" y="0"/>
                    <a:pt x="94" y="97"/>
                    <a:pt x="51" y="246"/>
                  </a:cubicBezTo>
                  <a:cubicBezTo>
                    <a:pt x="0" y="426"/>
                    <a:pt x="104" y="614"/>
                    <a:pt x="284" y="666"/>
                  </a:cubicBezTo>
                  <a:cubicBezTo>
                    <a:pt x="315" y="675"/>
                    <a:pt x="346" y="679"/>
                    <a:pt x="377" y="679"/>
                  </a:cubicBezTo>
                  <a:cubicBezTo>
                    <a:pt x="525" y="679"/>
                    <a:pt x="661" y="581"/>
                    <a:pt x="704" y="433"/>
                  </a:cubicBezTo>
                  <a:cubicBezTo>
                    <a:pt x="756" y="253"/>
                    <a:pt x="651" y="65"/>
                    <a:pt x="471" y="13"/>
                  </a:cubicBezTo>
                  <a:cubicBezTo>
                    <a:pt x="439" y="4"/>
                    <a:pt x="408" y="0"/>
                    <a:pt x="37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6"/>
            <p:cNvSpPr/>
            <p:nvPr/>
          </p:nvSpPr>
          <p:spPr>
            <a:xfrm>
              <a:off x="4738595" y="4429273"/>
              <a:ext cx="64670" cy="58092"/>
            </a:xfrm>
            <a:custGeom>
              <a:rect b="b" l="l" r="r" t="t"/>
              <a:pathLst>
                <a:path extrusionOk="0" h="839" w="934">
                  <a:moveTo>
                    <a:pt x="467" y="0"/>
                  </a:moveTo>
                  <a:cubicBezTo>
                    <a:pt x="285" y="0"/>
                    <a:pt x="117" y="120"/>
                    <a:pt x="64" y="304"/>
                  </a:cubicBezTo>
                  <a:cubicBezTo>
                    <a:pt x="1" y="526"/>
                    <a:pt x="129" y="757"/>
                    <a:pt x="352" y="822"/>
                  </a:cubicBezTo>
                  <a:cubicBezTo>
                    <a:pt x="391" y="833"/>
                    <a:pt x="429" y="839"/>
                    <a:pt x="467" y="839"/>
                  </a:cubicBezTo>
                  <a:cubicBezTo>
                    <a:pt x="650" y="839"/>
                    <a:pt x="818" y="719"/>
                    <a:pt x="870" y="534"/>
                  </a:cubicBezTo>
                  <a:cubicBezTo>
                    <a:pt x="933" y="312"/>
                    <a:pt x="805" y="80"/>
                    <a:pt x="582" y="16"/>
                  </a:cubicBezTo>
                  <a:cubicBezTo>
                    <a:pt x="544" y="5"/>
                    <a:pt x="505" y="0"/>
                    <a:pt x="46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6"/>
            <p:cNvSpPr/>
            <p:nvPr/>
          </p:nvSpPr>
          <p:spPr>
            <a:xfrm>
              <a:off x="5380996" y="4072484"/>
              <a:ext cx="69932" cy="62801"/>
            </a:xfrm>
            <a:custGeom>
              <a:rect b="b" l="l" r="r" t="t"/>
              <a:pathLst>
                <a:path extrusionOk="0" h="907" w="1010">
                  <a:moveTo>
                    <a:pt x="505" y="1"/>
                  </a:moveTo>
                  <a:cubicBezTo>
                    <a:pt x="308" y="1"/>
                    <a:pt x="125" y="131"/>
                    <a:pt x="69" y="330"/>
                  </a:cubicBezTo>
                  <a:cubicBezTo>
                    <a:pt x="0" y="571"/>
                    <a:pt x="140" y="821"/>
                    <a:pt x="380" y="889"/>
                  </a:cubicBezTo>
                  <a:cubicBezTo>
                    <a:pt x="422" y="901"/>
                    <a:pt x="463" y="907"/>
                    <a:pt x="504" y="907"/>
                  </a:cubicBezTo>
                  <a:cubicBezTo>
                    <a:pt x="702" y="907"/>
                    <a:pt x="883" y="776"/>
                    <a:pt x="940" y="577"/>
                  </a:cubicBezTo>
                  <a:cubicBezTo>
                    <a:pt x="1009" y="338"/>
                    <a:pt x="869" y="86"/>
                    <a:pt x="628" y="18"/>
                  </a:cubicBezTo>
                  <a:cubicBezTo>
                    <a:pt x="587" y="6"/>
                    <a:pt x="545" y="1"/>
                    <a:pt x="50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6"/>
            <p:cNvSpPr/>
            <p:nvPr/>
          </p:nvSpPr>
          <p:spPr>
            <a:xfrm>
              <a:off x="5317157" y="3825300"/>
              <a:ext cx="55946" cy="50337"/>
            </a:xfrm>
            <a:custGeom>
              <a:rect b="b" l="l" r="r" t="t"/>
              <a:pathLst>
                <a:path extrusionOk="0" h="727" w="808">
                  <a:moveTo>
                    <a:pt x="404" y="1"/>
                  </a:moveTo>
                  <a:cubicBezTo>
                    <a:pt x="246" y="1"/>
                    <a:pt x="99" y="104"/>
                    <a:pt x="54" y="264"/>
                  </a:cubicBezTo>
                  <a:cubicBezTo>
                    <a:pt x="0" y="458"/>
                    <a:pt x="111" y="658"/>
                    <a:pt x="305" y="713"/>
                  </a:cubicBezTo>
                  <a:cubicBezTo>
                    <a:pt x="337" y="722"/>
                    <a:pt x="370" y="726"/>
                    <a:pt x="403" y="726"/>
                  </a:cubicBezTo>
                  <a:cubicBezTo>
                    <a:pt x="561" y="726"/>
                    <a:pt x="708" y="623"/>
                    <a:pt x="752" y="463"/>
                  </a:cubicBezTo>
                  <a:cubicBezTo>
                    <a:pt x="807" y="271"/>
                    <a:pt x="695" y="69"/>
                    <a:pt x="503" y="14"/>
                  </a:cubicBezTo>
                  <a:cubicBezTo>
                    <a:pt x="470" y="5"/>
                    <a:pt x="437" y="1"/>
                    <a:pt x="40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6"/>
            <p:cNvSpPr/>
            <p:nvPr/>
          </p:nvSpPr>
          <p:spPr>
            <a:xfrm>
              <a:off x="4770930" y="3850503"/>
              <a:ext cx="1060895" cy="898666"/>
            </a:xfrm>
            <a:custGeom>
              <a:rect b="b" l="l" r="r" t="t"/>
              <a:pathLst>
                <a:path extrusionOk="0" fill="none" h="12979" w="15322">
                  <a:moveTo>
                    <a:pt x="8293" y="1"/>
                  </a:moveTo>
                  <a:lnTo>
                    <a:pt x="9276" y="3649"/>
                  </a:lnTo>
                  <a:lnTo>
                    <a:pt x="10568" y="6461"/>
                  </a:lnTo>
                  <a:lnTo>
                    <a:pt x="15322" y="9700"/>
                  </a:lnTo>
                  <a:lnTo>
                    <a:pt x="13097" y="12979"/>
                  </a:lnTo>
                  <a:lnTo>
                    <a:pt x="7720" y="11854"/>
                  </a:lnTo>
                  <a:lnTo>
                    <a:pt x="0" y="87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6"/>
            <p:cNvSpPr/>
            <p:nvPr/>
          </p:nvSpPr>
          <p:spPr>
            <a:xfrm>
              <a:off x="5305456" y="4297719"/>
              <a:ext cx="197265" cy="373550"/>
            </a:xfrm>
            <a:custGeom>
              <a:rect b="b" l="l" r="r" t="t"/>
              <a:pathLst>
                <a:path extrusionOk="0" fill="none" h="5395" w="2849">
                  <a:moveTo>
                    <a:pt x="0" y="5395"/>
                  </a:moveTo>
                  <a:lnTo>
                    <a:pt x="284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9" name="Google Shape;3599;p66"/>
          <p:cNvGrpSpPr/>
          <p:nvPr/>
        </p:nvGrpSpPr>
        <p:grpSpPr>
          <a:xfrm flipH="1">
            <a:off x="448249" y="4455352"/>
            <a:ext cx="708017" cy="512331"/>
            <a:chOff x="7798575" y="3831070"/>
            <a:chExt cx="1212981" cy="877729"/>
          </a:xfrm>
        </p:grpSpPr>
        <p:sp>
          <p:nvSpPr>
            <p:cNvPr id="3600" name="Google Shape;3600;p66"/>
            <p:cNvSpPr/>
            <p:nvPr/>
          </p:nvSpPr>
          <p:spPr>
            <a:xfrm rot="-9621488">
              <a:off x="7857690" y="3999319"/>
              <a:ext cx="1094753" cy="541232"/>
            </a:xfrm>
            <a:custGeom>
              <a:rect b="b" l="l" r="r" t="t"/>
              <a:pathLst>
                <a:path extrusionOk="0" h="13169" w="26637">
                  <a:moveTo>
                    <a:pt x="1" y="8156"/>
                  </a:moveTo>
                  <a:cubicBezTo>
                    <a:pt x="1" y="8156"/>
                    <a:pt x="17381" y="13168"/>
                    <a:pt x="26105" y="2315"/>
                  </a:cubicBezTo>
                  <a:cubicBezTo>
                    <a:pt x="26636" y="1652"/>
                    <a:pt x="26397" y="660"/>
                    <a:pt x="25630" y="292"/>
                  </a:cubicBezTo>
                  <a:lnTo>
                    <a:pt x="25630" y="292"/>
                  </a:lnTo>
                  <a:cubicBezTo>
                    <a:pt x="25020" y="0"/>
                    <a:pt x="24285" y="207"/>
                    <a:pt x="23927" y="781"/>
                  </a:cubicBezTo>
                  <a:cubicBezTo>
                    <a:pt x="22340" y="3330"/>
                    <a:pt x="16704" y="9549"/>
                    <a:pt x="1" y="8156"/>
                  </a:cubicBezTo>
                  <a:close/>
                </a:path>
              </a:pathLst>
            </a:custGeom>
            <a:solidFill>
              <a:srgbClr val="FFFFFF">
                <a:alpha val="8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6"/>
            <p:cNvSpPr/>
            <p:nvPr/>
          </p:nvSpPr>
          <p:spPr>
            <a:xfrm flipH="1" rot="1893365">
              <a:off x="7819142" y="4248617"/>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2" name="Google Shape;3602;p66"/>
          <p:cNvGrpSpPr/>
          <p:nvPr/>
        </p:nvGrpSpPr>
        <p:grpSpPr>
          <a:xfrm flipH="1">
            <a:off x="7904227" y="341415"/>
            <a:ext cx="708017" cy="512331"/>
            <a:chOff x="7798575" y="3831070"/>
            <a:chExt cx="1212981" cy="877729"/>
          </a:xfrm>
        </p:grpSpPr>
        <p:sp>
          <p:nvSpPr>
            <p:cNvPr id="3603" name="Google Shape;3603;p66"/>
            <p:cNvSpPr/>
            <p:nvPr/>
          </p:nvSpPr>
          <p:spPr>
            <a:xfrm rot="-9621488">
              <a:off x="7857690" y="3999319"/>
              <a:ext cx="1094753" cy="541232"/>
            </a:xfrm>
            <a:custGeom>
              <a:rect b="b" l="l" r="r" t="t"/>
              <a:pathLst>
                <a:path extrusionOk="0" h="13169" w="26637">
                  <a:moveTo>
                    <a:pt x="1" y="8156"/>
                  </a:moveTo>
                  <a:cubicBezTo>
                    <a:pt x="1" y="8156"/>
                    <a:pt x="17381" y="13168"/>
                    <a:pt x="26105" y="2315"/>
                  </a:cubicBezTo>
                  <a:cubicBezTo>
                    <a:pt x="26636" y="1652"/>
                    <a:pt x="26397" y="660"/>
                    <a:pt x="25630" y="292"/>
                  </a:cubicBezTo>
                  <a:lnTo>
                    <a:pt x="25630" y="292"/>
                  </a:lnTo>
                  <a:cubicBezTo>
                    <a:pt x="25020" y="0"/>
                    <a:pt x="24285" y="207"/>
                    <a:pt x="23927" y="781"/>
                  </a:cubicBezTo>
                  <a:cubicBezTo>
                    <a:pt x="22340" y="3330"/>
                    <a:pt x="16704" y="9549"/>
                    <a:pt x="1" y="8156"/>
                  </a:cubicBezTo>
                  <a:close/>
                </a:path>
              </a:pathLst>
            </a:custGeom>
            <a:solidFill>
              <a:srgbClr val="FFFFFF">
                <a:alpha val="8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6"/>
            <p:cNvSpPr/>
            <p:nvPr/>
          </p:nvSpPr>
          <p:spPr>
            <a:xfrm flipH="1" rot="1893365">
              <a:off x="7819142" y="4248617"/>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lin ang="13500032" scaled="0"/>
        </a:gradFill>
      </p:bgPr>
    </p:bg>
    <p:spTree>
      <p:nvGrpSpPr>
        <p:cNvPr id="2094" name="Shape 2094"/>
        <p:cNvGrpSpPr/>
        <p:nvPr/>
      </p:nvGrpSpPr>
      <p:grpSpPr>
        <a:xfrm>
          <a:off x="0" y="0"/>
          <a:ext cx="0" cy="0"/>
          <a:chOff x="0" y="0"/>
          <a:chExt cx="0" cy="0"/>
        </a:xfrm>
      </p:grpSpPr>
      <p:sp>
        <p:nvSpPr>
          <p:cNvPr id="2095" name="Google Shape;2095;p40"/>
          <p:cNvSpPr/>
          <p:nvPr/>
        </p:nvSpPr>
        <p:spPr>
          <a:xfrm>
            <a:off x="5482863" y="2972825"/>
            <a:ext cx="742500" cy="7425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096" name="Google Shape;2096;p40"/>
          <p:cNvSpPr/>
          <p:nvPr/>
        </p:nvSpPr>
        <p:spPr>
          <a:xfrm>
            <a:off x="2356550" y="2954350"/>
            <a:ext cx="742500" cy="7425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097" name="Google Shape;2097;p40"/>
          <p:cNvSpPr/>
          <p:nvPr/>
        </p:nvSpPr>
        <p:spPr>
          <a:xfrm>
            <a:off x="5482838" y="1180994"/>
            <a:ext cx="742500" cy="7425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098" name="Google Shape;2098;p40"/>
          <p:cNvSpPr/>
          <p:nvPr/>
        </p:nvSpPr>
        <p:spPr>
          <a:xfrm>
            <a:off x="2356550" y="1180994"/>
            <a:ext cx="742500" cy="7425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099" name="Google Shape;2099;p40"/>
          <p:cNvSpPr txBox="1"/>
          <p:nvPr>
            <p:ph idx="3" type="title"/>
          </p:nvPr>
        </p:nvSpPr>
        <p:spPr>
          <a:xfrm>
            <a:off x="4538263" y="1923494"/>
            <a:ext cx="27714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APPLICATIONS</a:t>
            </a:r>
            <a:endParaRPr>
              <a:solidFill>
                <a:schemeClr val="lt1"/>
              </a:solidFill>
            </a:endParaRPr>
          </a:p>
        </p:txBody>
      </p:sp>
      <p:sp>
        <p:nvSpPr>
          <p:cNvPr id="2100" name="Google Shape;2100;p40"/>
          <p:cNvSpPr txBox="1"/>
          <p:nvPr>
            <p:ph type="title"/>
          </p:nvPr>
        </p:nvSpPr>
        <p:spPr>
          <a:xfrm>
            <a:off x="1342100" y="1923482"/>
            <a:ext cx="27714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2101" name="Google Shape;2101;p40"/>
          <p:cNvSpPr txBox="1"/>
          <p:nvPr>
            <p:ph idx="2" type="title"/>
          </p:nvPr>
        </p:nvSpPr>
        <p:spPr>
          <a:xfrm>
            <a:off x="2396300" y="1387686"/>
            <a:ext cx="663000" cy="32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102" name="Google Shape;2102;p40"/>
          <p:cNvSpPr txBox="1"/>
          <p:nvPr>
            <p:ph idx="1" type="subTitle"/>
          </p:nvPr>
        </p:nvSpPr>
        <p:spPr>
          <a:xfrm>
            <a:off x="1342100" y="2321919"/>
            <a:ext cx="2771400" cy="531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103" name="Google Shape;2103;p40"/>
          <p:cNvSpPr txBox="1"/>
          <p:nvPr>
            <p:ph idx="4" type="title"/>
          </p:nvPr>
        </p:nvSpPr>
        <p:spPr>
          <a:xfrm>
            <a:off x="5520375" y="1387686"/>
            <a:ext cx="667500" cy="32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104" name="Google Shape;2104;p40"/>
          <p:cNvSpPr txBox="1"/>
          <p:nvPr>
            <p:ph idx="5" type="subTitle"/>
          </p:nvPr>
        </p:nvSpPr>
        <p:spPr>
          <a:xfrm>
            <a:off x="4538263" y="2321919"/>
            <a:ext cx="2771400" cy="531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105" name="Google Shape;2105;p40"/>
          <p:cNvSpPr txBox="1"/>
          <p:nvPr>
            <p:ph idx="6" type="title"/>
          </p:nvPr>
        </p:nvSpPr>
        <p:spPr>
          <a:xfrm>
            <a:off x="1342100" y="3696850"/>
            <a:ext cx="27714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ADVANTAGES</a:t>
            </a:r>
            <a:endParaRPr>
              <a:solidFill>
                <a:schemeClr val="lt1"/>
              </a:solidFill>
            </a:endParaRPr>
          </a:p>
        </p:txBody>
      </p:sp>
      <p:sp>
        <p:nvSpPr>
          <p:cNvPr id="2106" name="Google Shape;2106;p40"/>
          <p:cNvSpPr txBox="1"/>
          <p:nvPr>
            <p:ph idx="7" type="title"/>
          </p:nvPr>
        </p:nvSpPr>
        <p:spPr>
          <a:xfrm>
            <a:off x="2394050" y="3161046"/>
            <a:ext cx="667500" cy="32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107" name="Google Shape;2107;p40"/>
          <p:cNvSpPr txBox="1"/>
          <p:nvPr>
            <p:ph idx="8" type="subTitle"/>
          </p:nvPr>
        </p:nvSpPr>
        <p:spPr>
          <a:xfrm>
            <a:off x="1342100" y="4090450"/>
            <a:ext cx="2771400" cy="531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108" name="Google Shape;2108;p40"/>
          <p:cNvSpPr txBox="1"/>
          <p:nvPr>
            <p:ph idx="9" type="title"/>
          </p:nvPr>
        </p:nvSpPr>
        <p:spPr>
          <a:xfrm>
            <a:off x="4538263" y="3696850"/>
            <a:ext cx="27714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DISADVANTAGES</a:t>
            </a:r>
            <a:endParaRPr>
              <a:solidFill>
                <a:schemeClr val="lt1"/>
              </a:solidFill>
            </a:endParaRPr>
          </a:p>
        </p:txBody>
      </p:sp>
      <p:sp>
        <p:nvSpPr>
          <p:cNvPr id="2109" name="Google Shape;2109;p40"/>
          <p:cNvSpPr txBox="1"/>
          <p:nvPr>
            <p:ph idx="13" type="title"/>
          </p:nvPr>
        </p:nvSpPr>
        <p:spPr>
          <a:xfrm>
            <a:off x="5520362" y="3161046"/>
            <a:ext cx="667500" cy="32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110" name="Google Shape;2110;p40"/>
          <p:cNvSpPr txBox="1"/>
          <p:nvPr>
            <p:ph idx="14" type="subTitle"/>
          </p:nvPr>
        </p:nvSpPr>
        <p:spPr>
          <a:xfrm>
            <a:off x="4538263" y="4090450"/>
            <a:ext cx="2771400" cy="531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111" name="Google Shape;2111;p40"/>
          <p:cNvSpPr txBox="1"/>
          <p:nvPr>
            <p:ph idx="15" type="title"/>
          </p:nvPr>
        </p:nvSpPr>
        <p:spPr>
          <a:xfrm>
            <a:off x="1696925" y="539400"/>
            <a:ext cx="6045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grpSp>
        <p:nvGrpSpPr>
          <p:cNvPr id="2112" name="Google Shape;2112;p40"/>
          <p:cNvGrpSpPr/>
          <p:nvPr/>
        </p:nvGrpSpPr>
        <p:grpSpPr>
          <a:xfrm>
            <a:off x="-105918" y="345396"/>
            <a:ext cx="1129733" cy="1722065"/>
            <a:chOff x="4497300" y="4746950"/>
            <a:chExt cx="275075" cy="419300"/>
          </a:xfrm>
        </p:grpSpPr>
        <p:sp>
          <p:nvSpPr>
            <p:cNvPr id="2113" name="Google Shape;2113;p40"/>
            <p:cNvSpPr/>
            <p:nvPr/>
          </p:nvSpPr>
          <p:spPr>
            <a:xfrm>
              <a:off x="4701825" y="4812300"/>
              <a:ext cx="19625" cy="17200"/>
            </a:xfrm>
            <a:custGeom>
              <a:rect b="b" l="l" r="r" t="t"/>
              <a:pathLst>
                <a:path extrusionOk="0" h="688" w="785">
                  <a:moveTo>
                    <a:pt x="392" y="1"/>
                  </a:moveTo>
                  <a:cubicBezTo>
                    <a:pt x="331" y="1"/>
                    <a:pt x="270" y="17"/>
                    <a:pt x="214" y="51"/>
                  </a:cubicBezTo>
                  <a:cubicBezTo>
                    <a:pt x="53" y="149"/>
                    <a:pt x="1" y="360"/>
                    <a:pt x="99" y="522"/>
                  </a:cubicBezTo>
                  <a:cubicBezTo>
                    <a:pt x="164" y="629"/>
                    <a:pt x="277" y="688"/>
                    <a:pt x="393" y="688"/>
                  </a:cubicBezTo>
                  <a:cubicBezTo>
                    <a:pt x="454" y="688"/>
                    <a:pt x="515" y="672"/>
                    <a:pt x="571" y="638"/>
                  </a:cubicBezTo>
                  <a:cubicBezTo>
                    <a:pt x="732" y="540"/>
                    <a:pt x="784" y="328"/>
                    <a:pt x="686" y="167"/>
                  </a:cubicBezTo>
                  <a:cubicBezTo>
                    <a:pt x="621" y="60"/>
                    <a:pt x="508" y="1"/>
                    <a:pt x="392"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0"/>
            <p:cNvSpPr/>
            <p:nvPr/>
          </p:nvSpPr>
          <p:spPr>
            <a:xfrm>
              <a:off x="4718050" y="4958525"/>
              <a:ext cx="23750" cy="20850"/>
            </a:xfrm>
            <a:custGeom>
              <a:rect b="b" l="l" r="r" t="t"/>
              <a:pathLst>
                <a:path extrusionOk="0" h="834" w="950">
                  <a:moveTo>
                    <a:pt x="475" y="0"/>
                  </a:moveTo>
                  <a:cubicBezTo>
                    <a:pt x="402" y="0"/>
                    <a:pt x="327" y="20"/>
                    <a:pt x="259" y="61"/>
                  </a:cubicBezTo>
                  <a:cubicBezTo>
                    <a:pt x="63" y="180"/>
                    <a:pt x="0" y="436"/>
                    <a:pt x="120" y="633"/>
                  </a:cubicBezTo>
                  <a:cubicBezTo>
                    <a:pt x="198" y="762"/>
                    <a:pt x="334" y="833"/>
                    <a:pt x="475" y="833"/>
                  </a:cubicBezTo>
                  <a:cubicBezTo>
                    <a:pt x="548" y="833"/>
                    <a:pt x="623" y="813"/>
                    <a:pt x="690" y="773"/>
                  </a:cubicBezTo>
                  <a:cubicBezTo>
                    <a:pt x="887" y="653"/>
                    <a:pt x="949" y="396"/>
                    <a:pt x="830" y="201"/>
                  </a:cubicBezTo>
                  <a:cubicBezTo>
                    <a:pt x="752" y="71"/>
                    <a:pt x="615" y="0"/>
                    <a:pt x="47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0"/>
            <p:cNvSpPr/>
            <p:nvPr/>
          </p:nvSpPr>
          <p:spPr>
            <a:xfrm>
              <a:off x="4587475" y="4992225"/>
              <a:ext cx="30900" cy="27125"/>
            </a:xfrm>
            <a:custGeom>
              <a:rect b="b" l="l" r="r" t="t"/>
              <a:pathLst>
                <a:path extrusionOk="0" h="1085" w="1236">
                  <a:moveTo>
                    <a:pt x="618" y="1"/>
                  </a:moveTo>
                  <a:cubicBezTo>
                    <a:pt x="522" y="1"/>
                    <a:pt x="426" y="26"/>
                    <a:pt x="338" y="79"/>
                  </a:cubicBezTo>
                  <a:cubicBezTo>
                    <a:pt x="82" y="235"/>
                    <a:pt x="0" y="567"/>
                    <a:pt x="156" y="823"/>
                  </a:cubicBezTo>
                  <a:cubicBezTo>
                    <a:pt x="258" y="991"/>
                    <a:pt x="436" y="1084"/>
                    <a:pt x="619" y="1084"/>
                  </a:cubicBezTo>
                  <a:cubicBezTo>
                    <a:pt x="715" y="1084"/>
                    <a:pt x="811" y="1059"/>
                    <a:pt x="899" y="1006"/>
                  </a:cubicBezTo>
                  <a:cubicBezTo>
                    <a:pt x="1155" y="850"/>
                    <a:pt x="1235" y="518"/>
                    <a:pt x="1082" y="262"/>
                  </a:cubicBezTo>
                  <a:cubicBezTo>
                    <a:pt x="980" y="94"/>
                    <a:pt x="801" y="1"/>
                    <a:pt x="618"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0"/>
            <p:cNvSpPr/>
            <p:nvPr/>
          </p:nvSpPr>
          <p:spPr>
            <a:xfrm>
              <a:off x="4497300" y="4887800"/>
              <a:ext cx="21975" cy="19250"/>
            </a:xfrm>
            <a:custGeom>
              <a:rect b="b" l="l" r="r" t="t"/>
              <a:pathLst>
                <a:path extrusionOk="0" h="770" w="879">
                  <a:moveTo>
                    <a:pt x="439" y="0"/>
                  </a:moveTo>
                  <a:cubicBezTo>
                    <a:pt x="371" y="0"/>
                    <a:pt x="302" y="18"/>
                    <a:pt x="240" y="56"/>
                  </a:cubicBezTo>
                  <a:cubicBezTo>
                    <a:pt x="59" y="167"/>
                    <a:pt x="1" y="403"/>
                    <a:pt x="111" y="584"/>
                  </a:cubicBezTo>
                  <a:cubicBezTo>
                    <a:pt x="183" y="704"/>
                    <a:pt x="310" y="770"/>
                    <a:pt x="440" y="770"/>
                  </a:cubicBezTo>
                  <a:cubicBezTo>
                    <a:pt x="508" y="770"/>
                    <a:pt x="577" y="752"/>
                    <a:pt x="639" y="714"/>
                  </a:cubicBezTo>
                  <a:cubicBezTo>
                    <a:pt x="821" y="603"/>
                    <a:pt x="878" y="367"/>
                    <a:pt x="769" y="186"/>
                  </a:cubicBezTo>
                  <a:cubicBezTo>
                    <a:pt x="696" y="66"/>
                    <a:pt x="569" y="0"/>
                    <a:pt x="439"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0"/>
            <p:cNvSpPr/>
            <p:nvPr/>
          </p:nvSpPr>
          <p:spPr>
            <a:xfrm>
              <a:off x="4602400" y="4797500"/>
              <a:ext cx="12700" cy="11150"/>
            </a:xfrm>
            <a:custGeom>
              <a:rect b="b" l="l" r="r" t="t"/>
              <a:pathLst>
                <a:path extrusionOk="0" h="446" w="508">
                  <a:moveTo>
                    <a:pt x="254" y="1"/>
                  </a:moveTo>
                  <a:cubicBezTo>
                    <a:pt x="215" y="1"/>
                    <a:pt x="175" y="11"/>
                    <a:pt x="139" y="33"/>
                  </a:cubicBezTo>
                  <a:cubicBezTo>
                    <a:pt x="34" y="97"/>
                    <a:pt x="0" y="233"/>
                    <a:pt x="63" y="339"/>
                  </a:cubicBezTo>
                  <a:cubicBezTo>
                    <a:pt x="106" y="408"/>
                    <a:pt x="179" y="446"/>
                    <a:pt x="254" y="446"/>
                  </a:cubicBezTo>
                  <a:cubicBezTo>
                    <a:pt x="293" y="446"/>
                    <a:pt x="333" y="435"/>
                    <a:pt x="369" y="414"/>
                  </a:cubicBezTo>
                  <a:cubicBezTo>
                    <a:pt x="475" y="350"/>
                    <a:pt x="508" y="213"/>
                    <a:pt x="445" y="108"/>
                  </a:cubicBezTo>
                  <a:cubicBezTo>
                    <a:pt x="403" y="39"/>
                    <a:pt x="329" y="1"/>
                    <a:pt x="25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0"/>
            <p:cNvSpPr/>
            <p:nvPr/>
          </p:nvSpPr>
          <p:spPr>
            <a:xfrm>
              <a:off x="4644450" y="5148000"/>
              <a:ext cx="20800" cy="18250"/>
            </a:xfrm>
            <a:custGeom>
              <a:rect b="b" l="l" r="r" t="t"/>
              <a:pathLst>
                <a:path extrusionOk="0" h="730" w="832">
                  <a:moveTo>
                    <a:pt x="417" y="0"/>
                  </a:moveTo>
                  <a:cubicBezTo>
                    <a:pt x="353" y="0"/>
                    <a:pt x="288" y="18"/>
                    <a:pt x="229" y="54"/>
                  </a:cubicBezTo>
                  <a:cubicBezTo>
                    <a:pt x="57" y="157"/>
                    <a:pt x="1" y="381"/>
                    <a:pt x="105" y="553"/>
                  </a:cubicBezTo>
                  <a:cubicBezTo>
                    <a:pt x="174" y="667"/>
                    <a:pt x="293" y="729"/>
                    <a:pt x="417" y="729"/>
                  </a:cubicBezTo>
                  <a:cubicBezTo>
                    <a:pt x="481" y="729"/>
                    <a:pt x="547" y="712"/>
                    <a:pt x="606" y="676"/>
                  </a:cubicBezTo>
                  <a:cubicBezTo>
                    <a:pt x="778" y="572"/>
                    <a:pt x="832" y="348"/>
                    <a:pt x="728" y="177"/>
                  </a:cubicBezTo>
                  <a:cubicBezTo>
                    <a:pt x="660" y="63"/>
                    <a:pt x="540" y="0"/>
                    <a:pt x="41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0"/>
            <p:cNvSpPr/>
            <p:nvPr/>
          </p:nvSpPr>
          <p:spPr>
            <a:xfrm>
              <a:off x="4602900" y="4746950"/>
              <a:ext cx="169475" cy="410200"/>
            </a:xfrm>
            <a:custGeom>
              <a:rect b="b" l="l" r="r" t="t"/>
              <a:pathLst>
                <a:path extrusionOk="0" fill="none" h="16408" w="6779">
                  <a:moveTo>
                    <a:pt x="2078" y="16407"/>
                  </a:moveTo>
                  <a:lnTo>
                    <a:pt x="1" y="10355"/>
                  </a:lnTo>
                  <a:lnTo>
                    <a:pt x="5082" y="8879"/>
                  </a:lnTo>
                  <a:lnTo>
                    <a:pt x="4350" y="2959"/>
                  </a:lnTo>
                  <a:lnTo>
                    <a:pt x="677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0"/>
            <p:cNvSpPr/>
            <p:nvPr/>
          </p:nvSpPr>
          <p:spPr>
            <a:xfrm>
              <a:off x="4608750" y="4803050"/>
              <a:ext cx="102900" cy="17875"/>
            </a:xfrm>
            <a:custGeom>
              <a:rect b="b" l="l" r="r" t="t"/>
              <a:pathLst>
                <a:path extrusionOk="0" fill="none" h="715" w="4116">
                  <a:moveTo>
                    <a:pt x="0" y="1"/>
                  </a:moveTo>
                  <a:lnTo>
                    <a:pt x="4115" y="715"/>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0"/>
            <p:cNvSpPr/>
            <p:nvPr/>
          </p:nvSpPr>
          <p:spPr>
            <a:xfrm>
              <a:off x="4508275" y="4897400"/>
              <a:ext cx="95400" cy="110550"/>
            </a:xfrm>
            <a:custGeom>
              <a:rect b="b" l="l" r="r" t="t"/>
              <a:pathLst>
                <a:path extrusionOk="0" fill="none" h="4422" w="3816">
                  <a:moveTo>
                    <a:pt x="0" y="0"/>
                  </a:moveTo>
                  <a:lnTo>
                    <a:pt x="3816" y="442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 name="Google Shape;2122;p40"/>
          <p:cNvGrpSpPr/>
          <p:nvPr/>
        </p:nvGrpSpPr>
        <p:grpSpPr>
          <a:xfrm>
            <a:off x="6124663" y="939827"/>
            <a:ext cx="4231904" cy="4607319"/>
            <a:chOff x="6124663" y="939827"/>
            <a:chExt cx="4231904" cy="4607319"/>
          </a:xfrm>
        </p:grpSpPr>
        <p:sp>
          <p:nvSpPr>
            <p:cNvPr id="2123" name="Google Shape;2123;p40"/>
            <p:cNvSpPr/>
            <p:nvPr/>
          </p:nvSpPr>
          <p:spPr>
            <a:xfrm rot="-422432">
              <a:off x="6366673" y="1153762"/>
              <a:ext cx="3747883" cy="4179450"/>
            </a:xfrm>
            <a:custGeom>
              <a:rect b="b" l="l" r="r" t="t"/>
              <a:pathLst>
                <a:path extrusionOk="0" h="25189" w="22588">
                  <a:moveTo>
                    <a:pt x="6804" y="768"/>
                  </a:moveTo>
                  <a:cubicBezTo>
                    <a:pt x="6804" y="768"/>
                    <a:pt x="11122" y="913"/>
                    <a:pt x="12641" y="7395"/>
                  </a:cubicBezTo>
                  <a:cubicBezTo>
                    <a:pt x="14706" y="16204"/>
                    <a:pt x="1" y="23245"/>
                    <a:pt x="1" y="23245"/>
                  </a:cubicBezTo>
                  <a:lnTo>
                    <a:pt x="17602" y="25188"/>
                  </a:lnTo>
                  <a:cubicBezTo>
                    <a:pt x="17602" y="25188"/>
                    <a:pt x="22587" y="5571"/>
                    <a:pt x="7097" y="1"/>
                  </a:cubicBezTo>
                  <a:close/>
                </a:path>
              </a:pathLst>
            </a:custGeom>
            <a:solidFill>
              <a:srgbClr val="FFFFFF">
                <a:alpha val="2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24" name="Google Shape;2124;p40"/>
            <p:cNvSpPr/>
            <p:nvPr/>
          </p:nvSpPr>
          <p:spPr>
            <a:xfrm rot="-422432">
              <a:off x="7533853" y="1117670"/>
              <a:ext cx="533942" cy="272944"/>
            </a:xfrm>
            <a:custGeom>
              <a:rect b="b" l="l" r="r" t="t"/>
              <a:pathLst>
                <a:path extrusionOk="0" h="1645" w="3218">
                  <a:moveTo>
                    <a:pt x="1240" y="0"/>
                  </a:moveTo>
                  <a:cubicBezTo>
                    <a:pt x="424" y="0"/>
                    <a:pt x="0" y="569"/>
                    <a:pt x="0" y="569"/>
                  </a:cubicBezTo>
                  <a:lnTo>
                    <a:pt x="1137" y="1644"/>
                  </a:lnTo>
                  <a:cubicBezTo>
                    <a:pt x="1538" y="1015"/>
                    <a:pt x="2264" y="900"/>
                    <a:pt x="2743" y="900"/>
                  </a:cubicBezTo>
                  <a:cubicBezTo>
                    <a:pt x="3022" y="900"/>
                    <a:pt x="3218" y="939"/>
                    <a:pt x="3218" y="939"/>
                  </a:cubicBezTo>
                  <a:cubicBezTo>
                    <a:pt x="2411" y="221"/>
                    <a:pt x="1749" y="0"/>
                    <a:pt x="12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25" name="Google Shape;2125;p40"/>
            <p:cNvSpPr/>
            <p:nvPr/>
          </p:nvSpPr>
          <p:spPr>
            <a:xfrm rot="-422432">
              <a:off x="7365749" y="1455625"/>
              <a:ext cx="452142" cy="407508"/>
            </a:xfrm>
            <a:custGeom>
              <a:rect b="b" l="l" r="r" t="t"/>
              <a:pathLst>
                <a:path extrusionOk="0" h="2456" w="2725">
                  <a:moveTo>
                    <a:pt x="616" y="0"/>
                  </a:moveTo>
                  <a:cubicBezTo>
                    <a:pt x="615" y="0"/>
                    <a:pt x="0" y="1766"/>
                    <a:pt x="2725" y="2456"/>
                  </a:cubicBezTo>
                  <a:cubicBezTo>
                    <a:pt x="2725" y="2456"/>
                    <a:pt x="1675" y="1420"/>
                    <a:pt x="2143" y="337"/>
                  </a:cubicBezTo>
                  <a:lnTo>
                    <a:pt x="6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26" name="Google Shape;2126;p40"/>
            <p:cNvSpPr/>
            <p:nvPr/>
          </p:nvSpPr>
          <p:spPr>
            <a:xfrm rot="-422432">
              <a:off x="7007888" y="1107407"/>
              <a:ext cx="842560" cy="539750"/>
            </a:xfrm>
            <a:custGeom>
              <a:rect b="b" l="l" r="r" t="t"/>
              <a:pathLst>
                <a:path extrusionOk="0" h="3253" w="5078">
                  <a:moveTo>
                    <a:pt x="1086" y="1"/>
                  </a:moveTo>
                  <a:cubicBezTo>
                    <a:pt x="445" y="1"/>
                    <a:pt x="0" y="86"/>
                    <a:pt x="0" y="86"/>
                  </a:cubicBezTo>
                  <a:lnTo>
                    <a:pt x="4365" y="3253"/>
                  </a:lnTo>
                  <a:lnTo>
                    <a:pt x="5077" y="1910"/>
                  </a:lnTo>
                  <a:cubicBezTo>
                    <a:pt x="4094" y="287"/>
                    <a:pt x="2260" y="1"/>
                    <a:pt x="1086" y="1"/>
                  </a:cubicBezTo>
                  <a:close/>
                </a:path>
              </a:pathLst>
            </a:custGeom>
            <a:solidFill>
              <a:srgbClr val="DCF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27" name="Google Shape;2127;p40"/>
            <p:cNvSpPr/>
            <p:nvPr/>
          </p:nvSpPr>
          <p:spPr>
            <a:xfrm rot="-422432">
              <a:off x="7007888" y="1107407"/>
              <a:ext cx="842560" cy="539750"/>
            </a:xfrm>
            <a:custGeom>
              <a:rect b="b" l="l" r="r" t="t"/>
              <a:pathLst>
                <a:path extrusionOk="0" h="3253" w="5078">
                  <a:moveTo>
                    <a:pt x="1086" y="1"/>
                  </a:moveTo>
                  <a:cubicBezTo>
                    <a:pt x="445" y="1"/>
                    <a:pt x="0" y="86"/>
                    <a:pt x="0" y="86"/>
                  </a:cubicBezTo>
                  <a:cubicBezTo>
                    <a:pt x="1395" y="3242"/>
                    <a:pt x="4365" y="3253"/>
                    <a:pt x="4365" y="3253"/>
                  </a:cubicBezTo>
                  <a:lnTo>
                    <a:pt x="5077" y="1910"/>
                  </a:lnTo>
                  <a:cubicBezTo>
                    <a:pt x="4094" y="287"/>
                    <a:pt x="2260" y="1"/>
                    <a:pt x="10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28" name="Google Shape;2128;p40"/>
            <p:cNvSpPr/>
            <p:nvPr/>
          </p:nvSpPr>
          <p:spPr>
            <a:xfrm rot="-422432">
              <a:off x="7424177" y="1107184"/>
              <a:ext cx="426258" cy="514363"/>
            </a:xfrm>
            <a:custGeom>
              <a:rect b="b" l="l" r="r" t="t"/>
              <a:pathLst>
                <a:path extrusionOk="0" h="3100" w="2569">
                  <a:moveTo>
                    <a:pt x="1" y="1"/>
                  </a:moveTo>
                  <a:cubicBezTo>
                    <a:pt x="600" y="243"/>
                    <a:pt x="1133" y="691"/>
                    <a:pt x="1344" y="1275"/>
                  </a:cubicBezTo>
                  <a:cubicBezTo>
                    <a:pt x="1508" y="1732"/>
                    <a:pt x="1463" y="2281"/>
                    <a:pt x="1149" y="2666"/>
                  </a:cubicBezTo>
                  <a:cubicBezTo>
                    <a:pt x="1062" y="2772"/>
                    <a:pt x="962" y="2859"/>
                    <a:pt x="854" y="2933"/>
                  </a:cubicBezTo>
                  <a:cubicBezTo>
                    <a:pt x="1444" y="3098"/>
                    <a:pt x="1856" y="3100"/>
                    <a:pt x="1856" y="3100"/>
                  </a:cubicBezTo>
                  <a:lnTo>
                    <a:pt x="2568" y="1757"/>
                  </a:lnTo>
                  <a:cubicBezTo>
                    <a:pt x="1932" y="706"/>
                    <a:pt x="940" y="217"/>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29" name="Google Shape;2129;p40"/>
            <p:cNvSpPr/>
            <p:nvPr/>
          </p:nvSpPr>
          <p:spPr>
            <a:xfrm rot="-422432">
              <a:off x="6993093" y="1143004"/>
              <a:ext cx="281406" cy="263487"/>
            </a:xfrm>
            <a:custGeom>
              <a:rect b="b" l="l" r="r" t="t"/>
              <a:pathLst>
                <a:path extrusionOk="0" h="1588" w="1696">
                  <a:moveTo>
                    <a:pt x="1086" y="1"/>
                  </a:moveTo>
                  <a:cubicBezTo>
                    <a:pt x="444" y="1"/>
                    <a:pt x="0" y="86"/>
                    <a:pt x="0" y="86"/>
                  </a:cubicBezTo>
                  <a:cubicBezTo>
                    <a:pt x="269" y="698"/>
                    <a:pt x="592" y="1183"/>
                    <a:pt x="954" y="1588"/>
                  </a:cubicBezTo>
                  <a:cubicBezTo>
                    <a:pt x="1070" y="1469"/>
                    <a:pt x="1171" y="1352"/>
                    <a:pt x="1265" y="1209"/>
                  </a:cubicBezTo>
                  <a:cubicBezTo>
                    <a:pt x="1501" y="846"/>
                    <a:pt x="1656" y="442"/>
                    <a:pt x="1696" y="27"/>
                  </a:cubicBezTo>
                  <a:cubicBezTo>
                    <a:pt x="1479" y="8"/>
                    <a:pt x="1274" y="1"/>
                    <a:pt x="10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30" name="Google Shape;2130;p40"/>
            <p:cNvSpPr/>
            <p:nvPr/>
          </p:nvSpPr>
          <p:spPr>
            <a:xfrm rot="-422432">
              <a:off x="7284246" y="1211232"/>
              <a:ext cx="311273" cy="272778"/>
            </a:xfrm>
            <a:custGeom>
              <a:rect b="b" l="l" r="r" t="t"/>
              <a:pathLst>
                <a:path extrusionOk="0" h="1644" w="1876">
                  <a:moveTo>
                    <a:pt x="939" y="1"/>
                  </a:moveTo>
                  <a:cubicBezTo>
                    <a:pt x="644" y="1"/>
                    <a:pt x="360" y="159"/>
                    <a:pt x="213" y="438"/>
                  </a:cubicBezTo>
                  <a:cubicBezTo>
                    <a:pt x="0" y="839"/>
                    <a:pt x="154" y="1336"/>
                    <a:pt x="554" y="1548"/>
                  </a:cubicBezTo>
                  <a:cubicBezTo>
                    <a:pt x="676" y="1613"/>
                    <a:pt x="807" y="1644"/>
                    <a:pt x="937" y="1644"/>
                  </a:cubicBezTo>
                  <a:cubicBezTo>
                    <a:pt x="1231" y="1644"/>
                    <a:pt x="1516" y="1485"/>
                    <a:pt x="1663" y="1207"/>
                  </a:cubicBezTo>
                  <a:cubicBezTo>
                    <a:pt x="1876" y="805"/>
                    <a:pt x="1723" y="309"/>
                    <a:pt x="1323" y="97"/>
                  </a:cubicBezTo>
                  <a:cubicBezTo>
                    <a:pt x="1200" y="32"/>
                    <a:pt x="1068" y="1"/>
                    <a:pt x="9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31" name="Google Shape;2131;p40"/>
            <p:cNvSpPr/>
            <p:nvPr/>
          </p:nvSpPr>
          <p:spPr>
            <a:xfrm rot="-422432">
              <a:off x="7329957" y="1253797"/>
              <a:ext cx="210059" cy="184175"/>
            </a:xfrm>
            <a:custGeom>
              <a:rect b="b" l="l" r="r" t="t"/>
              <a:pathLst>
                <a:path extrusionOk="0" h="1110" w="1266">
                  <a:moveTo>
                    <a:pt x="635" y="0"/>
                  </a:moveTo>
                  <a:cubicBezTo>
                    <a:pt x="436" y="0"/>
                    <a:pt x="243" y="107"/>
                    <a:pt x="143" y="295"/>
                  </a:cubicBezTo>
                  <a:cubicBezTo>
                    <a:pt x="1" y="566"/>
                    <a:pt x="103" y="902"/>
                    <a:pt x="374" y="1045"/>
                  </a:cubicBezTo>
                  <a:cubicBezTo>
                    <a:pt x="457" y="1088"/>
                    <a:pt x="545" y="1109"/>
                    <a:pt x="633" y="1109"/>
                  </a:cubicBezTo>
                  <a:cubicBezTo>
                    <a:pt x="832" y="1109"/>
                    <a:pt x="1024" y="1002"/>
                    <a:pt x="1123" y="815"/>
                  </a:cubicBezTo>
                  <a:cubicBezTo>
                    <a:pt x="1266" y="544"/>
                    <a:pt x="1163" y="208"/>
                    <a:pt x="893" y="64"/>
                  </a:cubicBezTo>
                  <a:cubicBezTo>
                    <a:pt x="811" y="21"/>
                    <a:pt x="722"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32" name="Google Shape;2132;p40"/>
            <p:cNvSpPr/>
            <p:nvPr/>
          </p:nvSpPr>
          <p:spPr>
            <a:xfrm rot="-422432">
              <a:off x="7334081" y="1270069"/>
              <a:ext cx="180359" cy="157959"/>
            </a:xfrm>
            <a:custGeom>
              <a:rect b="b" l="l" r="r" t="t"/>
              <a:pathLst>
                <a:path extrusionOk="0" h="952" w="1087">
                  <a:moveTo>
                    <a:pt x="544" y="1"/>
                  </a:moveTo>
                  <a:cubicBezTo>
                    <a:pt x="374" y="1"/>
                    <a:pt x="209" y="92"/>
                    <a:pt x="124" y="253"/>
                  </a:cubicBezTo>
                  <a:cubicBezTo>
                    <a:pt x="1" y="485"/>
                    <a:pt x="89" y="772"/>
                    <a:pt x="321" y="895"/>
                  </a:cubicBezTo>
                  <a:cubicBezTo>
                    <a:pt x="392" y="933"/>
                    <a:pt x="468" y="951"/>
                    <a:pt x="544" y="951"/>
                  </a:cubicBezTo>
                  <a:cubicBezTo>
                    <a:pt x="714" y="951"/>
                    <a:pt x="878" y="860"/>
                    <a:pt x="963" y="699"/>
                  </a:cubicBezTo>
                  <a:cubicBezTo>
                    <a:pt x="1087" y="467"/>
                    <a:pt x="998" y="180"/>
                    <a:pt x="766" y="56"/>
                  </a:cubicBezTo>
                  <a:cubicBezTo>
                    <a:pt x="695" y="18"/>
                    <a:pt x="619" y="1"/>
                    <a:pt x="5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33" name="Google Shape;2133;p40"/>
            <p:cNvSpPr/>
            <p:nvPr/>
          </p:nvSpPr>
          <p:spPr>
            <a:xfrm rot="-422432">
              <a:off x="6993712" y="1153072"/>
              <a:ext cx="181852" cy="259505"/>
            </a:xfrm>
            <a:custGeom>
              <a:rect b="b" l="l" r="r" t="t"/>
              <a:pathLst>
                <a:path extrusionOk="0" h="1564" w="1096">
                  <a:moveTo>
                    <a:pt x="500" y="0"/>
                  </a:moveTo>
                  <a:cubicBezTo>
                    <a:pt x="190" y="26"/>
                    <a:pt x="0" y="62"/>
                    <a:pt x="0" y="62"/>
                  </a:cubicBezTo>
                  <a:cubicBezTo>
                    <a:pt x="269" y="674"/>
                    <a:pt x="592" y="1159"/>
                    <a:pt x="954" y="1564"/>
                  </a:cubicBezTo>
                  <a:cubicBezTo>
                    <a:pt x="1003" y="1513"/>
                    <a:pt x="1050" y="1461"/>
                    <a:pt x="1096" y="1408"/>
                  </a:cubicBezTo>
                  <a:cubicBezTo>
                    <a:pt x="978" y="1282"/>
                    <a:pt x="873" y="1142"/>
                    <a:pt x="785" y="993"/>
                  </a:cubicBezTo>
                  <a:cubicBezTo>
                    <a:pt x="656" y="772"/>
                    <a:pt x="574" y="531"/>
                    <a:pt x="529" y="282"/>
                  </a:cubicBezTo>
                  <a:cubicBezTo>
                    <a:pt x="510" y="187"/>
                    <a:pt x="504" y="93"/>
                    <a:pt x="500" y="0"/>
                  </a:cubicBezTo>
                  <a:close/>
                </a:path>
              </a:pathLst>
            </a:custGeom>
            <a:solidFill>
              <a:srgbClr val="FFFFFF">
                <a:alpha val="2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34" name="Google Shape;2134;p40"/>
            <p:cNvSpPr/>
            <p:nvPr/>
          </p:nvSpPr>
          <p:spPr>
            <a:xfrm rot="-422432">
              <a:off x="7314474" y="1291451"/>
              <a:ext cx="30364" cy="26216"/>
            </a:xfrm>
            <a:custGeom>
              <a:rect b="b" l="l" r="r" t="t"/>
              <a:pathLst>
                <a:path extrusionOk="0" h="158" w="183">
                  <a:moveTo>
                    <a:pt x="92" y="0"/>
                  </a:moveTo>
                  <a:cubicBezTo>
                    <a:pt x="64" y="0"/>
                    <a:pt x="37" y="15"/>
                    <a:pt x="22" y="42"/>
                  </a:cubicBezTo>
                  <a:cubicBezTo>
                    <a:pt x="1" y="79"/>
                    <a:pt x="14" y="128"/>
                    <a:pt x="54" y="149"/>
                  </a:cubicBezTo>
                  <a:cubicBezTo>
                    <a:pt x="65" y="155"/>
                    <a:pt x="78" y="158"/>
                    <a:pt x="90" y="158"/>
                  </a:cubicBezTo>
                  <a:cubicBezTo>
                    <a:pt x="119" y="158"/>
                    <a:pt x="147" y="142"/>
                    <a:pt x="161" y="115"/>
                  </a:cubicBezTo>
                  <a:cubicBezTo>
                    <a:pt x="182" y="78"/>
                    <a:pt x="168" y="30"/>
                    <a:pt x="128" y="10"/>
                  </a:cubicBezTo>
                  <a:cubicBezTo>
                    <a:pt x="117" y="3"/>
                    <a:pt x="104"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35" name="Google Shape;2135;p40"/>
            <p:cNvSpPr/>
            <p:nvPr/>
          </p:nvSpPr>
          <p:spPr>
            <a:xfrm rot="-422432">
              <a:off x="7390960" y="1222999"/>
              <a:ext cx="30198" cy="26382"/>
            </a:xfrm>
            <a:custGeom>
              <a:rect b="b" l="l" r="r" t="t"/>
              <a:pathLst>
                <a:path extrusionOk="0" h="159" w="182">
                  <a:moveTo>
                    <a:pt x="92" y="1"/>
                  </a:moveTo>
                  <a:cubicBezTo>
                    <a:pt x="63" y="1"/>
                    <a:pt x="36" y="16"/>
                    <a:pt x="21" y="42"/>
                  </a:cubicBezTo>
                  <a:cubicBezTo>
                    <a:pt x="1" y="80"/>
                    <a:pt x="14" y="129"/>
                    <a:pt x="53" y="149"/>
                  </a:cubicBezTo>
                  <a:cubicBezTo>
                    <a:pt x="65" y="156"/>
                    <a:pt x="78" y="159"/>
                    <a:pt x="91" y="159"/>
                  </a:cubicBezTo>
                  <a:cubicBezTo>
                    <a:pt x="119" y="159"/>
                    <a:pt x="147" y="143"/>
                    <a:pt x="161" y="116"/>
                  </a:cubicBezTo>
                  <a:cubicBezTo>
                    <a:pt x="182" y="78"/>
                    <a:pt x="167" y="30"/>
                    <a:pt x="128" y="9"/>
                  </a:cubicBezTo>
                  <a:cubicBezTo>
                    <a:pt x="116" y="3"/>
                    <a:pt x="104" y="1"/>
                    <a:pt x="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36" name="Google Shape;2136;p40"/>
            <p:cNvSpPr/>
            <p:nvPr/>
          </p:nvSpPr>
          <p:spPr>
            <a:xfrm rot="-422432">
              <a:off x="7326480" y="1391282"/>
              <a:ext cx="30364" cy="26382"/>
            </a:xfrm>
            <a:custGeom>
              <a:rect b="b" l="l" r="r" t="t"/>
              <a:pathLst>
                <a:path extrusionOk="0" h="159" w="183">
                  <a:moveTo>
                    <a:pt x="92" y="0"/>
                  </a:moveTo>
                  <a:cubicBezTo>
                    <a:pt x="63" y="0"/>
                    <a:pt x="36" y="16"/>
                    <a:pt x="22" y="42"/>
                  </a:cubicBezTo>
                  <a:cubicBezTo>
                    <a:pt x="1" y="79"/>
                    <a:pt x="15" y="128"/>
                    <a:pt x="55" y="149"/>
                  </a:cubicBezTo>
                  <a:cubicBezTo>
                    <a:pt x="66" y="155"/>
                    <a:pt x="79" y="158"/>
                    <a:pt x="92" y="158"/>
                  </a:cubicBezTo>
                  <a:cubicBezTo>
                    <a:pt x="120" y="158"/>
                    <a:pt x="147" y="143"/>
                    <a:pt x="161" y="116"/>
                  </a:cubicBezTo>
                  <a:cubicBezTo>
                    <a:pt x="182" y="78"/>
                    <a:pt x="169" y="31"/>
                    <a:pt x="129" y="10"/>
                  </a:cubicBezTo>
                  <a:cubicBezTo>
                    <a:pt x="117" y="3"/>
                    <a:pt x="105"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37" name="Google Shape;2137;p40"/>
            <p:cNvSpPr/>
            <p:nvPr/>
          </p:nvSpPr>
          <p:spPr>
            <a:xfrm rot="-422432">
              <a:off x="7529891" y="1297468"/>
              <a:ext cx="30032" cy="26382"/>
            </a:xfrm>
            <a:custGeom>
              <a:rect b="b" l="l" r="r" t="t"/>
              <a:pathLst>
                <a:path extrusionOk="0" h="159" w="181">
                  <a:moveTo>
                    <a:pt x="90" y="1"/>
                  </a:moveTo>
                  <a:cubicBezTo>
                    <a:pt x="62" y="1"/>
                    <a:pt x="35" y="16"/>
                    <a:pt x="22" y="43"/>
                  </a:cubicBezTo>
                  <a:cubicBezTo>
                    <a:pt x="1" y="80"/>
                    <a:pt x="15" y="128"/>
                    <a:pt x="54" y="148"/>
                  </a:cubicBezTo>
                  <a:cubicBezTo>
                    <a:pt x="66" y="155"/>
                    <a:pt x="79" y="158"/>
                    <a:pt x="92" y="158"/>
                  </a:cubicBezTo>
                  <a:cubicBezTo>
                    <a:pt x="119" y="158"/>
                    <a:pt x="146" y="143"/>
                    <a:pt x="160" y="116"/>
                  </a:cubicBezTo>
                  <a:cubicBezTo>
                    <a:pt x="181" y="79"/>
                    <a:pt x="167" y="31"/>
                    <a:pt x="128" y="11"/>
                  </a:cubicBezTo>
                  <a:cubicBezTo>
                    <a:pt x="116" y="4"/>
                    <a:pt x="103" y="1"/>
                    <a:pt x="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38" name="Google Shape;2138;p40"/>
            <p:cNvSpPr/>
            <p:nvPr/>
          </p:nvSpPr>
          <p:spPr>
            <a:xfrm rot="-422432">
              <a:off x="7477301" y="1434858"/>
              <a:ext cx="30198" cy="26216"/>
            </a:xfrm>
            <a:custGeom>
              <a:rect b="b" l="l" r="r" t="t"/>
              <a:pathLst>
                <a:path extrusionOk="0" h="158" w="182">
                  <a:moveTo>
                    <a:pt x="90" y="0"/>
                  </a:moveTo>
                  <a:cubicBezTo>
                    <a:pt x="62" y="0"/>
                    <a:pt x="36" y="15"/>
                    <a:pt x="21" y="41"/>
                  </a:cubicBezTo>
                  <a:cubicBezTo>
                    <a:pt x="0" y="79"/>
                    <a:pt x="15" y="127"/>
                    <a:pt x="53" y="148"/>
                  </a:cubicBezTo>
                  <a:cubicBezTo>
                    <a:pt x="65" y="154"/>
                    <a:pt x="79" y="157"/>
                    <a:pt x="92" y="157"/>
                  </a:cubicBezTo>
                  <a:cubicBezTo>
                    <a:pt x="120" y="157"/>
                    <a:pt x="146" y="142"/>
                    <a:pt x="161" y="116"/>
                  </a:cubicBezTo>
                  <a:cubicBezTo>
                    <a:pt x="181" y="78"/>
                    <a:pt x="167" y="31"/>
                    <a:pt x="129" y="10"/>
                  </a:cubicBezTo>
                  <a:cubicBezTo>
                    <a:pt x="116" y="3"/>
                    <a:pt x="103"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39" name="Google Shape;2139;p40"/>
            <p:cNvSpPr/>
            <p:nvPr/>
          </p:nvSpPr>
          <p:spPr>
            <a:xfrm rot="-422432">
              <a:off x="7477960" y="1231648"/>
              <a:ext cx="30198" cy="26382"/>
            </a:xfrm>
            <a:custGeom>
              <a:rect b="b" l="l" r="r" t="t"/>
              <a:pathLst>
                <a:path extrusionOk="0" h="159" w="182">
                  <a:moveTo>
                    <a:pt x="92" y="0"/>
                  </a:moveTo>
                  <a:cubicBezTo>
                    <a:pt x="63" y="0"/>
                    <a:pt x="36" y="16"/>
                    <a:pt x="21" y="43"/>
                  </a:cubicBezTo>
                  <a:cubicBezTo>
                    <a:pt x="0" y="81"/>
                    <a:pt x="15" y="129"/>
                    <a:pt x="53" y="149"/>
                  </a:cubicBezTo>
                  <a:cubicBezTo>
                    <a:pt x="66" y="156"/>
                    <a:pt x="78" y="159"/>
                    <a:pt x="91" y="159"/>
                  </a:cubicBezTo>
                  <a:cubicBezTo>
                    <a:pt x="120" y="159"/>
                    <a:pt x="147" y="144"/>
                    <a:pt x="161" y="117"/>
                  </a:cubicBezTo>
                  <a:cubicBezTo>
                    <a:pt x="182" y="78"/>
                    <a:pt x="167" y="30"/>
                    <a:pt x="129" y="9"/>
                  </a:cubicBezTo>
                  <a:cubicBezTo>
                    <a:pt x="117" y="3"/>
                    <a:pt x="104"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40" name="Google Shape;2140;p40"/>
            <p:cNvSpPr/>
            <p:nvPr/>
          </p:nvSpPr>
          <p:spPr>
            <a:xfrm rot="-422432">
              <a:off x="7397283" y="1443413"/>
              <a:ext cx="30032" cy="26382"/>
            </a:xfrm>
            <a:custGeom>
              <a:rect b="b" l="l" r="r" t="t"/>
              <a:pathLst>
                <a:path extrusionOk="0" h="159" w="181">
                  <a:moveTo>
                    <a:pt x="90" y="0"/>
                  </a:moveTo>
                  <a:cubicBezTo>
                    <a:pt x="62" y="0"/>
                    <a:pt x="35" y="15"/>
                    <a:pt x="21" y="42"/>
                  </a:cubicBezTo>
                  <a:cubicBezTo>
                    <a:pt x="0" y="81"/>
                    <a:pt x="15" y="129"/>
                    <a:pt x="54" y="149"/>
                  </a:cubicBezTo>
                  <a:cubicBezTo>
                    <a:pt x="66" y="156"/>
                    <a:pt x="78" y="159"/>
                    <a:pt x="91" y="159"/>
                  </a:cubicBezTo>
                  <a:cubicBezTo>
                    <a:pt x="118" y="159"/>
                    <a:pt x="145" y="144"/>
                    <a:pt x="160" y="117"/>
                  </a:cubicBezTo>
                  <a:cubicBezTo>
                    <a:pt x="180" y="78"/>
                    <a:pt x="167" y="30"/>
                    <a:pt x="128" y="10"/>
                  </a:cubicBezTo>
                  <a:cubicBezTo>
                    <a:pt x="116" y="3"/>
                    <a:pt x="103"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41" name="Google Shape;2141;p40"/>
            <p:cNvSpPr/>
            <p:nvPr/>
          </p:nvSpPr>
          <p:spPr>
            <a:xfrm rot="-422432">
              <a:off x="7531516" y="1374163"/>
              <a:ext cx="30198" cy="26548"/>
            </a:xfrm>
            <a:custGeom>
              <a:rect b="b" l="l" r="r" t="t"/>
              <a:pathLst>
                <a:path extrusionOk="0" h="160" w="182">
                  <a:moveTo>
                    <a:pt x="93" y="0"/>
                  </a:moveTo>
                  <a:cubicBezTo>
                    <a:pt x="65" y="0"/>
                    <a:pt x="37" y="16"/>
                    <a:pt x="22" y="43"/>
                  </a:cubicBezTo>
                  <a:cubicBezTo>
                    <a:pt x="1" y="81"/>
                    <a:pt x="15" y="129"/>
                    <a:pt x="55" y="149"/>
                  </a:cubicBezTo>
                  <a:cubicBezTo>
                    <a:pt x="67" y="156"/>
                    <a:pt x="79" y="159"/>
                    <a:pt x="92" y="159"/>
                  </a:cubicBezTo>
                  <a:cubicBezTo>
                    <a:pt x="120" y="159"/>
                    <a:pt x="146" y="144"/>
                    <a:pt x="161" y="117"/>
                  </a:cubicBezTo>
                  <a:cubicBezTo>
                    <a:pt x="181" y="79"/>
                    <a:pt x="168" y="30"/>
                    <a:pt x="128" y="10"/>
                  </a:cubicBezTo>
                  <a:cubicBezTo>
                    <a:pt x="117" y="3"/>
                    <a:pt x="105" y="0"/>
                    <a:pt x="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42" name="Google Shape;2142;p40"/>
            <p:cNvSpPr/>
            <p:nvPr/>
          </p:nvSpPr>
          <p:spPr>
            <a:xfrm rot="-422432">
              <a:off x="7721724" y="1340827"/>
              <a:ext cx="179198" cy="297169"/>
            </a:xfrm>
            <a:custGeom>
              <a:rect b="b" l="l" r="r" t="t"/>
              <a:pathLst>
                <a:path extrusionOk="0" h="1791" w="1080">
                  <a:moveTo>
                    <a:pt x="958" y="0"/>
                  </a:moveTo>
                  <a:cubicBezTo>
                    <a:pt x="920" y="0"/>
                    <a:pt x="884" y="20"/>
                    <a:pt x="865" y="56"/>
                  </a:cubicBezTo>
                  <a:lnTo>
                    <a:pt x="28" y="1635"/>
                  </a:lnTo>
                  <a:cubicBezTo>
                    <a:pt x="1" y="1687"/>
                    <a:pt x="21" y="1751"/>
                    <a:pt x="72" y="1779"/>
                  </a:cubicBezTo>
                  <a:cubicBezTo>
                    <a:pt x="88" y="1787"/>
                    <a:pt x="105" y="1791"/>
                    <a:pt x="122" y="1791"/>
                  </a:cubicBezTo>
                  <a:cubicBezTo>
                    <a:pt x="160" y="1791"/>
                    <a:pt x="197" y="1770"/>
                    <a:pt x="215" y="1734"/>
                  </a:cubicBezTo>
                  <a:lnTo>
                    <a:pt x="1053" y="156"/>
                  </a:lnTo>
                  <a:cubicBezTo>
                    <a:pt x="1079" y="105"/>
                    <a:pt x="1059" y="39"/>
                    <a:pt x="1008" y="12"/>
                  </a:cubicBezTo>
                  <a:cubicBezTo>
                    <a:pt x="992" y="4"/>
                    <a:pt x="975" y="0"/>
                    <a:pt x="9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43" name="Google Shape;2143;p40"/>
            <p:cNvSpPr/>
            <p:nvPr/>
          </p:nvSpPr>
          <p:spPr>
            <a:xfrm rot="-422432">
              <a:off x="7771904" y="1384916"/>
              <a:ext cx="132075" cy="225822"/>
            </a:xfrm>
            <a:custGeom>
              <a:rect b="b" l="l" r="r" t="t"/>
              <a:pathLst>
                <a:path extrusionOk="0" h="1361" w="796">
                  <a:moveTo>
                    <a:pt x="726" y="0"/>
                  </a:moveTo>
                  <a:cubicBezTo>
                    <a:pt x="704" y="0"/>
                    <a:pt x="682" y="12"/>
                    <a:pt x="672" y="33"/>
                  </a:cubicBezTo>
                  <a:lnTo>
                    <a:pt x="16" y="1270"/>
                  </a:lnTo>
                  <a:cubicBezTo>
                    <a:pt x="0" y="1299"/>
                    <a:pt x="12" y="1337"/>
                    <a:pt x="42" y="1353"/>
                  </a:cubicBezTo>
                  <a:cubicBezTo>
                    <a:pt x="51" y="1358"/>
                    <a:pt x="60" y="1360"/>
                    <a:pt x="70" y="1360"/>
                  </a:cubicBezTo>
                  <a:cubicBezTo>
                    <a:pt x="92" y="1360"/>
                    <a:pt x="114" y="1349"/>
                    <a:pt x="124" y="1327"/>
                  </a:cubicBezTo>
                  <a:lnTo>
                    <a:pt x="780" y="90"/>
                  </a:lnTo>
                  <a:cubicBezTo>
                    <a:pt x="796" y="60"/>
                    <a:pt x="784" y="23"/>
                    <a:pt x="754" y="7"/>
                  </a:cubicBezTo>
                  <a:cubicBezTo>
                    <a:pt x="746" y="2"/>
                    <a:pt x="736" y="0"/>
                    <a:pt x="7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lin ang="13500032" scaled="0"/>
        </a:gradFill>
      </p:bgPr>
    </p:bg>
    <p:spTree>
      <p:nvGrpSpPr>
        <p:cNvPr id="3608" name="Shape 3608"/>
        <p:cNvGrpSpPr/>
        <p:nvPr/>
      </p:nvGrpSpPr>
      <p:grpSpPr>
        <a:xfrm>
          <a:off x="0" y="0"/>
          <a:ext cx="0" cy="0"/>
          <a:chOff x="0" y="0"/>
          <a:chExt cx="0" cy="0"/>
        </a:xfrm>
      </p:grpSpPr>
      <p:sp>
        <p:nvSpPr>
          <p:cNvPr id="3609" name="Google Shape;3609;p67"/>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TECHNICAL TEAM</a:t>
            </a:r>
            <a:endParaRPr/>
          </a:p>
        </p:txBody>
      </p:sp>
      <p:sp>
        <p:nvSpPr>
          <p:cNvPr id="3610" name="Google Shape;3610;p67"/>
          <p:cNvSpPr txBox="1"/>
          <p:nvPr>
            <p:ph idx="5" type="subTitle"/>
          </p:nvPr>
        </p:nvSpPr>
        <p:spPr>
          <a:xfrm>
            <a:off x="2196341" y="3168012"/>
            <a:ext cx="22950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ANNA SMITH</a:t>
            </a:r>
            <a:endParaRPr/>
          </a:p>
        </p:txBody>
      </p:sp>
      <p:sp>
        <p:nvSpPr>
          <p:cNvPr id="3611" name="Google Shape;3611;p67"/>
          <p:cNvSpPr txBox="1"/>
          <p:nvPr>
            <p:ph idx="1" type="subTitle"/>
          </p:nvPr>
        </p:nvSpPr>
        <p:spPr>
          <a:xfrm>
            <a:off x="2196341" y="1590600"/>
            <a:ext cx="22950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TIMMY JIMMY</a:t>
            </a:r>
            <a:endParaRPr/>
          </a:p>
        </p:txBody>
      </p:sp>
      <p:sp>
        <p:nvSpPr>
          <p:cNvPr id="3612" name="Google Shape;3612;p67"/>
          <p:cNvSpPr txBox="1"/>
          <p:nvPr>
            <p:ph idx="2" type="subTitle"/>
          </p:nvPr>
        </p:nvSpPr>
        <p:spPr>
          <a:xfrm>
            <a:off x="2196340" y="1984201"/>
            <a:ext cx="2295000" cy="55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speak a bit about this person here</a:t>
            </a:r>
            <a:endParaRPr/>
          </a:p>
        </p:txBody>
      </p:sp>
      <p:sp>
        <p:nvSpPr>
          <p:cNvPr id="3613" name="Google Shape;3613;p67"/>
          <p:cNvSpPr txBox="1"/>
          <p:nvPr>
            <p:ph idx="3" type="subTitle"/>
          </p:nvPr>
        </p:nvSpPr>
        <p:spPr>
          <a:xfrm>
            <a:off x="4652661" y="1590600"/>
            <a:ext cx="2295000" cy="393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JENNA DOE</a:t>
            </a:r>
            <a:endParaRPr/>
          </a:p>
        </p:txBody>
      </p:sp>
      <p:sp>
        <p:nvSpPr>
          <p:cNvPr id="3614" name="Google Shape;3614;p67"/>
          <p:cNvSpPr txBox="1"/>
          <p:nvPr>
            <p:ph idx="4" type="subTitle"/>
          </p:nvPr>
        </p:nvSpPr>
        <p:spPr>
          <a:xfrm>
            <a:off x="4652661" y="1984201"/>
            <a:ext cx="2295000" cy="553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speak a bit about this person here</a:t>
            </a:r>
            <a:endParaRPr/>
          </a:p>
        </p:txBody>
      </p:sp>
      <p:sp>
        <p:nvSpPr>
          <p:cNvPr id="3615" name="Google Shape;3615;p67"/>
          <p:cNvSpPr txBox="1"/>
          <p:nvPr>
            <p:ph idx="6" type="subTitle"/>
          </p:nvPr>
        </p:nvSpPr>
        <p:spPr>
          <a:xfrm>
            <a:off x="2196340" y="3561600"/>
            <a:ext cx="2295000" cy="55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speak a bit about this person here</a:t>
            </a:r>
            <a:endParaRPr/>
          </a:p>
        </p:txBody>
      </p:sp>
      <p:sp>
        <p:nvSpPr>
          <p:cNvPr id="3616" name="Google Shape;3616;p67"/>
          <p:cNvSpPr txBox="1"/>
          <p:nvPr>
            <p:ph idx="7" type="subTitle"/>
          </p:nvPr>
        </p:nvSpPr>
        <p:spPr>
          <a:xfrm>
            <a:off x="4652661" y="3168012"/>
            <a:ext cx="2295000" cy="393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LEE PATTERSON</a:t>
            </a:r>
            <a:endParaRPr/>
          </a:p>
        </p:txBody>
      </p:sp>
      <p:sp>
        <p:nvSpPr>
          <p:cNvPr id="3617" name="Google Shape;3617;p67"/>
          <p:cNvSpPr txBox="1"/>
          <p:nvPr>
            <p:ph idx="8" type="subTitle"/>
          </p:nvPr>
        </p:nvSpPr>
        <p:spPr>
          <a:xfrm>
            <a:off x="4652661" y="3561600"/>
            <a:ext cx="2295000" cy="553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speak a bit about this person here</a:t>
            </a:r>
            <a:endParaRPr/>
          </a:p>
        </p:txBody>
      </p:sp>
      <p:pic>
        <p:nvPicPr>
          <p:cNvPr id="3618" name="Google Shape;3618;p67"/>
          <p:cNvPicPr preferRelativeResize="0"/>
          <p:nvPr/>
        </p:nvPicPr>
        <p:blipFill rotWithShape="1">
          <a:blip r:embed="rId3">
            <a:alphaModFix/>
          </a:blip>
          <a:srcRect b="56751" l="27493" r="51801" t="15333"/>
          <a:stretch/>
        </p:blipFill>
        <p:spPr>
          <a:xfrm>
            <a:off x="775350" y="2905802"/>
            <a:ext cx="1259700" cy="1209000"/>
          </a:xfrm>
          <a:prstGeom prst="ellipse">
            <a:avLst/>
          </a:prstGeom>
          <a:noFill/>
          <a:ln>
            <a:noFill/>
          </a:ln>
        </p:spPr>
      </p:pic>
      <p:pic>
        <p:nvPicPr>
          <p:cNvPr id="3619" name="Google Shape;3619;p67"/>
          <p:cNvPicPr preferRelativeResize="0"/>
          <p:nvPr/>
        </p:nvPicPr>
        <p:blipFill rotWithShape="1">
          <a:blip r:embed="rId3">
            <a:alphaModFix/>
          </a:blip>
          <a:srcRect b="49886" l="67795" r="11499" t="22198"/>
          <a:stretch/>
        </p:blipFill>
        <p:spPr>
          <a:xfrm>
            <a:off x="7108950" y="1428900"/>
            <a:ext cx="1259700" cy="1208700"/>
          </a:xfrm>
          <a:prstGeom prst="ellipse">
            <a:avLst/>
          </a:prstGeom>
          <a:noFill/>
          <a:ln>
            <a:noFill/>
          </a:ln>
        </p:spPr>
      </p:pic>
      <p:grpSp>
        <p:nvGrpSpPr>
          <p:cNvPr id="3620" name="Google Shape;3620;p67"/>
          <p:cNvGrpSpPr/>
          <p:nvPr/>
        </p:nvGrpSpPr>
        <p:grpSpPr>
          <a:xfrm rot="1914567">
            <a:off x="345061" y="-181271"/>
            <a:ext cx="474814" cy="1441339"/>
            <a:chOff x="5109775" y="4748575"/>
            <a:chExt cx="172825" cy="524625"/>
          </a:xfrm>
        </p:grpSpPr>
        <p:sp>
          <p:nvSpPr>
            <p:cNvPr id="3621" name="Google Shape;3621;p67"/>
            <p:cNvSpPr/>
            <p:nvPr/>
          </p:nvSpPr>
          <p:spPr>
            <a:xfrm>
              <a:off x="5265775" y="4881600"/>
              <a:ext cx="16825" cy="15025"/>
            </a:xfrm>
            <a:custGeom>
              <a:rect b="b" l="l" r="r" t="t"/>
              <a:pathLst>
                <a:path extrusionOk="0" h="601" w="673">
                  <a:moveTo>
                    <a:pt x="336" y="1"/>
                  </a:moveTo>
                  <a:cubicBezTo>
                    <a:pt x="266" y="1"/>
                    <a:pt x="196" y="25"/>
                    <a:pt x="140" y="74"/>
                  </a:cubicBezTo>
                  <a:cubicBezTo>
                    <a:pt x="15" y="183"/>
                    <a:pt x="1" y="371"/>
                    <a:pt x="109" y="498"/>
                  </a:cubicBezTo>
                  <a:cubicBezTo>
                    <a:pt x="169" y="566"/>
                    <a:pt x="252" y="601"/>
                    <a:pt x="335" y="601"/>
                  </a:cubicBezTo>
                  <a:cubicBezTo>
                    <a:pt x="406" y="601"/>
                    <a:pt x="476" y="576"/>
                    <a:pt x="533" y="527"/>
                  </a:cubicBezTo>
                  <a:cubicBezTo>
                    <a:pt x="658" y="418"/>
                    <a:pt x="672" y="229"/>
                    <a:pt x="563" y="103"/>
                  </a:cubicBezTo>
                  <a:cubicBezTo>
                    <a:pt x="504" y="36"/>
                    <a:pt x="420" y="1"/>
                    <a:pt x="336"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7"/>
            <p:cNvSpPr/>
            <p:nvPr/>
          </p:nvSpPr>
          <p:spPr>
            <a:xfrm>
              <a:off x="5190800" y="4911300"/>
              <a:ext cx="28175" cy="25225"/>
            </a:xfrm>
            <a:custGeom>
              <a:rect b="b" l="l" r="r" t="t"/>
              <a:pathLst>
                <a:path extrusionOk="0" h="1009" w="1127">
                  <a:moveTo>
                    <a:pt x="563" y="1"/>
                  </a:moveTo>
                  <a:cubicBezTo>
                    <a:pt x="446" y="1"/>
                    <a:pt x="329" y="41"/>
                    <a:pt x="233" y="124"/>
                  </a:cubicBezTo>
                  <a:cubicBezTo>
                    <a:pt x="24" y="305"/>
                    <a:pt x="0" y="624"/>
                    <a:pt x="184" y="834"/>
                  </a:cubicBezTo>
                  <a:cubicBezTo>
                    <a:pt x="283" y="949"/>
                    <a:pt x="423" y="1008"/>
                    <a:pt x="563" y="1008"/>
                  </a:cubicBezTo>
                  <a:cubicBezTo>
                    <a:pt x="680" y="1008"/>
                    <a:pt x="798" y="967"/>
                    <a:pt x="893" y="885"/>
                  </a:cubicBezTo>
                  <a:cubicBezTo>
                    <a:pt x="1103" y="703"/>
                    <a:pt x="1126" y="384"/>
                    <a:pt x="943" y="175"/>
                  </a:cubicBezTo>
                  <a:cubicBezTo>
                    <a:pt x="844" y="60"/>
                    <a:pt x="704" y="1"/>
                    <a:pt x="563"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7"/>
            <p:cNvSpPr/>
            <p:nvPr/>
          </p:nvSpPr>
          <p:spPr>
            <a:xfrm>
              <a:off x="5186825" y="4748575"/>
              <a:ext cx="25800" cy="23075"/>
            </a:xfrm>
            <a:custGeom>
              <a:rect b="b" l="l" r="r" t="t"/>
              <a:pathLst>
                <a:path extrusionOk="0" h="923" w="1032">
                  <a:moveTo>
                    <a:pt x="515" y="0"/>
                  </a:moveTo>
                  <a:cubicBezTo>
                    <a:pt x="408" y="0"/>
                    <a:pt x="301" y="37"/>
                    <a:pt x="214" y="113"/>
                  </a:cubicBezTo>
                  <a:cubicBezTo>
                    <a:pt x="21" y="281"/>
                    <a:pt x="1" y="572"/>
                    <a:pt x="167" y="764"/>
                  </a:cubicBezTo>
                  <a:cubicBezTo>
                    <a:pt x="258" y="869"/>
                    <a:pt x="387" y="923"/>
                    <a:pt x="516" y="923"/>
                  </a:cubicBezTo>
                  <a:cubicBezTo>
                    <a:pt x="623" y="923"/>
                    <a:pt x="730" y="886"/>
                    <a:pt x="817" y="810"/>
                  </a:cubicBezTo>
                  <a:cubicBezTo>
                    <a:pt x="1011" y="643"/>
                    <a:pt x="1032" y="353"/>
                    <a:pt x="864" y="160"/>
                  </a:cubicBezTo>
                  <a:cubicBezTo>
                    <a:pt x="773" y="54"/>
                    <a:pt x="644" y="0"/>
                    <a:pt x="5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7"/>
            <p:cNvSpPr/>
            <p:nvPr/>
          </p:nvSpPr>
          <p:spPr>
            <a:xfrm>
              <a:off x="5111375" y="4801900"/>
              <a:ext cx="39500" cy="35375"/>
            </a:xfrm>
            <a:custGeom>
              <a:rect b="b" l="l" r="r" t="t"/>
              <a:pathLst>
                <a:path extrusionOk="0" h="1415" w="1580">
                  <a:moveTo>
                    <a:pt x="790" y="0"/>
                  </a:moveTo>
                  <a:cubicBezTo>
                    <a:pt x="626" y="0"/>
                    <a:pt x="461" y="57"/>
                    <a:pt x="327" y="173"/>
                  </a:cubicBezTo>
                  <a:cubicBezTo>
                    <a:pt x="32" y="429"/>
                    <a:pt x="1" y="875"/>
                    <a:pt x="255" y="1170"/>
                  </a:cubicBezTo>
                  <a:cubicBezTo>
                    <a:pt x="395" y="1331"/>
                    <a:pt x="593" y="1414"/>
                    <a:pt x="791" y="1414"/>
                  </a:cubicBezTo>
                  <a:cubicBezTo>
                    <a:pt x="955" y="1414"/>
                    <a:pt x="1120" y="1357"/>
                    <a:pt x="1253" y="1242"/>
                  </a:cubicBezTo>
                  <a:cubicBezTo>
                    <a:pt x="1548" y="985"/>
                    <a:pt x="1580" y="539"/>
                    <a:pt x="1325" y="244"/>
                  </a:cubicBezTo>
                  <a:cubicBezTo>
                    <a:pt x="1184" y="83"/>
                    <a:pt x="988" y="0"/>
                    <a:pt x="790"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7"/>
            <p:cNvSpPr/>
            <p:nvPr/>
          </p:nvSpPr>
          <p:spPr>
            <a:xfrm>
              <a:off x="5109775" y="5235675"/>
              <a:ext cx="41875" cy="37525"/>
            </a:xfrm>
            <a:custGeom>
              <a:rect b="b" l="l" r="r" t="t"/>
              <a:pathLst>
                <a:path extrusionOk="0" h="1501" w="1675">
                  <a:moveTo>
                    <a:pt x="837" y="0"/>
                  </a:moveTo>
                  <a:cubicBezTo>
                    <a:pt x="663" y="0"/>
                    <a:pt x="488" y="61"/>
                    <a:pt x="345" y="183"/>
                  </a:cubicBezTo>
                  <a:cubicBezTo>
                    <a:pt x="33" y="455"/>
                    <a:pt x="0" y="927"/>
                    <a:pt x="271" y="1241"/>
                  </a:cubicBezTo>
                  <a:cubicBezTo>
                    <a:pt x="418" y="1412"/>
                    <a:pt x="627" y="1500"/>
                    <a:pt x="836" y="1500"/>
                  </a:cubicBezTo>
                  <a:cubicBezTo>
                    <a:pt x="1011" y="1500"/>
                    <a:pt x="1186" y="1439"/>
                    <a:pt x="1329" y="1316"/>
                  </a:cubicBezTo>
                  <a:cubicBezTo>
                    <a:pt x="1640" y="1044"/>
                    <a:pt x="1675" y="572"/>
                    <a:pt x="1404" y="258"/>
                  </a:cubicBezTo>
                  <a:cubicBezTo>
                    <a:pt x="1255" y="88"/>
                    <a:pt x="1047" y="0"/>
                    <a:pt x="83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7"/>
            <p:cNvSpPr/>
            <p:nvPr/>
          </p:nvSpPr>
          <p:spPr>
            <a:xfrm>
              <a:off x="5172625" y="5155200"/>
              <a:ext cx="27975" cy="25025"/>
            </a:xfrm>
            <a:custGeom>
              <a:rect b="b" l="l" r="r" t="t"/>
              <a:pathLst>
                <a:path extrusionOk="0" h="1001" w="1119">
                  <a:moveTo>
                    <a:pt x="560" y="1"/>
                  </a:moveTo>
                  <a:cubicBezTo>
                    <a:pt x="444" y="1"/>
                    <a:pt x="327" y="41"/>
                    <a:pt x="233" y="123"/>
                  </a:cubicBezTo>
                  <a:cubicBezTo>
                    <a:pt x="25" y="303"/>
                    <a:pt x="1" y="619"/>
                    <a:pt x="182" y="828"/>
                  </a:cubicBezTo>
                  <a:cubicBezTo>
                    <a:pt x="281" y="942"/>
                    <a:pt x="420" y="1000"/>
                    <a:pt x="561" y="1000"/>
                  </a:cubicBezTo>
                  <a:cubicBezTo>
                    <a:pt x="676" y="1000"/>
                    <a:pt x="793" y="960"/>
                    <a:pt x="887" y="878"/>
                  </a:cubicBezTo>
                  <a:cubicBezTo>
                    <a:pt x="1095" y="698"/>
                    <a:pt x="1119" y="382"/>
                    <a:pt x="937" y="174"/>
                  </a:cubicBezTo>
                  <a:cubicBezTo>
                    <a:pt x="839" y="59"/>
                    <a:pt x="700" y="1"/>
                    <a:pt x="5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7"/>
            <p:cNvSpPr/>
            <p:nvPr/>
          </p:nvSpPr>
          <p:spPr>
            <a:xfrm>
              <a:off x="5219650" y="5040325"/>
              <a:ext cx="29700" cy="26625"/>
            </a:xfrm>
            <a:custGeom>
              <a:rect b="b" l="l" r="r" t="t"/>
              <a:pathLst>
                <a:path extrusionOk="0" h="1065" w="1188">
                  <a:moveTo>
                    <a:pt x="594" y="0"/>
                  </a:moveTo>
                  <a:cubicBezTo>
                    <a:pt x="471" y="0"/>
                    <a:pt x="347" y="43"/>
                    <a:pt x="247" y="130"/>
                  </a:cubicBezTo>
                  <a:cubicBezTo>
                    <a:pt x="25" y="322"/>
                    <a:pt x="0" y="659"/>
                    <a:pt x="193" y="880"/>
                  </a:cubicBezTo>
                  <a:cubicBezTo>
                    <a:pt x="299" y="1002"/>
                    <a:pt x="447" y="1064"/>
                    <a:pt x="595" y="1064"/>
                  </a:cubicBezTo>
                  <a:cubicBezTo>
                    <a:pt x="719" y="1064"/>
                    <a:pt x="843" y="1021"/>
                    <a:pt x="943" y="933"/>
                  </a:cubicBezTo>
                  <a:cubicBezTo>
                    <a:pt x="1165" y="741"/>
                    <a:pt x="1188" y="405"/>
                    <a:pt x="996" y="184"/>
                  </a:cubicBezTo>
                  <a:cubicBezTo>
                    <a:pt x="891" y="63"/>
                    <a:pt x="743" y="0"/>
                    <a:pt x="59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7"/>
            <p:cNvSpPr/>
            <p:nvPr/>
          </p:nvSpPr>
          <p:spPr>
            <a:xfrm>
              <a:off x="5130675" y="4760125"/>
              <a:ext cx="143525" cy="494300"/>
            </a:xfrm>
            <a:custGeom>
              <a:rect b="b" l="l" r="r" t="t"/>
              <a:pathLst>
                <a:path extrusionOk="0" fill="none" h="19772" w="5741">
                  <a:moveTo>
                    <a:pt x="0" y="19772"/>
                  </a:moveTo>
                  <a:lnTo>
                    <a:pt x="2237" y="16303"/>
                  </a:lnTo>
                  <a:lnTo>
                    <a:pt x="4155" y="11740"/>
                  </a:lnTo>
                  <a:lnTo>
                    <a:pt x="2969" y="6551"/>
                  </a:lnTo>
                  <a:lnTo>
                    <a:pt x="17" y="2378"/>
                  </a:lnTo>
                  <a:lnTo>
                    <a:pt x="2761" y="0"/>
                  </a:lnTo>
                  <a:lnTo>
                    <a:pt x="5740" y="5160"/>
                  </a:lnTo>
                  <a:lnTo>
                    <a:pt x="3109" y="6430"/>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9" name="Google Shape;3629;p67"/>
          <p:cNvGrpSpPr/>
          <p:nvPr/>
        </p:nvGrpSpPr>
        <p:grpSpPr>
          <a:xfrm>
            <a:off x="8534747" y="-146204"/>
            <a:ext cx="688412" cy="685603"/>
            <a:chOff x="1269500" y="1154000"/>
            <a:chExt cx="284750" cy="283600"/>
          </a:xfrm>
        </p:grpSpPr>
        <p:sp>
          <p:nvSpPr>
            <p:cNvPr id="3630" name="Google Shape;3630;p67"/>
            <p:cNvSpPr/>
            <p:nvPr/>
          </p:nvSpPr>
          <p:spPr>
            <a:xfrm>
              <a:off x="1269500" y="1154000"/>
              <a:ext cx="283600" cy="283600"/>
            </a:xfrm>
            <a:custGeom>
              <a:rect b="b" l="l" r="r" t="t"/>
              <a:pathLst>
                <a:path extrusionOk="0" h="11344" w="11344">
                  <a:moveTo>
                    <a:pt x="5672" y="1"/>
                  </a:moveTo>
                  <a:cubicBezTo>
                    <a:pt x="4168" y="1"/>
                    <a:pt x="2725" y="599"/>
                    <a:pt x="1662" y="1662"/>
                  </a:cubicBezTo>
                  <a:cubicBezTo>
                    <a:pt x="598" y="2726"/>
                    <a:pt x="1" y="4168"/>
                    <a:pt x="1" y="5673"/>
                  </a:cubicBezTo>
                  <a:cubicBezTo>
                    <a:pt x="1" y="7176"/>
                    <a:pt x="598" y="8619"/>
                    <a:pt x="1662" y="9682"/>
                  </a:cubicBezTo>
                  <a:cubicBezTo>
                    <a:pt x="2725" y="10746"/>
                    <a:pt x="4168" y="11343"/>
                    <a:pt x="5672" y="11343"/>
                  </a:cubicBezTo>
                  <a:cubicBezTo>
                    <a:pt x="7176" y="11343"/>
                    <a:pt x="8618" y="10746"/>
                    <a:pt x="9682" y="9682"/>
                  </a:cubicBezTo>
                  <a:cubicBezTo>
                    <a:pt x="10745" y="8619"/>
                    <a:pt x="11343" y="7176"/>
                    <a:pt x="11343" y="5673"/>
                  </a:cubicBezTo>
                  <a:cubicBezTo>
                    <a:pt x="11343" y="4168"/>
                    <a:pt x="10745" y="2726"/>
                    <a:pt x="9682" y="1662"/>
                  </a:cubicBezTo>
                  <a:cubicBezTo>
                    <a:pt x="8618" y="599"/>
                    <a:pt x="7176" y="1"/>
                    <a:pt x="56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7"/>
            <p:cNvSpPr/>
            <p:nvPr/>
          </p:nvSpPr>
          <p:spPr>
            <a:xfrm>
              <a:off x="1278925" y="1196225"/>
              <a:ext cx="275325" cy="240125"/>
            </a:xfrm>
            <a:custGeom>
              <a:rect b="b" l="l" r="r" t="t"/>
              <a:pathLst>
                <a:path extrusionOk="0" h="9605" w="11013">
                  <a:moveTo>
                    <a:pt x="9426" y="1"/>
                  </a:moveTo>
                  <a:lnTo>
                    <a:pt x="9426" y="1"/>
                  </a:lnTo>
                  <a:cubicBezTo>
                    <a:pt x="9442" y="62"/>
                    <a:pt x="9459" y="121"/>
                    <a:pt x="9473" y="182"/>
                  </a:cubicBezTo>
                  <a:cubicBezTo>
                    <a:pt x="9656" y="922"/>
                    <a:pt x="9781" y="1662"/>
                    <a:pt x="9656" y="2423"/>
                  </a:cubicBezTo>
                  <a:cubicBezTo>
                    <a:pt x="9386" y="4079"/>
                    <a:pt x="8165" y="5376"/>
                    <a:pt x="6727" y="6149"/>
                  </a:cubicBezTo>
                  <a:cubicBezTo>
                    <a:pt x="5753" y="6673"/>
                    <a:pt x="4679" y="6952"/>
                    <a:pt x="3599" y="6952"/>
                  </a:cubicBezTo>
                  <a:cubicBezTo>
                    <a:pt x="2965" y="6952"/>
                    <a:pt x="2328" y="6856"/>
                    <a:pt x="1708" y="6657"/>
                  </a:cubicBezTo>
                  <a:cubicBezTo>
                    <a:pt x="1099" y="6462"/>
                    <a:pt x="530" y="6184"/>
                    <a:pt x="0" y="5843"/>
                  </a:cubicBezTo>
                  <a:lnTo>
                    <a:pt x="0" y="5843"/>
                  </a:lnTo>
                  <a:cubicBezTo>
                    <a:pt x="785" y="8035"/>
                    <a:pt x="2879" y="9604"/>
                    <a:pt x="5341" y="9604"/>
                  </a:cubicBezTo>
                  <a:cubicBezTo>
                    <a:pt x="8473" y="9604"/>
                    <a:pt x="11013" y="7065"/>
                    <a:pt x="11013" y="3933"/>
                  </a:cubicBezTo>
                  <a:cubicBezTo>
                    <a:pt x="11013" y="2405"/>
                    <a:pt x="10408" y="1020"/>
                    <a:pt x="9426" y="1"/>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7"/>
            <p:cNvSpPr/>
            <p:nvPr/>
          </p:nvSpPr>
          <p:spPr>
            <a:xfrm>
              <a:off x="1361425" y="1257975"/>
              <a:ext cx="3075" cy="3075"/>
            </a:xfrm>
            <a:custGeom>
              <a:rect b="b" l="l" r="r" t="t"/>
              <a:pathLst>
                <a:path extrusionOk="0" h="123" w="123">
                  <a:moveTo>
                    <a:pt x="61" y="1"/>
                  </a:moveTo>
                  <a:cubicBezTo>
                    <a:pt x="27" y="1"/>
                    <a:pt x="0" y="28"/>
                    <a:pt x="0" y="62"/>
                  </a:cubicBezTo>
                  <a:cubicBezTo>
                    <a:pt x="0" y="95"/>
                    <a:pt x="27" y="122"/>
                    <a:pt x="61" y="122"/>
                  </a:cubicBezTo>
                  <a:cubicBezTo>
                    <a:pt x="94" y="122"/>
                    <a:pt x="122" y="95"/>
                    <a:pt x="122" y="62"/>
                  </a:cubicBezTo>
                  <a:cubicBezTo>
                    <a:pt x="122" y="28"/>
                    <a:pt x="94" y="1"/>
                    <a:pt x="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7"/>
            <p:cNvSpPr/>
            <p:nvPr/>
          </p:nvSpPr>
          <p:spPr>
            <a:xfrm>
              <a:off x="1421600" y="1299525"/>
              <a:ext cx="5600" cy="5600"/>
            </a:xfrm>
            <a:custGeom>
              <a:rect b="b" l="l" r="r" t="t"/>
              <a:pathLst>
                <a:path extrusionOk="0" h="224" w="224">
                  <a:moveTo>
                    <a:pt x="112" y="1"/>
                  </a:moveTo>
                  <a:cubicBezTo>
                    <a:pt x="51" y="1"/>
                    <a:pt x="1" y="50"/>
                    <a:pt x="1" y="112"/>
                  </a:cubicBezTo>
                  <a:cubicBezTo>
                    <a:pt x="1" y="173"/>
                    <a:pt x="51" y="224"/>
                    <a:pt x="112" y="224"/>
                  </a:cubicBezTo>
                  <a:cubicBezTo>
                    <a:pt x="174" y="224"/>
                    <a:pt x="224" y="173"/>
                    <a:pt x="224" y="112"/>
                  </a:cubicBezTo>
                  <a:cubicBezTo>
                    <a:pt x="224" y="50"/>
                    <a:pt x="174" y="1"/>
                    <a:pt x="1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7"/>
            <p:cNvSpPr/>
            <p:nvPr/>
          </p:nvSpPr>
          <p:spPr>
            <a:xfrm>
              <a:off x="1362925" y="1355000"/>
              <a:ext cx="4350" cy="4350"/>
            </a:xfrm>
            <a:custGeom>
              <a:rect b="b" l="l" r="r" t="t"/>
              <a:pathLst>
                <a:path extrusionOk="0" h="174" w="174">
                  <a:moveTo>
                    <a:pt x="86" y="0"/>
                  </a:moveTo>
                  <a:cubicBezTo>
                    <a:pt x="38" y="0"/>
                    <a:pt x="0" y="38"/>
                    <a:pt x="0" y="87"/>
                  </a:cubicBezTo>
                  <a:cubicBezTo>
                    <a:pt x="0" y="135"/>
                    <a:pt x="38" y="173"/>
                    <a:pt x="86" y="173"/>
                  </a:cubicBezTo>
                  <a:cubicBezTo>
                    <a:pt x="135" y="173"/>
                    <a:pt x="173" y="135"/>
                    <a:pt x="173" y="87"/>
                  </a:cubicBezTo>
                  <a:cubicBezTo>
                    <a:pt x="173" y="38"/>
                    <a:pt x="135" y="0"/>
                    <a:pt x="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7"/>
            <p:cNvSpPr/>
            <p:nvPr/>
          </p:nvSpPr>
          <p:spPr>
            <a:xfrm>
              <a:off x="1406725" y="1353150"/>
              <a:ext cx="4600" cy="4600"/>
            </a:xfrm>
            <a:custGeom>
              <a:rect b="b" l="l" r="r" t="t"/>
              <a:pathLst>
                <a:path extrusionOk="0" h="184" w="184">
                  <a:moveTo>
                    <a:pt x="92" y="0"/>
                  </a:moveTo>
                  <a:cubicBezTo>
                    <a:pt x="41" y="0"/>
                    <a:pt x="0" y="41"/>
                    <a:pt x="0" y="92"/>
                  </a:cubicBezTo>
                  <a:cubicBezTo>
                    <a:pt x="0" y="142"/>
                    <a:pt x="41" y="184"/>
                    <a:pt x="92" y="184"/>
                  </a:cubicBezTo>
                  <a:cubicBezTo>
                    <a:pt x="143" y="184"/>
                    <a:pt x="184" y="142"/>
                    <a:pt x="184" y="92"/>
                  </a:cubicBezTo>
                  <a:cubicBezTo>
                    <a:pt x="184" y="41"/>
                    <a:pt x="143" y="0"/>
                    <a:pt x="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7"/>
            <p:cNvSpPr/>
            <p:nvPr/>
          </p:nvSpPr>
          <p:spPr>
            <a:xfrm>
              <a:off x="1357250" y="1304150"/>
              <a:ext cx="6875" cy="6875"/>
            </a:xfrm>
            <a:custGeom>
              <a:rect b="b" l="l" r="r" t="t"/>
              <a:pathLst>
                <a:path extrusionOk="0" h="275" w="275">
                  <a:moveTo>
                    <a:pt x="137" y="0"/>
                  </a:moveTo>
                  <a:cubicBezTo>
                    <a:pt x="62" y="0"/>
                    <a:pt x="0" y="61"/>
                    <a:pt x="0" y="138"/>
                  </a:cubicBezTo>
                  <a:cubicBezTo>
                    <a:pt x="0" y="213"/>
                    <a:pt x="62" y="275"/>
                    <a:pt x="137" y="275"/>
                  </a:cubicBezTo>
                  <a:cubicBezTo>
                    <a:pt x="213" y="275"/>
                    <a:pt x="275" y="215"/>
                    <a:pt x="275" y="138"/>
                  </a:cubicBezTo>
                  <a:cubicBezTo>
                    <a:pt x="275" y="62"/>
                    <a:pt x="213" y="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7" name="Google Shape;3637;p67"/>
          <p:cNvGrpSpPr/>
          <p:nvPr/>
        </p:nvGrpSpPr>
        <p:grpSpPr>
          <a:xfrm flipH="1">
            <a:off x="6338940" y="4475218"/>
            <a:ext cx="688367" cy="498111"/>
            <a:chOff x="7798575" y="3831070"/>
            <a:chExt cx="1212981" cy="877729"/>
          </a:xfrm>
        </p:grpSpPr>
        <p:sp>
          <p:nvSpPr>
            <p:cNvPr id="3638" name="Google Shape;3638;p67"/>
            <p:cNvSpPr/>
            <p:nvPr/>
          </p:nvSpPr>
          <p:spPr>
            <a:xfrm rot="-9621488">
              <a:off x="7857690" y="3999319"/>
              <a:ext cx="1094753" cy="541232"/>
            </a:xfrm>
            <a:custGeom>
              <a:rect b="b" l="l" r="r" t="t"/>
              <a:pathLst>
                <a:path extrusionOk="0" h="13169" w="26637">
                  <a:moveTo>
                    <a:pt x="1" y="8156"/>
                  </a:moveTo>
                  <a:cubicBezTo>
                    <a:pt x="1" y="8156"/>
                    <a:pt x="17381" y="13168"/>
                    <a:pt x="26105" y="2315"/>
                  </a:cubicBezTo>
                  <a:cubicBezTo>
                    <a:pt x="26636" y="1652"/>
                    <a:pt x="26397" y="660"/>
                    <a:pt x="25630" y="292"/>
                  </a:cubicBezTo>
                  <a:lnTo>
                    <a:pt x="25630" y="292"/>
                  </a:lnTo>
                  <a:cubicBezTo>
                    <a:pt x="25020" y="0"/>
                    <a:pt x="24285" y="207"/>
                    <a:pt x="23927" y="781"/>
                  </a:cubicBezTo>
                  <a:cubicBezTo>
                    <a:pt x="22340" y="3330"/>
                    <a:pt x="16704" y="9549"/>
                    <a:pt x="1" y="8156"/>
                  </a:cubicBezTo>
                  <a:close/>
                </a:path>
              </a:pathLst>
            </a:custGeom>
            <a:solidFill>
              <a:srgbClr val="FFFFFF">
                <a:alpha val="8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7"/>
            <p:cNvSpPr/>
            <p:nvPr/>
          </p:nvSpPr>
          <p:spPr>
            <a:xfrm flipH="1" rot="1893365">
              <a:off x="7819142" y="4248617"/>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0" name="Google Shape;3640;p67"/>
          <p:cNvGrpSpPr/>
          <p:nvPr/>
        </p:nvGrpSpPr>
        <p:grpSpPr>
          <a:xfrm flipH="1">
            <a:off x="1334222" y="341761"/>
            <a:ext cx="543901" cy="393574"/>
            <a:chOff x="7798575" y="3831070"/>
            <a:chExt cx="1212981" cy="877729"/>
          </a:xfrm>
        </p:grpSpPr>
        <p:sp>
          <p:nvSpPr>
            <p:cNvPr id="3641" name="Google Shape;3641;p67"/>
            <p:cNvSpPr/>
            <p:nvPr/>
          </p:nvSpPr>
          <p:spPr>
            <a:xfrm rot="-9621488">
              <a:off x="7857690" y="3999319"/>
              <a:ext cx="1094753" cy="541232"/>
            </a:xfrm>
            <a:custGeom>
              <a:rect b="b" l="l" r="r" t="t"/>
              <a:pathLst>
                <a:path extrusionOk="0" h="13169" w="26637">
                  <a:moveTo>
                    <a:pt x="1" y="8156"/>
                  </a:moveTo>
                  <a:cubicBezTo>
                    <a:pt x="1" y="8156"/>
                    <a:pt x="17381" y="13168"/>
                    <a:pt x="26105" y="2315"/>
                  </a:cubicBezTo>
                  <a:cubicBezTo>
                    <a:pt x="26636" y="1652"/>
                    <a:pt x="26397" y="660"/>
                    <a:pt x="25630" y="292"/>
                  </a:cubicBezTo>
                  <a:lnTo>
                    <a:pt x="25630" y="292"/>
                  </a:lnTo>
                  <a:cubicBezTo>
                    <a:pt x="25020" y="0"/>
                    <a:pt x="24285" y="207"/>
                    <a:pt x="23927" y="781"/>
                  </a:cubicBezTo>
                  <a:cubicBezTo>
                    <a:pt x="22340" y="3330"/>
                    <a:pt x="16704" y="9549"/>
                    <a:pt x="1" y="8156"/>
                  </a:cubicBezTo>
                  <a:close/>
                </a:path>
              </a:pathLst>
            </a:custGeom>
            <a:solidFill>
              <a:srgbClr val="FFFFFF">
                <a:alpha val="8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7"/>
            <p:cNvSpPr/>
            <p:nvPr/>
          </p:nvSpPr>
          <p:spPr>
            <a:xfrm flipH="1" rot="1893365">
              <a:off x="7819142" y="4248617"/>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643" name="Google Shape;3643;p67"/>
          <p:cNvPicPr preferRelativeResize="0"/>
          <p:nvPr/>
        </p:nvPicPr>
        <p:blipFill rotWithShape="1">
          <a:blip r:embed="rId3">
            <a:alphaModFix/>
          </a:blip>
          <a:srcRect b="62426" l="12298" r="66996" t="9658"/>
          <a:stretch/>
        </p:blipFill>
        <p:spPr>
          <a:xfrm>
            <a:off x="775350" y="1428900"/>
            <a:ext cx="1259700" cy="1209000"/>
          </a:xfrm>
          <a:prstGeom prst="ellipse">
            <a:avLst/>
          </a:prstGeom>
          <a:noFill/>
          <a:ln>
            <a:noFill/>
          </a:ln>
        </p:spPr>
      </p:pic>
      <p:pic>
        <p:nvPicPr>
          <p:cNvPr id="3644" name="Google Shape;3644;p67"/>
          <p:cNvPicPr preferRelativeResize="0"/>
          <p:nvPr/>
        </p:nvPicPr>
        <p:blipFill rotWithShape="1">
          <a:blip r:embed="rId3">
            <a:alphaModFix/>
          </a:blip>
          <a:srcRect b="64586" l="45765" r="33529" t="7497"/>
          <a:stretch/>
        </p:blipFill>
        <p:spPr>
          <a:xfrm>
            <a:off x="7108950" y="2988078"/>
            <a:ext cx="1259700" cy="1208700"/>
          </a:xfrm>
          <a:prstGeom prst="ellipse">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8" name="Shape 3648"/>
        <p:cNvGrpSpPr/>
        <p:nvPr/>
      </p:nvGrpSpPr>
      <p:grpSpPr>
        <a:xfrm>
          <a:off x="0" y="0"/>
          <a:ext cx="0" cy="0"/>
          <a:chOff x="0" y="0"/>
          <a:chExt cx="0" cy="0"/>
        </a:xfrm>
      </p:grpSpPr>
      <p:sp>
        <p:nvSpPr>
          <p:cNvPr id="3649" name="Google Shape;3649;p68"/>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LEARN MORE ON OUR ONLINE PLATFORM</a:t>
            </a:r>
            <a:endParaRPr/>
          </a:p>
        </p:txBody>
      </p:sp>
      <p:sp>
        <p:nvSpPr>
          <p:cNvPr id="3650" name="Google Shape;3650;p68"/>
          <p:cNvSpPr/>
          <p:nvPr/>
        </p:nvSpPr>
        <p:spPr>
          <a:xfrm>
            <a:off x="935325" y="1679825"/>
            <a:ext cx="3925397" cy="2472259"/>
          </a:xfrm>
          <a:custGeom>
            <a:rect b="b" l="l" r="r" t="t"/>
            <a:pathLst>
              <a:path extrusionOk="0" h="160902" w="285017">
                <a:moveTo>
                  <a:pt x="0" y="0"/>
                </a:moveTo>
                <a:lnTo>
                  <a:pt x="0" y="160902"/>
                </a:lnTo>
                <a:lnTo>
                  <a:pt x="285017" y="160902"/>
                </a:lnTo>
                <a:lnTo>
                  <a:pt x="28501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1" name="Google Shape;3651;p68"/>
          <p:cNvGrpSpPr/>
          <p:nvPr/>
        </p:nvGrpSpPr>
        <p:grpSpPr>
          <a:xfrm>
            <a:off x="1060329" y="3891507"/>
            <a:ext cx="605491" cy="119128"/>
            <a:chOff x="912891" y="3985001"/>
            <a:chExt cx="385050" cy="75753"/>
          </a:xfrm>
        </p:grpSpPr>
        <p:sp>
          <p:nvSpPr>
            <p:cNvPr id="3652" name="Google Shape;3652;p68"/>
            <p:cNvSpPr/>
            <p:nvPr/>
          </p:nvSpPr>
          <p:spPr>
            <a:xfrm>
              <a:off x="912891" y="3988644"/>
              <a:ext cx="67540" cy="67540"/>
            </a:xfrm>
            <a:custGeom>
              <a:rect b="b" l="l" r="r" t="t"/>
              <a:pathLst>
                <a:path extrusionOk="0" h="4523" w="4523">
                  <a:moveTo>
                    <a:pt x="0" y="1"/>
                  </a:moveTo>
                  <a:lnTo>
                    <a:pt x="0" y="4523"/>
                  </a:lnTo>
                  <a:lnTo>
                    <a:pt x="4522" y="2262"/>
                  </a:lnTo>
                  <a:lnTo>
                    <a:pt x="0"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8"/>
            <p:cNvSpPr/>
            <p:nvPr/>
          </p:nvSpPr>
          <p:spPr>
            <a:xfrm>
              <a:off x="1066169" y="3997767"/>
              <a:ext cx="49292" cy="49292"/>
            </a:xfrm>
            <a:custGeom>
              <a:rect b="b" l="l" r="r" t="t"/>
              <a:pathLst>
                <a:path extrusionOk="0" h="3301" w="3301">
                  <a:moveTo>
                    <a:pt x="1" y="1"/>
                  </a:moveTo>
                  <a:lnTo>
                    <a:pt x="1" y="3301"/>
                  </a:lnTo>
                  <a:lnTo>
                    <a:pt x="3300" y="1651"/>
                  </a:lnTo>
                  <a:lnTo>
                    <a:pt x="1"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8"/>
            <p:cNvSpPr/>
            <p:nvPr/>
          </p:nvSpPr>
          <p:spPr>
            <a:xfrm>
              <a:off x="1117262" y="3997767"/>
              <a:ext cx="6406" cy="49292"/>
            </a:xfrm>
            <a:custGeom>
              <a:rect b="b" l="l" r="r" t="t"/>
              <a:pathLst>
                <a:path extrusionOk="0" h="3301" w="429">
                  <a:moveTo>
                    <a:pt x="1" y="1"/>
                  </a:moveTo>
                  <a:lnTo>
                    <a:pt x="1" y="3301"/>
                  </a:lnTo>
                  <a:lnTo>
                    <a:pt x="428" y="3301"/>
                  </a:lnTo>
                  <a:lnTo>
                    <a:pt x="428"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8"/>
            <p:cNvSpPr/>
            <p:nvPr/>
          </p:nvSpPr>
          <p:spPr>
            <a:xfrm>
              <a:off x="1210324" y="3985001"/>
              <a:ext cx="51129" cy="75753"/>
            </a:xfrm>
            <a:custGeom>
              <a:rect b="b" l="l" r="r" t="t"/>
              <a:pathLst>
                <a:path extrusionOk="0" h="5073" w="3424">
                  <a:moveTo>
                    <a:pt x="3423" y="0"/>
                  </a:moveTo>
                  <a:lnTo>
                    <a:pt x="1" y="2506"/>
                  </a:lnTo>
                  <a:lnTo>
                    <a:pt x="3423" y="5072"/>
                  </a:lnTo>
                  <a:lnTo>
                    <a:pt x="3423" y="0"/>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8"/>
            <p:cNvSpPr/>
            <p:nvPr/>
          </p:nvSpPr>
          <p:spPr>
            <a:xfrm>
              <a:off x="1210324" y="4004157"/>
              <a:ext cx="25564" cy="37421"/>
            </a:xfrm>
            <a:custGeom>
              <a:rect b="b" l="l" r="r" t="t"/>
              <a:pathLst>
                <a:path extrusionOk="0" h="2506" w="1712">
                  <a:moveTo>
                    <a:pt x="1" y="0"/>
                  </a:moveTo>
                  <a:lnTo>
                    <a:pt x="1" y="2506"/>
                  </a:lnTo>
                  <a:lnTo>
                    <a:pt x="1712" y="2506"/>
                  </a:lnTo>
                  <a:lnTo>
                    <a:pt x="1712" y="0"/>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8"/>
            <p:cNvSpPr/>
            <p:nvPr/>
          </p:nvSpPr>
          <p:spPr>
            <a:xfrm>
              <a:off x="1268718" y="3986822"/>
              <a:ext cx="29223" cy="72109"/>
            </a:xfrm>
            <a:custGeom>
              <a:rect b="b" l="l" r="r" t="t"/>
              <a:pathLst>
                <a:path extrusionOk="0" h="4829" w="1957">
                  <a:moveTo>
                    <a:pt x="1" y="0"/>
                  </a:moveTo>
                  <a:lnTo>
                    <a:pt x="1" y="489"/>
                  </a:lnTo>
                  <a:cubicBezTo>
                    <a:pt x="856" y="734"/>
                    <a:pt x="1468" y="1528"/>
                    <a:pt x="1468" y="2384"/>
                  </a:cubicBezTo>
                  <a:cubicBezTo>
                    <a:pt x="1468" y="3300"/>
                    <a:pt x="856" y="4095"/>
                    <a:pt x="1" y="4278"/>
                  </a:cubicBezTo>
                  <a:lnTo>
                    <a:pt x="1" y="4828"/>
                  </a:lnTo>
                  <a:cubicBezTo>
                    <a:pt x="1162" y="4584"/>
                    <a:pt x="1956" y="3606"/>
                    <a:pt x="1956" y="2384"/>
                  </a:cubicBezTo>
                  <a:cubicBezTo>
                    <a:pt x="1956" y="1223"/>
                    <a:pt x="1162" y="245"/>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8"/>
            <p:cNvSpPr/>
            <p:nvPr/>
          </p:nvSpPr>
          <p:spPr>
            <a:xfrm>
              <a:off x="1268718" y="4005068"/>
              <a:ext cx="14619" cy="35599"/>
            </a:xfrm>
            <a:custGeom>
              <a:rect b="b" l="l" r="r" t="t"/>
              <a:pathLst>
                <a:path extrusionOk="0" h="2384" w="979">
                  <a:moveTo>
                    <a:pt x="1" y="1"/>
                  </a:moveTo>
                  <a:lnTo>
                    <a:pt x="1" y="2384"/>
                  </a:lnTo>
                  <a:cubicBezTo>
                    <a:pt x="612" y="2262"/>
                    <a:pt x="979" y="1773"/>
                    <a:pt x="979" y="1162"/>
                  </a:cubicBezTo>
                  <a:cubicBezTo>
                    <a:pt x="979" y="612"/>
                    <a:pt x="612" y="123"/>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9" name="Google Shape;3659;p68"/>
          <p:cNvGrpSpPr/>
          <p:nvPr/>
        </p:nvGrpSpPr>
        <p:grpSpPr>
          <a:xfrm>
            <a:off x="4081681" y="3885780"/>
            <a:ext cx="660009" cy="130603"/>
            <a:chOff x="4349939" y="3981343"/>
            <a:chExt cx="419720" cy="83049"/>
          </a:xfrm>
        </p:grpSpPr>
        <p:sp>
          <p:nvSpPr>
            <p:cNvPr id="3660" name="Google Shape;3660;p68"/>
            <p:cNvSpPr/>
            <p:nvPr/>
          </p:nvSpPr>
          <p:spPr>
            <a:xfrm>
              <a:off x="4349939" y="3989555"/>
              <a:ext cx="104946" cy="65718"/>
            </a:xfrm>
            <a:custGeom>
              <a:rect b="b" l="l" r="r" t="t"/>
              <a:pathLst>
                <a:path extrusionOk="0" h="4401" w="7028">
                  <a:moveTo>
                    <a:pt x="6417" y="612"/>
                  </a:moveTo>
                  <a:lnTo>
                    <a:pt x="6417" y="3789"/>
                  </a:lnTo>
                  <a:lnTo>
                    <a:pt x="672" y="3789"/>
                  </a:lnTo>
                  <a:lnTo>
                    <a:pt x="672" y="612"/>
                  </a:lnTo>
                  <a:close/>
                  <a:moveTo>
                    <a:pt x="306" y="1"/>
                  </a:moveTo>
                  <a:cubicBezTo>
                    <a:pt x="183" y="1"/>
                    <a:pt x="0" y="123"/>
                    <a:pt x="0" y="306"/>
                  </a:cubicBezTo>
                  <a:lnTo>
                    <a:pt x="0" y="4095"/>
                  </a:lnTo>
                  <a:cubicBezTo>
                    <a:pt x="0" y="4278"/>
                    <a:pt x="183" y="4401"/>
                    <a:pt x="306" y="4401"/>
                  </a:cubicBezTo>
                  <a:lnTo>
                    <a:pt x="6722" y="4401"/>
                  </a:lnTo>
                  <a:cubicBezTo>
                    <a:pt x="6906" y="4401"/>
                    <a:pt x="7028" y="4278"/>
                    <a:pt x="7028" y="4095"/>
                  </a:cubicBezTo>
                  <a:lnTo>
                    <a:pt x="7028" y="306"/>
                  </a:lnTo>
                  <a:cubicBezTo>
                    <a:pt x="7028" y="123"/>
                    <a:pt x="6906" y="1"/>
                    <a:pt x="67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8"/>
            <p:cNvSpPr/>
            <p:nvPr/>
          </p:nvSpPr>
          <p:spPr>
            <a:xfrm>
              <a:off x="4521462" y="3982254"/>
              <a:ext cx="101317" cy="80322"/>
            </a:xfrm>
            <a:custGeom>
              <a:rect b="b" l="l" r="r" t="t"/>
              <a:pathLst>
                <a:path extrusionOk="0" h="5379" w="6785">
                  <a:moveTo>
                    <a:pt x="856" y="1"/>
                  </a:moveTo>
                  <a:cubicBezTo>
                    <a:pt x="367" y="1"/>
                    <a:pt x="1" y="429"/>
                    <a:pt x="1" y="917"/>
                  </a:cubicBezTo>
                  <a:lnTo>
                    <a:pt x="429" y="917"/>
                  </a:lnTo>
                  <a:cubicBezTo>
                    <a:pt x="429" y="673"/>
                    <a:pt x="612" y="429"/>
                    <a:pt x="856" y="429"/>
                  </a:cubicBezTo>
                  <a:lnTo>
                    <a:pt x="5928" y="429"/>
                  </a:lnTo>
                  <a:cubicBezTo>
                    <a:pt x="6173" y="429"/>
                    <a:pt x="6417" y="673"/>
                    <a:pt x="6417" y="917"/>
                  </a:cubicBezTo>
                  <a:lnTo>
                    <a:pt x="6417" y="4523"/>
                  </a:lnTo>
                  <a:cubicBezTo>
                    <a:pt x="6417" y="4767"/>
                    <a:pt x="6173" y="4951"/>
                    <a:pt x="5928" y="4951"/>
                  </a:cubicBezTo>
                  <a:lnTo>
                    <a:pt x="4706" y="4951"/>
                  </a:lnTo>
                  <a:lnTo>
                    <a:pt x="4706" y="5378"/>
                  </a:lnTo>
                  <a:lnTo>
                    <a:pt x="5928" y="5378"/>
                  </a:lnTo>
                  <a:cubicBezTo>
                    <a:pt x="6417" y="5378"/>
                    <a:pt x="6784" y="5012"/>
                    <a:pt x="6784" y="4523"/>
                  </a:cubicBezTo>
                  <a:lnTo>
                    <a:pt x="6784" y="917"/>
                  </a:lnTo>
                  <a:cubicBezTo>
                    <a:pt x="6784" y="429"/>
                    <a:pt x="6417" y="1"/>
                    <a:pt x="59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8"/>
            <p:cNvSpPr/>
            <p:nvPr/>
          </p:nvSpPr>
          <p:spPr>
            <a:xfrm>
              <a:off x="4521462" y="4002335"/>
              <a:ext cx="59327" cy="59327"/>
            </a:xfrm>
            <a:custGeom>
              <a:rect b="b" l="l" r="r" t="t"/>
              <a:pathLst>
                <a:path extrusionOk="0" h="3973" w="3973">
                  <a:moveTo>
                    <a:pt x="1" y="0"/>
                  </a:moveTo>
                  <a:lnTo>
                    <a:pt x="1" y="611"/>
                  </a:lnTo>
                  <a:cubicBezTo>
                    <a:pt x="1834" y="611"/>
                    <a:pt x="3362" y="2078"/>
                    <a:pt x="3362" y="3972"/>
                  </a:cubicBezTo>
                  <a:lnTo>
                    <a:pt x="3973" y="3972"/>
                  </a:lnTo>
                  <a:cubicBezTo>
                    <a:pt x="3973" y="1772"/>
                    <a:pt x="2140"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8"/>
            <p:cNvSpPr/>
            <p:nvPr/>
          </p:nvSpPr>
          <p:spPr>
            <a:xfrm>
              <a:off x="4521462" y="4022402"/>
              <a:ext cx="39258" cy="39258"/>
            </a:xfrm>
            <a:custGeom>
              <a:rect b="b" l="l" r="r" t="t"/>
              <a:pathLst>
                <a:path extrusionOk="0" h="2629" w="2629">
                  <a:moveTo>
                    <a:pt x="1" y="1"/>
                  </a:moveTo>
                  <a:lnTo>
                    <a:pt x="1" y="612"/>
                  </a:lnTo>
                  <a:cubicBezTo>
                    <a:pt x="1101" y="612"/>
                    <a:pt x="2017" y="1528"/>
                    <a:pt x="2017" y="2628"/>
                  </a:cubicBezTo>
                  <a:lnTo>
                    <a:pt x="2629" y="2628"/>
                  </a:lnTo>
                  <a:cubicBezTo>
                    <a:pt x="2629" y="1162"/>
                    <a:pt x="1406"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8"/>
            <p:cNvSpPr/>
            <p:nvPr/>
          </p:nvSpPr>
          <p:spPr>
            <a:xfrm>
              <a:off x="4521462" y="4044305"/>
              <a:ext cx="16441" cy="17352"/>
            </a:xfrm>
            <a:custGeom>
              <a:rect b="b" l="l" r="r" t="t"/>
              <a:pathLst>
                <a:path extrusionOk="0" h="1162" w="1101">
                  <a:moveTo>
                    <a:pt x="1" y="0"/>
                  </a:moveTo>
                  <a:lnTo>
                    <a:pt x="1" y="1161"/>
                  </a:lnTo>
                  <a:lnTo>
                    <a:pt x="1101" y="1161"/>
                  </a:lnTo>
                  <a:cubicBezTo>
                    <a:pt x="1101" y="550"/>
                    <a:pt x="612"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8"/>
            <p:cNvSpPr/>
            <p:nvPr/>
          </p:nvSpPr>
          <p:spPr>
            <a:xfrm>
              <a:off x="4689357" y="3981343"/>
              <a:ext cx="36510" cy="36525"/>
            </a:xfrm>
            <a:custGeom>
              <a:rect b="b" l="l" r="r" t="t"/>
              <a:pathLst>
                <a:path extrusionOk="0" h="2446" w="2445">
                  <a:moveTo>
                    <a:pt x="306" y="1"/>
                  </a:moveTo>
                  <a:cubicBezTo>
                    <a:pt x="122" y="1"/>
                    <a:pt x="0" y="123"/>
                    <a:pt x="0" y="306"/>
                  </a:cubicBezTo>
                  <a:lnTo>
                    <a:pt x="0" y="2140"/>
                  </a:lnTo>
                  <a:cubicBezTo>
                    <a:pt x="0" y="2323"/>
                    <a:pt x="122" y="2445"/>
                    <a:pt x="306" y="2445"/>
                  </a:cubicBezTo>
                  <a:cubicBezTo>
                    <a:pt x="489" y="2445"/>
                    <a:pt x="611" y="2323"/>
                    <a:pt x="611" y="2140"/>
                  </a:cubicBezTo>
                  <a:lnTo>
                    <a:pt x="611" y="612"/>
                  </a:lnTo>
                  <a:lnTo>
                    <a:pt x="2139" y="612"/>
                  </a:lnTo>
                  <a:cubicBezTo>
                    <a:pt x="2322" y="612"/>
                    <a:pt x="2444" y="490"/>
                    <a:pt x="2444" y="306"/>
                  </a:cubicBezTo>
                  <a:cubicBezTo>
                    <a:pt x="2444" y="123"/>
                    <a:pt x="2322" y="1"/>
                    <a:pt x="21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8"/>
            <p:cNvSpPr/>
            <p:nvPr/>
          </p:nvSpPr>
          <p:spPr>
            <a:xfrm>
              <a:off x="4732238" y="3981343"/>
              <a:ext cx="37421" cy="36525"/>
            </a:xfrm>
            <a:custGeom>
              <a:rect b="b" l="l" r="r" t="t"/>
              <a:pathLst>
                <a:path extrusionOk="0" h="2446" w="2506">
                  <a:moveTo>
                    <a:pt x="367" y="1"/>
                  </a:moveTo>
                  <a:cubicBezTo>
                    <a:pt x="184" y="1"/>
                    <a:pt x="0" y="123"/>
                    <a:pt x="0" y="306"/>
                  </a:cubicBezTo>
                  <a:cubicBezTo>
                    <a:pt x="0" y="490"/>
                    <a:pt x="184" y="612"/>
                    <a:pt x="367" y="612"/>
                  </a:cubicBezTo>
                  <a:lnTo>
                    <a:pt x="1834" y="612"/>
                  </a:lnTo>
                  <a:lnTo>
                    <a:pt x="1834" y="2140"/>
                  </a:lnTo>
                  <a:cubicBezTo>
                    <a:pt x="1834" y="2323"/>
                    <a:pt x="2017" y="2445"/>
                    <a:pt x="2139" y="2445"/>
                  </a:cubicBezTo>
                  <a:cubicBezTo>
                    <a:pt x="2322" y="2445"/>
                    <a:pt x="2506" y="2323"/>
                    <a:pt x="2506" y="2140"/>
                  </a:cubicBezTo>
                  <a:lnTo>
                    <a:pt x="2506" y="306"/>
                  </a:lnTo>
                  <a:cubicBezTo>
                    <a:pt x="2506" y="123"/>
                    <a:pt x="2322" y="1"/>
                    <a:pt x="21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8"/>
            <p:cNvSpPr/>
            <p:nvPr/>
          </p:nvSpPr>
          <p:spPr>
            <a:xfrm>
              <a:off x="4732238" y="4027882"/>
              <a:ext cx="37421" cy="36510"/>
            </a:xfrm>
            <a:custGeom>
              <a:rect b="b" l="l" r="r" t="t"/>
              <a:pathLst>
                <a:path extrusionOk="0" h="2445" w="2506">
                  <a:moveTo>
                    <a:pt x="2139" y="0"/>
                  </a:moveTo>
                  <a:cubicBezTo>
                    <a:pt x="2017" y="0"/>
                    <a:pt x="1834" y="123"/>
                    <a:pt x="1834" y="306"/>
                  </a:cubicBezTo>
                  <a:lnTo>
                    <a:pt x="1834" y="1834"/>
                  </a:lnTo>
                  <a:lnTo>
                    <a:pt x="367" y="1834"/>
                  </a:lnTo>
                  <a:cubicBezTo>
                    <a:pt x="184" y="1834"/>
                    <a:pt x="0" y="1956"/>
                    <a:pt x="0" y="2139"/>
                  </a:cubicBezTo>
                  <a:cubicBezTo>
                    <a:pt x="0" y="2322"/>
                    <a:pt x="184" y="2445"/>
                    <a:pt x="367" y="2445"/>
                  </a:cubicBezTo>
                  <a:lnTo>
                    <a:pt x="2139" y="2445"/>
                  </a:lnTo>
                  <a:cubicBezTo>
                    <a:pt x="2322" y="2445"/>
                    <a:pt x="2506" y="2322"/>
                    <a:pt x="2445" y="2139"/>
                  </a:cubicBezTo>
                  <a:lnTo>
                    <a:pt x="2445" y="306"/>
                  </a:lnTo>
                  <a:cubicBezTo>
                    <a:pt x="2445" y="123"/>
                    <a:pt x="2322" y="0"/>
                    <a:pt x="21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8"/>
            <p:cNvSpPr/>
            <p:nvPr/>
          </p:nvSpPr>
          <p:spPr>
            <a:xfrm>
              <a:off x="4689357" y="4027882"/>
              <a:ext cx="36510" cy="36510"/>
            </a:xfrm>
            <a:custGeom>
              <a:rect b="b" l="l" r="r" t="t"/>
              <a:pathLst>
                <a:path extrusionOk="0" h="2445" w="2445">
                  <a:moveTo>
                    <a:pt x="306" y="0"/>
                  </a:moveTo>
                  <a:cubicBezTo>
                    <a:pt x="122" y="0"/>
                    <a:pt x="0" y="123"/>
                    <a:pt x="0" y="306"/>
                  </a:cubicBezTo>
                  <a:lnTo>
                    <a:pt x="0" y="2139"/>
                  </a:lnTo>
                  <a:cubicBezTo>
                    <a:pt x="0" y="2322"/>
                    <a:pt x="122" y="2445"/>
                    <a:pt x="306" y="2445"/>
                  </a:cubicBezTo>
                  <a:lnTo>
                    <a:pt x="2139" y="2445"/>
                  </a:lnTo>
                  <a:cubicBezTo>
                    <a:pt x="2322" y="2445"/>
                    <a:pt x="2444" y="2322"/>
                    <a:pt x="2444" y="2139"/>
                  </a:cubicBezTo>
                  <a:cubicBezTo>
                    <a:pt x="2444" y="1956"/>
                    <a:pt x="2322" y="1834"/>
                    <a:pt x="2139" y="1834"/>
                  </a:cubicBezTo>
                  <a:lnTo>
                    <a:pt x="611" y="1834"/>
                  </a:lnTo>
                  <a:lnTo>
                    <a:pt x="611" y="306"/>
                  </a:lnTo>
                  <a:cubicBezTo>
                    <a:pt x="611" y="123"/>
                    <a:pt x="489" y="0"/>
                    <a:pt x="3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9" name="Google Shape;3669;p68"/>
          <p:cNvGrpSpPr/>
          <p:nvPr/>
        </p:nvGrpSpPr>
        <p:grpSpPr>
          <a:xfrm>
            <a:off x="1060359" y="3748016"/>
            <a:ext cx="3681841" cy="60226"/>
            <a:chOff x="838074" y="3747922"/>
            <a:chExt cx="3668634" cy="60238"/>
          </a:xfrm>
        </p:grpSpPr>
        <p:sp>
          <p:nvSpPr>
            <p:cNvPr id="3670" name="Google Shape;3670;p68"/>
            <p:cNvSpPr/>
            <p:nvPr/>
          </p:nvSpPr>
          <p:spPr>
            <a:xfrm>
              <a:off x="838075" y="3767075"/>
              <a:ext cx="3668633" cy="21925"/>
            </a:xfrm>
            <a:custGeom>
              <a:rect b="b" l="l" r="r" t="t"/>
              <a:pathLst>
                <a:path extrusionOk="0" h="1468" w="268273">
                  <a:moveTo>
                    <a:pt x="0" y="1"/>
                  </a:moveTo>
                  <a:lnTo>
                    <a:pt x="0" y="1468"/>
                  </a:lnTo>
                  <a:lnTo>
                    <a:pt x="268273" y="1468"/>
                  </a:lnTo>
                  <a:lnTo>
                    <a:pt x="26827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8"/>
            <p:cNvSpPr/>
            <p:nvPr/>
          </p:nvSpPr>
          <p:spPr>
            <a:xfrm>
              <a:off x="1795250" y="3747922"/>
              <a:ext cx="61149" cy="60238"/>
            </a:xfrm>
            <a:custGeom>
              <a:rect b="b" l="l" r="r" t="t"/>
              <a:pathLst>
                <a:path extrusionOk="0" h="4034" w="4095">
                  <a:moveTo>
                    <a:pt x="2078" y="1"/>
                  </a:moveTo>
                  <a:cubicBezTo>
                    <a:pt x="917" y="1"/>
                    <a:pt x="0" y="917"/>
                    <a:pt x="0" y="2017"/>
                  </a:cubicBezTo>
                  <a:cubicBezTo>
                    <a:pt x="0" y="3117"/>
                    <a:pt x="917" y="4034"/>
                    <a:pt x="2078" y="4034"/>
                  </a:cubicBezTo>
                  <a:cubicBezTo>
                    <a:pt x="3178" y="4034"/>
                    <a:pt x="4094" y="3117"/>
                    <a:pt x="4094" y="2017"/>
                  </a:cubicBezTo>
                  <a:cubicBezTo>
                    <a:pt x="4094" y="917"/>
                    <a:pt x="3178" y="1"/>
                    <a:pt x="20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8"/>
            <p:cNvSpPr/>
            <p:nvPr/>
          </p:nvSpPr>
          <p:spPr>
            <a:xfrm>
              <a:off x="838074" y="3767075"/>
              <a:ext cx="989927" cy="21925"/>
            </a:xfrm>
            <a:custGeom>
              <a:rect b="b" l="l" r="r" t="t"/>
              <a:pathLst>
                <a:path extrusionOk="0" h="1468" w="268273">
                  <a:moveTo>
                    <a:pt x="0" y="1"/>
                  </a:moveTo>
                  <a:lnTo>
                    <a:pt x="0" y="1468"/>
                  </a:lnTo>
                  <a:lnTo>
                    <a:pt x="268273" y="1468"/>
                  </a:lnTo>
                  <a:lnTo>
                    <a:pt x="26827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673" name="Google Shape;3673;p68"/>
          <p:cNvPicPr preferRelativeResize="0"/>
          <p:nvPr/>
        </p:nvPicPr>
        <p:blipFill rotWithShape="1">
          <a:blip r:embed="rId3">
            <a:alphaModFix/>
          </a:blip>
          <a:srcRect b="9844" l="0" r="0" t="0"/>
          <a:stretch/>
        </p:blipFill>
        <p:spPr>
          <a:xfrm>
            <a:off x="938200" y="1679825"/>
            <a:ext cx="3925399" cy="1990683"/>
          </a:xfrm>
          <a:prstGeom prst="rect">
            <a:avLst/>
          </a:prstGeom>
          <a:noFill/>
          <a:ln>
            <a:noFill/>
          </a:ln>
        </p:spPr>
      </p:pic>
      <p:sp>
        <p:nvSpPr>
          <p:cNvPr id="3674" name="Google Shape;3674;p68"/>
          <p:cNvSpPr txBox="1"/>
          <p:nvPr>
            <p:ph idx="1" type="subTitle"/>
          </p:nvPr>
        </p:nvSpPr>
        <p:spPr>
          <a:xfrm>
            <a:off x="5131150" y="2271470"/>
            <a:ext cx="2877900" cy="994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multimedia content. Just right-click on it and select “Replace image”</a:t>
            </a:r>
            <a:endParaRPr/>
          </a:p>
        </p:txBody>
      </p:sp>
      <p:grpSp>
        <p:nvGrpSpPr>
          <p:cNvPr id="3675" name="Google Shape;3675;p68"/>
          <p:cNvGrpSpPr/>
          <p:nvPr/>
        </p:nvGrpSpPr>
        <p:grpSpPr>
          <a:xfrm rot="1914567">
            <a:off x="8014286" y="3605854"/>
            <a:ext cx="474814" cy="1441339"/>
            <a:chOff x="5109775" y="4748575"/>
            <a:chExt cx="172825" cy="524625"/>
          </a:xfrm>
        </p:grpSpPr>
        <p:sp>
          <p:nvSpPr>
            <p:cNvPr id="3676" name="Google Shape;3676;p68"/>
            <p:cNvSpPr/>
            <p:nvPr/>
          </p:nvSpPr>
          <p:spPr>
            <a:xfrm>
              <a:off x="5265775" y="4881600"/>
              <a:ext cx="16825" cy="15025"/>
            </a:xfrm>
            <a:custGeom>
              <a:rect b="b" l="l" r="r" t="t"/>
              <a:pathLst>
                <a:path extrusionOk="0" h="601" w="673">
                  <a:moveTo>
                    <a:pt x="336" y="1"/>
                  </a:moveTo>
                  <a:cubicBezTo>
                    <a:pt x="266" y="1"/>
                    <a:pt x="196" y="25"/>
                    <a:pt x="140" y="74"/>
                  </a:cubicBezTo>
                  <a:cubicBezTo>
                    <a:pt x="15" y="183"/>
                    <a:pt x="1" y="371"/>
                    <a:pt x="109" y="498"/>
                  </a:cubicBezTo>
                  <a:cubicBezTo>
                    <a:pt x="169" y="566"/>
                    <a:pt x="252" y="601"/>
                    <a:pt x="335" y="601"/>
                  </a:cubicBezTo>
                  <a:cubicBezTo>
                    <a:pt x="406" y="601"/>
                    <a:pt x="476" y="576"/>
                    <a:pt x="533" y="527"/>
                  </a:cubicBezTo>
                  <a:cubicBezTo>
                    <a:pt x="658" y="418"/>
                    <a:pt x="672" y="229"/>
                    <a:pt x="563" y="103"/>
                  </a:cubicBezTo>
                  <a:cubicBezTo>
                    <a:pt x="504" y="36"/>
                    <a:pt x="420" y="1"/>
                    <a:pt x="336"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8"/>
            <p:cNvSpPr/>
            <p:nvPr/>
          </p:nvSpPr>
          <p:spPr>
            <a:xfrm>
              <a:off x="5190800" y="4911300"/>
              <a:ext cx="28175" cy="25225"/>
            </a:xfrm>
            <a:custGeom>
              <a:rect b="b" l="l" r="r" t="t"/>
              <a:pathLst>
                <a:path extrusionOk="0" h="1009" w="1127">
                  <a:moveTo>
                    <a:pt x="563" y="1"/>
                  </a:moveTo>
                  <a:cubicBezTo>
                    <a:pt x="446" y="1"/>
                    <a:pt x="329" y="41"/>
                    <a:pt x="233" y="124"/>
                  </a:cubicBezTo>
                  <a:cubicBezTo>
                    <a:pt x="24" y="305"/>
                    <a:pt x="0" y="624"/>
                    <a:pt x="184" y="834"/>
                  </a:cubicBezTo>
                  <a:cubicBezTo>
                    <a:pt x="283" y="949"/>
                    <a:pt x="423" y="1008"/>
                    <a:pt x="563" y="1008"/>
                  </a:cubicBezTo>
                  <a:cubicBezTo>
                    <a:pt x="680" y="1008"/>
                    <a:pt x="798" y="967"/>
                    <a:pt x="893" y="885"/>
                  </a:cubicBezTo>
                  <a:cubicBezTo>
                    <a:pt x="1103" y="703"/>
                    <a:pt x="1126" y="384"/>
                    <a:pt x="943" y="175"/>
                  </a:cubicBezTo>
                  <a:cubicBezTo>
                    <a:pt x="844" y="60"/>
                    <a:pt x="704" y="1"/>
                    <a:pt x="563"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8"/>
            <p:cNvSpPr/>
            <p:nvPr/>
          </p:nvSpPr>
          <p:spPr>
            <a:xfrm>
              <a:off x="5186825" y="4748575"/>
              <a:ext cx="25800" cy="23075"/>
            </a:xfrm>
            <a:custGeom>
              <a:rect b="b" l="l" r="r" t="t"/>
              <a:pathLst>
                <a:path extrusionOk="0" h="923" w="1032">
                  <a:moveTo>
                    <a:pt x="515" y="0"/>
                  </a:moveTo>
                  <a:cubicBezTo>
                    <a:pt x="408" y="0"/>
                    <a:pt x="301" y="37"/>
                    <a:pt x="214" y="113"/>
                  </a:cubicBezTo>
                  <a:cubicBezTo>
                    <a:pt x="21" y="281"/>
                    <a:pt x="1" y="572"/>
                    <a:pt x="167" y="764"/>
                  </a:cubicBezTo>
                  <a:cubicBezTo>
                    <a:pt x="258" y="869"/>
                    <a:pt x="387" y="923"/>
                    <a:pt x="516" y="923"/>
                  </a:cubicBezTo>
                  <a:cubicBezTo>
                    <a:pt x="623" y="923"/>
                    <a:pt x="730" y="886"/>
                    <a:pt x="817" y="810"/>
                  </a:cubicBezTo>
                  <a:cubicBezTo>
                    <a:pt x="1011" y="643"/>
                    <a:pt x="1032" y="353"/>
                    <a:pt x="864" y="160"/>
                  </a:cubicBezTo>
                  <a:cubicBezTo>
                    <a:pt x="773" y="54"/>
                    <a:pt x="644" y="0"/>
                    <a:pt x="5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8"/>
            <p:cNvSpPr/>
            <p:nvPr/>
          </p:nvSpPr>
          <p:spPr>
            <a:xfrm>
              <a:off x="5111375" y="4801900"/>
              <a:ext cx="39500" cy="35375"/>
            </a:xfrm>
            <a:custGeom>
              <a:rect b="b" l="l" r="r" t="t"/>
              <a:pathLst>
                <a:path extrusionOk="0" h="1415" w="1580">
                  <a:moveTo>
                    <a:pt x="790" y="0"/>
                  </a:moveTo>
                  <a:cubicBezTo>
                    <a:pt x="626" y="0"/>
                    <a:pt x="461" y="57"/>
                    <a:pt x="327" y="173"/>
                  </a:cubicBezTo>
                  <a:cubicBezTo>
                    <a:pt x="32" y="429"/>
                    <a:pt x="1" y="875"/>
                    <a:pt x="255" y="1170"/>
                  </a:cubicBezTo>
                  <a:cubicBezTo>
                    <a:pt x="395" y="1331"/>
                    <a:pt x="593" y="1414"/>
                    <a:pt x="791" y="1414"/>
                  </a:cubicBezTo>
                  <a:cubicBezTo>
                    <a:pt x="955" y="1414"/>
                    <a:pt x="1120" y="1357"/>
                    <a:pt x="1253" y="1242"/>
                  </a:cubicBezTo>
                  <a:cubicBezTo>
                    <a:pt x="1548" y="985"/>
                    <a:pt x="1580" y="539"/>
                    <a:pt x="1325" y="244"/>
                  </a:cubicBezTo>
                  <a:cubicBezTo>
                    <a:pt x="1184" y="83"/>
                    <a:pt x="988" y="0"/>
                    <a:pt x="790"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8"/>
            <p:cNvSpPr/>
            <p:nvPr/>
          </p:nvSpPr>
          <p:spPr>
            <a:xfrm>
              <a:off x="5109775" y="5235675"/>
              <a:ext cx="41875" cy="37525"/>
            </a:xfrm>
            <a:custGeom>
              <a:rect b="b" l="l" r="r" t="t"/>
              <a:pathLst>
                <a:path extrusionOk="0" h="1501" w="1675">
                  <a:moveTo>
                    <a:pt x="837" y="0"/>
                  </a:moveTo>
                  <a:cubicBezTo>
                    <a:pt x="663" y="0"/>
                    <a:pt x="488" y="61"/>
                    <a:pt x="345" y="183"/>
                  </a:cubicBezTo>
                  <a:cubicBezTo>
                    <a:pt x="33" y="455"/>
                    <a:pt x="0" y="927"/>
                    <a:pt x="271" y="1241"/>
                  </a:cubicBezTo>
                  <a:cubicBezTo>
                    <a:pt x="418" y="1412"/>
                    <a:pt x="627" y="1500"/>
                    <a:pt x="836" y="1500"/>
                  </a:cubicBezTo>
                  <a:cubicBezTo>
                    <a:pt x="1011" y="1500"/>
                    <a:pt x="1186" y="1439"/>
                    <a:pt x="1329" y="1316"/>
                  </a:cubicBezTo>
                  <a:cubicBezTo>
                    <a:pt x="1640" y="1044"/>
                    <a:pt x="1675" y="572"/>
                    <a:pt x="1404" y="258"/>
                  </a:cubicBezTo>
                  <a:cubicBezTo>
                    <a:pt x="1255" y="88"/>
                    <a:pt x="1047" y="0"/>
                    <a:pt x="83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8"/>
            <p:cNvSpPr/>
            <p:nvPr/>
          </p:nvSpPr>
          <p:spPr>
            <a:xfrm>
              <a:off x="5172625" y="5155200"/>
              <a:ext cx="27975" cy="25025"/>
            </a:xfrm>
            <a:custGeom>
              <a:rect b="b" l="l" r="r" t="t"/>
              <a:pathLst>
                <a:path extrusionOk="0" h="1001" w="1119">
                  <a:moveTo>
                    <a:pt x="560" y="1"/>
                  </a:moveTo>
                  <a:cubicBezTo>
                    <a:pt x="444" y="1"/>
                    <a:pt x="327" y="41"/>
                    <a:pt x="233" y="123"/>
                  </a:cubicBezTo>
                  <a:cubicBezTo>
                    <a:pt x="25" y="303"/>
                    <a:pt x="1" y="619"/>
                    <a:pt x="182" y="828"/>
                  </a:cubicBezTo>
                  <a:cubicBezTo>
                    <a:pt x="281" y="942"/>
                    <a:pt x="420" y="1000"/>
                    <a:pt x="561" y="1000"/>
                  </a:cubicBezTo>
                  <a:cubicBezTo>
                    <a:pt x="676" y="1000"/>
                    <a:pt x="793" y="960"/>
                    <a:pt x="887" y="878"/>
                  </a:cubicBezTo>
                  <a:cubicBezTo>
                    <a:pt x="1095" y="698"/>
                    <a:pt x="1119" y="382"/>
                    <a:pt x="937" y="174"/>
                  </a:cubicBezTo>
                  <a:cubicBezTo>
                    <a:pt x="839" y="59"/>
                    <a:pt x="700" y="1"/>
                    <a:pt x="5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8"/>
            <p:cNvSpPr/>
            <p:nvPr/>
          </p:nvSpPr>
          <p:spPr>
            <a:xfrm>
              <a:off x="5219650" y="5040325"/>
              <a:ext cx="29700" cy="26625"/>
            </a:xfrm>
            <a:custGeom>
              <a:rect b="b" l="l" r="r" t="t"/>
              <a:pathLst>
                <a:path extrusionOk="0" h="1065" w="1188">
                  <a:moveTo>
                    <a:pt x="594" y="0"/>
                  </a:moveTo>
                  <a:cubicBezTo>
                    <a:pt x="471" y="0"/>
                    <a:pt x="347" y="43"/>
                    <a:pt x="247" y="130"/>
                  </a:cubicBezTo>
                  <a:cubicBezTo>
                    <a:pt x="25" y="322"/>
                    <a:pt x="0" y="659"/>
                    <a:pt x="193" y="880"/>
                  </a:cubicBezTo>
                  <a:cubicBezTo>
                    <a:pt x="299" y="1002"/>
                    <a:pt x="447" y="1064"/>
                    <a:pt x="595" y="1064"/>
                  </a:cubicBezTo>
                  <a:cubicBezTo>
                    <a:pt x="719" y="1064"/>
                    <a:pt x="843" y="1021"/>
                    <a:pt x="943" y="933"/>
                  </a:cubicBezTo>
                  <a:cubicBezTo>
                    <a:pt x="1165" y="741"/>
                    <a:pt x="1188" y="405"/>
                    <a:pt x="996" y="184"/>
                  </a:cubicBezTo>
                  <a:cubicBezTo>
                    <a:pt x="891" y="63"/>
                    <a:pt x="743" y="0"/>
                    <a:pt x="59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8"/>
            <p:cNvSpPr/>
            <p:nvPr/>
          </p:nvSpPr>
          <p:spPr>
            <a:xfrm>
              <a:off x="5130675" y="4760125"/>
              <a:ext cx="143525" cy="494300"/>
            </a:xfrm>
            <a:custGeom>
              <a:rect b="b" l="l" r="r" t="t"/>
              <a:pathLst>
                <a:path extrusionOk="0" fill="none" h="19772" w="5741">
                  <a:moveTo>
                    <a:pt x="0" y="19772"/>
                  </a:moveTo>
                  <a:lnTo>
                    <a:pt x="2237" y="16303"/>
                  </a:lnTo>
                  <a:lnTo>
                    <a:pt x="4155" y="11740"/>
                  </a:lnTo>
                  <a:lnTo>
                    <a:pt x="2969" y="6551"/>
                  </a:lnTo>
                  <a:lnTo>
                    <a:pt x="17" y="2378"/>
                  </a:lnTo>
                  <a:lnTo>
                    <a:pt x="2761" y="0"/>
                  </a:lnTo>
                  <a:lnTo>
                    <a:pt x="5740" y="5160"/>
                  </a:lnTo>
                  <a:lnTo>
                    <a:pt x="3109" y="6430"/>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4" name="Google Shape;3684;p68"/>
          <p:cNvGrpSpPr/>
          <p:nvPr/>
        </p:nvGrpSpPr>
        <p:grpSpPr>
          <a:xfrm>
            <a:off x="-5" y="-85625"/>
            <a:ext cx="1135731" cy="951001"/>
            <a:chOff x="4738595" y="3825300"/>
            <a:chExt cx="1135731" cy="951001"/>
          </a:xfrm>
        </p:grpSpPr>
        <p:sp>
          <p:nvSpPr>
            <p:cNvPr id="3685" name="Google Shape;3685;p68"/>
            <p:cNvSpPr/>
            <p:nvPr/>
          </p:nvSpPr>
          <p:spPr>
            <a:xfrm>
              <a:off x="5647567" y="4721947"/>
              <a:ext cx="60516" cy="54353"/>
            </a:xfrm>
            <a:custGeom>
              <a:rect b="b" l="l" r="r" t="t"/>
              <a:pathLst>
                <a:path extrusionOk="0" h="785" w="874">
                  <a:moveTo>
                    <a:pt x="437" y="1"/>
                  </a:moveTo>
                  <a:cubicBezTo>
                    <a:pt x="266" y="1"/>
                    <a:pt x="109" y="113"/>
                    <a:pt x="60" y="285"/>
                  </a:cubicBezTo>
                  <a:cubicBezTo>
                    <a:pt x="0" y="493"/>
                    <a:pt x="120" y="710"/>
                    <a:pt x="330" y="770"/>
                  </a:cubicBezTo>
                  <a:cubicBezTo>
                    <a:pt x="366" y="780"/>
                    <a:pt x="402" y="785"/>
                    <a:pt x="437" y="785"/>
                  </a:cubicBezTo>
                  <a:cubicBezTo>
                    <a:pt x="608" y="785"/>
                    <a:pt x="764" y="673"/>
                    <a:pt x="814" y="501"/>
                  </a:cubicBezTo>
                  <a:cubicBezTo>
                    <a:pt x="874" y="291"/>
                    <a:pt x="752" y="76"/>
                    <a:pt x="544" y="16"/>
                  </a:cubicBezTo>
                  <a:cubicBezTo>
                    <a:pt x="508" y="5"/>
                    <a:pt x="472" y="1"/>
                    <a:pt x="43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8"/>
            <p:cNvSpPr/>
            <p:nvPr/>
          </p:nvSpPr>
          <p:spPr>
            <a:xfrm>
              <a:off x="5789299" y="4483834"/>
              <a:ext cx="85027" cy="76372"/>
            </a:xfrm>
            <a:custGeom>
              <a:rect b="b" l="l" r="r" t="t"/>
              <a:pathLst>
                <a:path extrusionOk="0" h="1103" w="1228">
                  <a:moveTo>
                    <a:pt x="615" y="0"/>
                  </a:moveTo>
                  <a:cubicBezTo>
                    <a:pt x="374" y="0"/>
                    <a:pt x="154" y="158"/>
                    <a:pt x="83" y="401"/>
                  </a:cubicBezTo>
                  <a:cubicBezTo>
                    <a:pt x="1" y="693"/>
                    <a:pt x="171" y="999"/>
                    <a:pt x="463" y="1082"/>
                  </a:cubicBezTo>
                  <a:cubicBezTo>
                    <a:pt x="513" y="1096"/>
                    <a:pt x="564" y="1103"/>
                    <a:pt x="613" y="1103"/>
                  </a:cubicBezTo>
                  <a:cubicBezTo>
                    <a:pt x="854" y="1103"/>
                    <a:pt x="1076" y="945"/>
                    <a:pt x="1144" y="703"/>
                  </a:cubicBezTo>
                  <a:cubicBezTo>
                    <a:pt x="1227" y="410"/>
                    <a:pt x="1057" y="104"/>
                    <a:pt x="765" y="21"/>
                  </a:cubicBezTo>
                  <a:cubicBezTo>
                    <a:pt x="715" y="7"/>
                    <a:pt x="664" y="0"/>
                    <a:pt x="6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8"/>
            <p:cNvSpPr/>
            <p:nvPr/>
          </p:nvSpPr>
          <p:spPr>
            <a:xfrm>
              <a:off x="5274021" y="4642391"/>
              <a:ext cx="63770" cy="55877"/>
            </a:xfrm>
            <a:custGeom>
              <a:rect b="b" l="l" r="r" t="t"/>
              <a:pathLst>
                <a:path extrusionOk="0" h="807" w="921">
                  <a:moveTo>
                    <a:pt x="460" y="1"/>
                  </a:moveTo>
                  <a:cubicBezTo>
                    <a:pt x="393" y="1"/>
                    <a:pt x="326" y="17"/>
                    <a:pt x="265" y="52"/>
                  </a:cubicBezTo>
                  <a:cubicBezTo>
                    <a:pt x="70" y="160"/>
                    <a:pt x="0" y="405"/>
                    <a:pt x="108" y="600"/>
                  </a:cubicBezTo>
                  <a:cubicBezTo>
                    <a:pt x="181" y="732"/>
                    <a:pt x="319" y="807"/>
                    <a:pt x="460" y="807"/>
                  </a:cubicBezTo>
                  <a:cubicBezTo>
                    <a:pt x="527" y="807"/>
                    <a:pt x="594" y="790"/>
                    <a:pt x="656" y="755"/>
                  </a:cubicBezTo>
                  <a:cubicBezTo>
                    <a:pt x="850" y="648"/>
                    <a:pt x="920" y="402"/>
                    <a:pt x="812" y="208"/>
                  </a:cubicBezTo>
                  <a:cubicBezTo>
                    <a:pt x="738" y="76"/>
                    <a:pt x="601" y="1"/>
                    <a:pt x="4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8"/>
            <p:cNvSpPr/>
            <p:nvPr/>
          </p:nvSpPr>
          <p:spPr>
            <a:xfrm>
              <a:off x="5476546" y="4274316"/>
              <a:ext cx="52345" cy="47083"/>
            </a:xfrm>
            <a:custGeom>
              <a:rect b="b" l="l" r="r" t="t"/>
              <a:pathLst>
                <a:path extrusionOk="0" h="680" w="756">
                  <a:moveTo>
                    <a:pt x="377" y="0"/>
                  </a:moveTo>
                  <a:cubicBezTo>
                    <a:pt x="229" y="0"/>
                    <a:pt x="94" y="97"/>
                    <a:pt x="51" y="246"/>
                  </a:cubicBezTo>
                  <a:cubicBezTo>
                    <a:pt x="0" y="426"/>
                    <a:pt x="104" y="614"/>
                    <a:pt x="284" y="666"/>
                  </a:cubicBezTo>
                  <a:cubicBezTo>
                    <a:pt x="315" y="675"/>
                    <a:pt x="346" y="679"/>
                    <a:pt x="377" y="679"/>
                  </a:cubicBezTo>
                  <a:cubicBezTo>
                    <a:pt x="525" y="679"/>
                    <a:pt x="661" y="581"/>
                    <a:pt x="704" y="433"/>
                  </a:cubicBezTo>
                  <a:cubicBezTo>
                    <a:pt x="756" y="253"/>
                    <a:pt x="651" y="65"/>
                    <a:pt x="471" y="13"/>
                  </a:cubicBezTo>
                  <a:cubicBezTo>
                    <a:pt x="439" y="4"/>
                    <a:pt x="408" y="0"/>
                    <a:pt x="37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8"/>
            <p:cNvSpPr/>
            <p:nvPr/>
          </p:nvSpPr>
          <p:spPr>
            <a:xfrm>
              <a:off x="4738595" y="4429273"/>
              <a:ext cx="64670" cy="58092"/>
            </a:xfrm>
            <a:custGeom>
              <a:rect b="b" l="l" r="r" t="t"/>
              <a:pathLst>
                <a:path extrusionOk="0" h="839" w="934">
                  <a:moveTo>
                    <a:pt x="467" y="0"/>
                  </a:moveTo>
                  <a:cubicBezTo>
                    <a:pt x="285" y="0"/>
                    <a:pt x="117" y="120"/>
                    <a:pt x="64" y="304"/>
                  </a:cubicBezTo>
                  <a:cubicBezTo>
                    <a:pt x="1" y="526"/>
                    <a:pt x="129" y="757"/>
                    <a:pt x="352" y="822"/>
                  </a:cubicBezTo>
                  <a:cubicBezTo>
                    <a:pt x="391" y="833"/>
                    <a:pt x="429" y="839"/>
                    <a:pt x="467" y="839"/>
                  </a:cubicBezTo>
                  <a:cubicBezTo>
                    <a:pt x="650" y="839"/>
                    <a:pt x="818" y="719"/>
                    <a:pt x="870" y="534"/>
                  </a:cubicBezTo>
                  <a:cubicBezTo>
                    <a:pt x="933" y="312"/>
                    <a:pt x="805" y="80"/>
                    <a:pt x="582" y="16"/>
                  </a:cubicBezTo>
                  <a:cubicBezTo>
                    <a:pt x="544" y="5"/>
                    <a:pt x="505" y="0"/>
                    <a:pt x="46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8"/>
            <p:cNvSpPr/>
            <p:nvPr/>
          </p:nvSpPr>
          <p:spPr>
            <a:xfrm>
              <a:off x="5380996" y="4072484"/>
              <a:ext cx="69932" cy="62801"/>
            </a:xfrm>
            <a:custGeom>
              <a:rect b="b" l="l" r="r" t="t"/>
              <a:pathLst>
                <a:path extrusionOk="0" h="907" w="1010">
                  <a:moveTo>
                    <a:pt x="505" y="1"/>
                  </a:moveTo>
                  <a:cubicBezTo>
                    <a:pt x="308" y="1"/>
                    <a:pt x="125" y="131"/>
                    <a:pt x="69" y="330"/>
                  </a:cubicBezTo>
                  <a:cubicBezTo>
                    <a:pt x="0" y="571"/>
                    <a:pt x="140" y="821"/>
                    <a:pt x="380" y="889"/>
                  </a:cubicBezTo>
                  <a:cubicBezTo>
                    <a:pt x="422" y="901"/>
                    <a:pt x="463" y="907"/>
                    <a:pt x="504" y="907"/>
                  </a:cubicBezTo>
                  <a:cubicBezTo>
                    <a:pt x="702" y="907"/>
                    <a:pt x="883" y="776"/>
                    <a:pt x="940" y="577"/>
                  </a:cubicBezTo>
                  <a:cubicBezTo>
                    <a:pt x="1009" y="338"/>
                    <a:pt x="869" y="86"/>
                    <a:pt x="628" y="18"/>
                  </a:cubicBezTo>
                  <a:cubicBezTo>
                    <a:pt x="587" y="6"/>
                    <a:pt x="545" y="1"/>
                    <a:pt x="50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8"/>
            <p:cNvSpPr/>
            <p:nvPr/>
          </p:nvSpPr>
          <p:spPr>
            <a:xfrm>
              <a:off x="5317157" y="3825300"/>
              <a:ext cx="55946" cy="50337"/>
            </a:xfrm>
            <a:custGeom>
              <a:rect b="b" l="l" r="r" t="t"/>
              <a:pathLst>
                <a:path extrusionOk="0" h="727" w="808">
                  <a:moveTo>
                    <a:pt x="404" y="1"/>
                  </a:moveTo>
                  <a:cubicBezTo>
                    <a:pt x="246" y="1"/>
                    <a:pt x="99" y="104"/>
                    <a:pt x="54" y="264"/>
                  </a:cubicBezTo>
                  <a:cubicBezTo>
                    <a:pt x="0" y="458"/>
                    <a:pt x="111" y="658"/>
                    <a:pt x="305" y="713"/>
                  </a:cubicBezTo>
                  <a:cubicBezTo>
                    <a:pt x="337" y="722"/>
                    <a:pt x="370" y="726"/>
                    <a:pt x="403" y="726"/>
                  </a:cubicBezTo>
                  <a:cubicBezTo>
                    <a:pt x="561" y="726"/>
                    <a:pt x="708" y="623"/>
                    <a:pt x="752" y="463"/>
                  </a:cubicBezTo>
                  <a:cubicBezTo>
                    <a:pt x="807" y="271"/>
                    <a:pt x="695" y="69"/>
                    <a:pt x="503" y="14"/>
                  </a:cubicBezTo>
                  <a:cubicBezTo>
                    <a:pt x="470" y="5"/>
                    <a:pt x="437" y="1"/>
                    <a:pt x="40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8"/>
            <p:cNvSpPr/>
            <p:nvPr/>
          </p:nvSpPr>
          <p:spPr>
            <a:xfrm>
              <a:off x="4770930" y="3850503"/>
              <a:ext cx="1060895" cy="898666"/>
            </a:xfrm>
            <a:custGeom>
              <a:rect b="b" l="l" r="r" t="t"/>
              <a:pathLst>
                <a:path extrusionOk="0" fill="none" h="12979" w="15322">
                  <a:moveTo>
                    <a:pt x="8293" y="1"/>
                  </a:moveTo>
                  <a:lnTo>
                    <a:pt x="9276" y="3649"/>
                  </a:lnTo>
                  <a:lnTo>
                    <a:pt x="10568" y="6461"/>
                  </a:lnTo>
                  <a:lnTo>
                    <a:pt x="15322" y="9700"/>
                  </a:lnTo>
                  <a:lnTo>
                    <a:pt x="13097" y="12979"/>
                  </a:lnTo>
                  <a:lnTo>
                    <a:pt x="7720" y="11854"/>
                  </a:lnTo>
                  <a:lnTo>
                    <a:pt x="0" y="87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8"/>
            <p:cNvSpPr/>
            <p:nvPr/>
          </p:nvSpPr>
          <p:spPr>
            <a:xfrm>
              <a:off x="5305456" y="4297719"/>
              <a:ext cx="197265" cy="373550"/>
            </a:xfrm>
            <a:custGeom>
              <a:rect b="b" l="l" r="r" t="t"/>
              <a:pathLst>
                <a:path extrusionOk="0" fill="none" h="5395" w="2849">
                  <a:moveTo>
                    <a:pt x="0" y="5395"/>
                  </a:moveTo>
                  <a:lnTo>
                    <a:pt x="284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4" name="Google Shape;3694;p68"/>
          <p:cNvGrpSpPr/>
          <p:nvPr/>
        </p:nvGrpSpPr>
        <p:grpSpPr>
          <a:xfrm>
            <a:off x="2605087" y="2475542"/>
            <a:ext cx="585922" cy="586644"/>
            <a:chOff x="2423811" y="2132386"/>
            <a:chExt cx="404167" cy="404666"/>
          </a:xfrm>
        </p:grpSpPr>
        <p:sp>
          <p:nvSpPr>
            <p:cNvPr id="3695" name="Google Shape;3695;p68"/>
            <p:cNvSpPr/>
            <p:nvPr/>
          </p:nvSpPr>
          <p:spPr>
            <a:xfrm>
              <a:off x="2423811" y="2132386"/>
              <a:ext cx="404167" cy="404666"/>
            </a:xfrm>
            <a:custGeom>
              <a:rect b="b" l="l" r="r" t="t"/>
              <a:pathLst>
                <a:path extrusionOk="0" h="49561" w="49500">
                  <a:moveTo>
                    <a:pt x="24750" y="1"/>
                  </a:moveTo>
                  <a:cubicBezTo>
                    <a:pt x="11062" y="1"/>
                    <a:pt x="1" y="11123"/>
                    <a:pt x="1" y="24750"/>
                  </a:cubicBezTo>
                  <a:cubicBezTo>
                    <a:pt x="1" y="38439"/>
                    <a:pt x="11062" y="49561"/>
                    <a:pt x="24750" y="49561"/>
                  </a:cubicBezTo>
                  <a:cubicBezTo>
                    <a:pt x="38439" y="49561"/>
                    <a:pt x="49500" y="38439"/>
                    <a:pt x="49500" y="24750"/>
                  </a:cubicBezTo>
                  <a:cubicBezTo>
                    <a:pt x="49500" y="11123"/>
                    <a:pt x="38439" y="1"/>
                    <a:pt x="247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8"/>
            <p:cNvSpPr/>
            <p:nvPr/>
          </p:nvSpPr>
          <p:spPr>
            <a:xfrm>
              <a:off x="2557047" y="2243653"/>
              <a:ext cx="182627" cy="182128"/>
            </a:xfrm>
            <a:custGeom>
              <a:rect b="b" l="l" r="r" t="t"/>
              <a:pathLst>
                <a:path extrusionOk="0" h="22306" w="22367">
                  <a:moveTo>
                    <a:pt x="0" y="0"/>
                  </a:moveTo>
                  <a:lnTo>
                    <a:pt x="0" y="22305"/>
                  </a:lnTo>
                  <a:lnTo>
                    <a:pt x="22366" y="11122"/>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24000">
              <a:schemeClr val="accent2"/>
            </a:gs>
            <a:gs pos="100000">
              <a:schemeClr val="dk1"/>
            </a:gs>
          </a:gsLst>
          <a:lin ang="16200038" scaled="0"/>
        </a:gradFill>
      </p:bgPr>
    </p:bg>
    <p:spTree>
      <p:nvGrpSpPr>
        <p:cNvPr id="3700" name="Shape 3700"/>
        <p:cNvGrpSpPr/>
        <p:nvPr/>
      </p:nvGrpSpPr>
      <p:grpSpPr>
        <a:xfrm>
          <a:off x="0" y="0"/>
          <a:ext cx="0" cy="0"/>
          <a:chOff x="0" y="0"/>
          <a:chExt cx="0" cy="0"/>
        </a:xfrm>
      </p:grpSpPr>
      <p:pic>
        <p:nvPicPr>
          <p:cNvPr id="3701" name="Google Shape;3701;p69"/>
          <p:cNvPicPr preferRelativeResize="0"/>
          <p:nvPr/>
        </p:nvPicPr>
        <p:blipFill rotWithShape="1">
          <a:blip r:embed="rId3">
            <a:alphaModFix/>
          </a:blip>
          <a:srcRect b="5222" l="3001" r="6031" t="12405"/>
          <a:stretch/>
        </p:blipFill>
        <p:spPr>
          <a:xfrm>
            <a:off x="4586825" y="1183325"/>
            <a:ext cx="3391201" cy="2114200"/>
          </a:xfrm>
          <a:prstGeom prst="rect">
            <a:avLst/>
          </a:prstGeom>
          <a:noFill/>
          <a:ln>
            <a:noFill/>
          </a:ln>
        </p:spPr>
      </p:pic>
      <p:sp>
        <p:nvSpPr>
          <p:cNvPr id="3702" name="Google Shape;3702;p69"/>
          <p:cNvSpPr txBox="1"/>
          <p:nvPr>
            <p:ph type="title"/>
          </p:nvPr>
        </p:nvSpPr>
        <p:spPr>
          <a:xfrm>
            <a:off x="1246900" y="1496163"/>
            <a:ext cx="2603100" cy="951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MORE INFO ON THE WEBSITE</a:t>
            </a:r>
            <a:endParaRPr/>
          </a:p>
        </p:txBody>
      </p:sp>
      <p:sp>
        <p:nvSpPr>
          <p:cNvPr id="3703" name="Google Shape;3703;p69"/>
          <p:cNvSpPr txBox="1"/>
          <p:nvPr>
            <p:ph idx="1" type="subTitle"/>
          </p:nvPr>
        </p:nvSpPr>
        <p:spPr>
          <a:xfrm>
            <a:off x="1246900" y="2523363"/>
            <a:ext cx="2603100" cy="98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3704" name="Google Shape;3704;p69"/>
          <p:cNvSpPr/>
          <p:nvPr/>
        </p:nvSpPr>
        <p:spPr>
          <a:xfrm>
            <a:off x="4436000" y="1028913"/>
            <a:ext cx="3727985" cy="2944182"/>
          </a:xfrm>
          <a:custGeom>
            <a:rect b="b" l="l" r="r" t="t"/>
            <a:pathLst>
              <a:path extrusionOk="0" h="100673" w="131696">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05" name="Google Shape;3705;p69"/>
          <p:cNvGrpSpPr/>
          <p:nvPr/>
        </p:nvGrpSpPr>
        <p:grpSpPr>
          <a:xfrm flipH="1">
            <a:off x="7766838" y="100545"/>
            <a:ext cx="1212981" cy="877729"/>
            <a:chOff x="7798575" y="3831070"/>
            <a:chExt cx="1212981" cy="877729"/>
          </a:xfrm>
        </p:grpSpPr>
        <p:sp>
          <p:nvSpPr>
            <p:cNvPr id="3706" name="Google Shape;3706;p69"/>
            <p:cNvSpPr/>
            <p:nvPr/>
          </p:nvSpPr>
          <p:spPr>
            <a:xfrm rot="-9621488">
              <a:off x="7857690" y="3999319"/>
              <a:ext cx="1094753" cy="541232"/>
            </a:xfrm>
            <a:custGeom>
              <a:rect b="b" l="l" r="r" t="t"/>
              <a:pathLst>
                <a:path extrusionOk="0" h="13169" w="26637">
                  <a:moveTo>
                    <a:pt x="1" y="8156"/>
                  </a:moveTo>
                  <a:cubicBezTo>
                    <a:pt x="1" y="8156"/>
                    <a:pt x="17381" y="13168"/>
                    <a:pt x="26105" y="2315"/>
                  </a:cubicBezTo>
                  <a:cubicBezTo>
                    <a:pt x="26636" y="1652"/>
                    <a:pt x="26397" y="660"/>
                    <a:pt x="25630" y="292"/>
                  </a:cubicBezTo>
                  <a:lnTo>
                    <a:pt x="25630" y="292"/>
                  </a:lnTo>
                  <a:cubicBezTo>
                    <a:pt x="25020" y="0"/>
                    <a:pt x="24285" y="207"/>
                    <a:pt x="23927" y="781"/>
                  </a:cubicBezTo>
                  <a:cubicBezTo>
                    <a:pt x="22340" y="3330"/>
                    <a:pt x="16704" y="9549"/>
                    <a:pt x="1" y="8156"/>
                  </a:cubicBezTo>
                  <a:close/>
                </a:path>
              </a:pathLst>
            </a:custGeom>
            <a:solidFill>
              <a:srgbClr val="FFFFFF">
                <a:alpha val="8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9"/>
            <p:cNvSpPr/>
            <p:nvPr/>
          </p:nvSpPr>
          <p:spPr>
            <a:xfrm flipH="1" rot="1893365">
              <a:off x="7819142" y="4248617"/>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8" name="Google Shape;3708;p69"/>
          <p:cNvGrpSpPr/>
          <p:nvPr/>
        </p:nvGrpSpPr>
        <p:grpSpPr>
          <a:xfrm>
            <a:off x="902275" y="4187013"/>
            <a:ext cx="804524" cy="1055082"/>
            <a:chOff x="3572050" y="3924975"/>
            <a:chExt cx="804524" cy="1055082"/>
          </a:xfrm>
        </p:grpSpPr>
        <p:sp>
          <p:nvSpPr>
            <p:cNvPr id="3709" name="Google Shape;3709;p69"/>
            <p:cNvSpPr/>
            <p:nvPr/>
          </p:nvSpPr>
          <p:spPr>
            <a:xfrm>
              <a:off x="4322082" y="3924975"/>
              <a:ext cx="54492" cy="48129"/>
            </a:xfrm>
            <a:custGeom>
              <a:rect b="b" l="l" r="r" t="t"/>
              <a:pathLst>
                <a:path extrusionOk="0" h="779" w="882">
                  <a:moveTo>
                    <a:pt x="440" y="0"/>
                  </a:moveTo>
                  <a:cubicBezTo>
                    <a:pt x="393" y="0"/>
                    <a:pt x="344" y="9"/>
                    <a:pt x="297" y="28"/>
                  </a:cubicBezTo>
                  <a:cubicBezTo>
                    <a:pt x="98" y="107"/>
                    <a:pt x="1" y="333"/>
                    <a:pt x="80" y="533"/>
                  </a:cubicBezTo>
                  <a:cubicBezTo>
                    <a:pt x="141" y="685"/>
                    <a:pt x="287" y="778"/>
                    <a:pt x="442" y="778"/>
                  </a:cubicBezTo>
                  <a:cubicBezTo>
                    <a:pt x="490" y="778"/>
                    <a:pt x="538" y="769"/>
                    <a:pt x="585" y="751"/>
                  </a:cubicBezTo>
                  <a:cubicBezTo>
                    <a:pt x="784" y="670"/>
                    <a:pt x="881" y="444"/>
                    <a:pt x="803" y="245"/>
                  </a:cubicBezTo>
                  <a:cubicBezTo>
                    <a:pt x="742" y="93"/>
                    <a:pt x="596"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9"/>
            <p:cNvSpPr/>
            <p:nvPr/>
          </p:nvSpPr>
          <p:spPr>
            <a:xfrm>
              <a:off x="3572050" y="4187019"/>
              <a:ext cx="57643" cy="50909"/>
            </a:xfrm>
            <a:custGeom>
              <a:rect b="b" l="l" r="r" t="t"/>
              <a:pathLst>
                <a:path extrusionOk="0" h="824" w="933">
                  <a:moveTo>
                    <a:pt x="465" y="1"/>
                  </a:moveTo>
                  <a:cubicBezTo>
                    <a:pt x="415" y="1"/>
                    <a:pt x="363" y="10"/>
                    <a:pt x="313" y="30"/>
                  </a:cubicBezTo>
                  <a:cubicBezTo>
                    <a:pt x="102" y="114"/>
                    <a:pt x="0" y="354"/>
                    <a:pt x="84" y="565"/>
                  </a:cubicBezTo>
                  <a:cubicBezTo>
                    <a:pt x="148" y="726"/>
                    <a:pt x="303" y="824"/>
                    <a:pt x="466" y="824"/>
                  </a:cubicBezTo>
                  <a:cubicBezTo>
                    <a:pt x="517" y="824"/>
                    <a:pt x="569" y="815"/>
                    <a:pt x="619" y="795"/>
                  </a:cubicBezTo>
                  <a:cubicBezTo>
                    <a:pt x="830" y="710"/>
                    <a:pt x="933" y="470"/>
                    <a:pt x="848" y="259"/>
                  </a:cubicBezTo>
                  <a:cubicBezTo>
                    <a:pt x="784" y="98"/>
                    <a:pt x="629"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1" name="Google Shape;3711;p69"/>
            <p:cNvGrpSpPr/>
            <p:nvPr/>
          </p:nvGrpSpPr>
          <p:grpSpPr>
            <a:xfrm>
              <a:off x="3600503" y="3939083"/>
              <a:ext cx="753190" cy="1040973"/>
              <a:chOff x="4441775" y="4138125"/>
              <a:chExt cx="304775" cy="421225"/>
            </a:xfrm>
          </p:grpSpPr>
          <p:sp>
            <p:nvSpPr>
              <p:cNvPr id="3712" name="Google Shape;3712;p69"/>
              <p:cNvSpPr/>
              <p:nvPr/>
            </p:nvSpPr>
            <p:spPr>
              <a:xfrm>
                <a:off x="4659125" y="4196175"/>
                <a:ext cx="20825" cy="18350"/>
              </a:xfrm>
              <a:custGeom>
                <a:rect b="b" l="l" r="r" t="t"/>
                <a:pathLst>
                  <a:path extrusionOk="0" h="734" w="833">
                    <a:moveTo>
                      <a:pt x="415" y="0"/>
                    </a:moveTo>
                    <a:cubicBezTo>
                      <a:pt x="370" y="0"/>
                      <a:pt x="324" y="8"/>
                      <a:pt x="280" y="26"/>
                    </a:cubicBezTo>
                    <a:cubicBezTo>
                      <a:pt x="92" y="102"/>
                      <a:pt x="0" y="315"/>
                      <a:pt x="76" y="503"/>
                    </a:cubicBezTo>
                    <a:cubicBezTo>
                      <a:pt x="133" y="647"/>
                      <a:pt x="271" y="734"/>
                      <a:pt x="417" y="734"/>
                    </a:cubicBezTo>
                    <a:cubicBezTo>
                      <a:pt x="462" y="734"/>
                      <a:pt x="508" y="725"/>
                      <a:pt x="553" y="708"/>
                    </a:cubicBezTo>
                    <a:cubicBezTo>
                      <a:pt x="740" y="632"/>
                      <a:pt x="832" y="419"/>
                      <a:pt x="757" y="231"/>
                    </a:cubicBezTo>
                    <a:cubicBezTo>
                      <a:pt x="700" y="88"/>
                      <a:pt x="561" y="0"/>
                      <a:pt x="4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9"/>
              <p:cNvSpPr/>
              <p:nvPr/>
            </p:nvSpPr>
            <p:spPr>
              <a:xfrm>
                <a:off x="4650150" y="4353400"/>
                <a:ext cx="25175" cy="22250"/>
              </a:xfrm>
              <a:custGeom>
                <a:rect b="b" l="l" r="r" t="t"/>
                <a:pathLst>
                  <a:path extrusionOk="0" h="890" w="1007">
                    <a:moveTo>
                      <a:pt x="503" y="0"/>
                    </a:moveTo>
                    <a:cubicBezTo>
                      <a:pt x="449" y="0"/>
                      <a:pt x="393" y="10"/>
                      <a:pt x="340" y="31"/>
                    </a:cubicBezTo>
                    <a:cubicBezTo>
                      <a:pt x="112" y="123"/>
                      <a:pt x="1" y="382"/>
                      <a:pt x="91" y="610"/>
                    </a:cubicBezTo>
                    <a:cubicBezTo>
                      <a:pt x="161" y="784"/>
                      <a:pt x="328" y="890"/>
                      <a:pt x="505" y="890"/>
                    </a:cubicBezTo>
                    <a:cubicBezTo>
                      <a:pt x="560" y="890"/>
                      <a:pt x="615" y="879"/>
                      <a:pt x="669" y="858"/>
                    </a:cubicBezTo>
                    <a:cubicBezTo>
                      <a:pt x="897" y="767"/>
                      <a:pt x="1007" y="508"/>
                      <a:pt x="918" y="280"/>
                    </a:cubicBezTo>
                    <a:cubicBezTo>
                      <a:pt x="848" y="106"/>
                      <a:pt x="680" y="0"/>
                      <a:pt x="503"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9"/>
              <p:cNvSpPr/>
              <p:nvPr/>
            </p:nvSpPr>
            <p:spPr>
              <a:xfrm>
                <a:off x="4506025" y="4366550"/>
                <a:ext cx="32775" cy="28925"/>
              </a:xfrm>
              <a:custGeom>
                <a:rect b="b" l="l" r="r" t="t"/>
                <a:pathLst>
                  <a:path extrusionOk="0" h="1157" w="1311">
                    <a:moveTo>
                      <a:pt x="655" y="1"/>
                    </a:moveTo>
                    <a:cubicBezTo>
                      <a:pt x="584" y="1"/>
                      <a:pt x="512" y="14"/>
                      <a:pt x="441" y="42"/>
                    </a:cubicBezTo>
                    <a:cubicBezTo>
                      <a:pt x="145" y="160"/>
                      <a:pt x="1" y="497"/>
                      <a:pt x="119" y="793"/>
                    </a:cubicBezTo>
                    <a:cubicBezTo>
                      <a:pt x="209" y="1019"/>
                      <a:pt x="427" y="1157"/>
                      <a:pt x="656" y="1157"/>
                    </a:cubicBezTo>
                    <a:cubicBezTo>
                      <a:pt x="727" y="1157"/>
                      <a:pt x="800" y="1143"/>
                      <a:pt x="870" y="1115"/>
                    </a:cubicBezTo>
                    <a:cubicBezTo>
                      <a:pt x="1167" y="997"/>
                      <a:pt x="1311" y="661"/>
                      <a:pt x="1192" y="364"/>
                    </a:cubicBezTo>
                    <a:cubicBezTo>
                      <a:pt x="1102" y="138"/>
                      <a:pt x="885" y="1"/>
                      <a:pt x="65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9"/>
              <p:cNvSpPr/>
              <p:nvPr/>
            </p:nvSpPr>
            <p:spPr>
              <a:xfrm>
                <a:off x="4557525" y="4162500"/>
                <a:ext cx="13500" cy="11900"/>
              </a:xfrm>
              <a:custGeom>
                <a:rect b="b" l="l" r="r" t="t"/>
                <a:pathLst>
                  <a:path extrusionOk="0" h="476" w="540">
                    <a:moveTo>
                      <a:pt x="271" y="0"/>
                    </a:moveTo>
                    <a:cubicBezTo>
                      <a:pt x="241" y="0"/>
                      <a:pt x="211" y="6"/>
                      <a:pt x="182" y="18"/>
                    </a:cubicBezTo>
                    <a:cubicBezTo>
                      <a:pt x="60" y="66"/>
                      <a:pt x="1" y="204"/>
                      <a:pt x="49" y="326"/>
                    </a:cubicBezTo>
                    <a:cubicBezTo>
                      <a:pt x="86" y="419"/>
                      <a:pt x="175" y="475"/>
                      <a:pt x="270" y="475"/>
                    </a:cubicBezTo>
                    <a:cubicBezTo>
                      <a:pt x="299" y="475"/>
                      <a:pt x="329" y="470"/>
                      <a:pt x="358" y="458"/>
                    </a:cubicBezTo>
                    <a:cubicBezTo>
                      <a:pt x="479" y="409"/>
                      <a:pt x="539" y="272"/>
                      <a:pt x="490" y="149"/>
                    </a:cubicBezTo>
                    <a:cubicBezTo>
                      <a:pt x="454" y="57"/>
                      <a:pt x="365" y="0"/>
                      <a:pt x="271"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9"/>
              <p:cNvSpPr/>
              <p:nvPr/>
            </p:nvSpPr>
            <p:spPr>
              <a:xfrm>
                <a:off x="4539475" y="4539900"/>
                <a:ext cx="22050" cy="19450"/>
              </a:xfrm>
              <a:custGeom>
                <a:rect b="b" l="l" r="r" t="t"/>
                <a:pathLst>
                  <a:path extrusionOk="0" h="778" w="882">
                    <a:moveTo>
                      <a:pt x="441" y="0"/>
                    </a:moveTo>
                    <a:cubicBezTo>
                      <a:pt x="393" y="0"/>
                      <a:pt x="344" y="9"/>
                      <a:pt x="297" y="28"/>
                    </a:cubicBezTo>
                    <a:cubicBezTo>
                      <a:pt x="98" y="107"/>
                      <a:pt x="1" y="334"/>
                      <a:pt x="80" y="533"/>
                    </a:cubicBezTo>
                    <a:cubicBezTo>
                      <a:pt x="140" y="685"/>
                      <a:pt x="287" y="778"/>
                      <a:pt x="442" y="778"/>
                    </a:cubicBezTo>
                    <a:cubicBezTo>
                      <a:pt x="489" y="778"/>
                      <a:pt x="538" y="769"/>
                      <a:pt x="585" y="750"/>
                    </a:cubicBezTo>
                    <a:cubicBezTo>
                      <a:pt x="785" y="672"/>
                      <a:pt x="881" y="445"/>
                      <a:pt x="802" y="246"/>
                    </a:cubicBezTo>
                    <a:cubicBezTo>
                      <a:pt x="742" y="93"/>
                      <a:pt x="596" y="0"/>
                      <a:pt x="441"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9"/>
              <p:cNvSpPr/>
              <p:nvPr/>
            </p:nvSpPr>
            <p:spPr>
              <a:xfrm>
                <a:off x="4522375" y="4138125"/>
                <a:ext cx="224175" cy="411500"/>
              </a:xfrm>
              <a:custGeom>
                <a:rect b="b" l="l" r="r" t="t"/>
                <a:pathLst>
                  <a:path extrusionOk="0" fill="none" h="16460" w="8967">
                    <a:moveTo>
                      <a:pt x="1124" y="16460"/>
                    </a:moveTo>
                    <a:lnTo>
                      <a:pt x="1" y="9717"/>
                    </a:lnTo>
                    <a:lnTo>
                      <a:pt x="5614" y="9056"/>
                    </a:lnTo>
                    <a:lnTo>
                      <a:pt x="5886" y="2689"/>
                    </a:lnTo>
                    <a:lnTo>
                      <a:pt x="8966" y="0"/>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9"/>
              <p:cNvSpPr/>
              <p:nvPr/>
            </p:nvSpPr>
            <p:spPr>
              <a:xfrm>
                <a:off x="4564275" y="4168425"/>
                <a:ext cx="105250" cy="36925"/>
              </a:xfrm>
              <a:custGeom>
                <a:rect b="b" l="l" r="r" t="t"/>
                <a:pathLst>
                  <a:path extrusionOk="0" fill="none" h="1477" w="4210">
                    <a:moveTo>
                      <a:pt x="0" y="0"/>
                    </a:moveTo>
                    <a:lnTo>
                      <a:pt x="4210" y="14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9"/>
              <p:cNvSpPr/>
              <p:nvPr/>
            </p:nvSpPr>
            <p:spPr>
              <a:xfrm>
                <a:off x="4441775" y="4250125"/>
                <a:ext cx="81075" cy="133300"/>
              </a:xfrm>
              <a:custGeom>
                <a:rect b="b" l="l" r="r" t="t"/>
                <a:pathLst>
                  <a:path extrusionOk="0" fill="none" h="5332" w="3243">
                    <a:moveTo>
                      <a:pt x="0" y="0"/>
                    </a:moveTo>
                    <a:lnTo>
                      <a:pt x="3242" y="533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20" name="Google Shape;3720;p69"/>
          <p:cNvGrpSpPr/>
          <p:nvPr/>
        </p:nvGrpSpPr>
        <p:grpSpPr>
          <a:xfrm>
            <a:off x="8109599" y="4236409"/>
            <a:ext cx="1196163" cy="1191704"/>
            <a:chOff x="788674" y="3608984"/>
            <a:chExt cx="1196163" cy="1191704"/>
          </a:xfrm>
        </p:grpSpPr>
        <p:sp>
          <p:nvSpPr>
            <p:cNvPr id="3721" name="Google Shape;3721;p69"/>
            <p:cNvSpPr/>
            <p:nvPr/>
          </p:nvSpPr>
          <p:spPr>
            <a:xfrm>
              <a:off x="793182" y="3608984"/>
              <a:ext cx="1191655" cy="1191704"/>
            </a:xfrm>
            <a:custGeom>
              <a:rect b="b" l="l" r="r" t="t"/>
              <a:pathLst>
                <a:path extrusionOk="0" h="24318" w="24317">
                  <a:moveTo>
                    <a:pt x="12158" y="1"/>
                  </a:moveTo>
                  <a:cubicBezTo>
                    <a:pt x="5441" y="1"/>
                    <a:pt x="0" y="5441"/>
                    <a:pt x="0" y="12159"/>
                  </a:cubicBezTo>
                  <a:cubicBezTo>
                    <a:pt x="0" y="18876"/>
                    <a:pt x="5441" y="24317"/>
                    <a:pt x="12158" y="24317"/>
                  </a:cubicBezTo>
                  <a:cubicBezTo>
                    <a:pt x="18876" y="24317"/>
                    <a:pt x="24317" y="18876"/>
                    <a:pt x="24317" y="12159"/>
                  </a:cubicBezTo>
                  <a:cubicBezTo>
                    <a:pt x="24317" y="5441"/>
                    <a:pt x="18876" y="1"/>
                    <a:pt x="12158" y="1"/>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9"/>
            <p:cNvSpPr/>
            <p:nvPr/>
          </p:nvSpPr>
          <p:spPr>
            <a:xfrm>
              <a:off x="1674969" y="3689450"/>
              <a:ext cx="296480" cy="393314"/>
            </a:xfrm>
            <a:custGeom>
              <a:rect b="b" l="l" r="r" t="t"/>
              <a:pathLst>
                <a:path extrusionOk="0" h="8026" w="6050">
                  <a:moveTo>
                    <a:pt x="274" y="0"/>
                  </a:moveTo>
                  <a:cubicBezTo>
                    <a:pt x="0" y="730"/>
                    <a:pt x="61" y="1550"/>
                    <a:pt x="547" y="2128"/>
                  </a:cubicBezTo>
                  <a:cubicBezTo>
                    <a:pt x="1186" y="2888"/>
                    <a:pt x="2402" y="3100"/>
                    <a:pt x="2979" y="3951"/>
                  </a:cubicBezTo>
                  <a:cubicBezTo>
                    <a:pt x="3496" y="4681"/>
                    <a:pt x="3405" y="5684"/>
                    <a:pt x="3739" y="6535"/>
                  </a:cubicBezTo>
                  <a:cubicBezTo>
                    <a:pt x="4095" y="7425"/>
                    <a:pt x="5030" y="8026"/>
                    <a:pt x="5979" y="8026"/>
                  </a:cubicBezTo>
                  <a:cubicBezTo>
                    <a:pt x="6002" y="8026"/>
                    <a:pt x="6026" y="8025"/>
                    <a:pt x="6049" y="8024"/>
                  </a:cubicBezTo>
                  <a:cubicBezTo>
                    <a:pt x="5320" y="4590"/>
                    <a:pt x="3192" y="170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9"/>
            <p:cNvSpPr/>
            <p:nvPr/>
          </p:nvSpPr>
          <p:spPr>
            <a:xfrm>
              <a:off x="974891" y="3640249"/>
              <a:ext cx="996566" cy="824362"/>
            </a:xfrm>
            <a:custGeom>
              <a:rect b="b" l="l" r="r" t="t"/>
              <a:pathLst>
                <a:path extrusionOk="0" h="16822" w="20336">
                  <a:moveTo>
                    <a:pt x="4347" y="1"/>
                  </a:moveTo>
                  <a:cubicBezTo>
                    <a:pt x="2706" y="578"/>
                    <a:pt x="1216" y="1521"/>
                    <a:pt x="0" y="2706"/>
                  </a:cubicBezTo>
                  <a:cubicBezTo>
                    <a:pt x="396" y="3071"/>
                    <a:pt x="851" y="3375"/>
                    <a:pt x="1338" y="3588"/>
                  </a:cubicBezTo>
                  <a:cubicBezTo>
                    <a:pt x="2827" y="4196"/>
                    <a:pt x="4681" y="3861"/>
                    <a:pt x="5897" y="4864"/>
                  </a:cubicBezTo>
                  <a:cubicBezTo>
                    <a:pt x="6627" y="5472"/>
                    <a:pt x="6931" y="6384"/>
                    <a:pt x="7113" y="7296"/>
                  </a:cubicBezTo>
                  <a:cubicBezTo>
                    <a:pt x="7295" y="8208"/>
                    <a:pt x="7387" y="9180"/>
                    <a:pt x="7721" y="10001"/>
                  </a:cubicBezTo>
                  <a:cubicBezTo>
                    <a:pt x="8055" y="10883"/>
                    <a:pt x="8785" y="11642"/>
                    <a:pt x="9727" y="11764"/>
                  </a:cubicBezTo>
                  <a:cubicBezTo>
                    <a:pt x="9818" y="11776"/>
                    <a:pt x="9910" y="11781"/>
                    <a:pt x="10003" y="11781"/>
                  </a:cubicBezTo>
                  <a:cubicBezTo>
                    <a:pt x="10783" y="11781"/>
                    <a:pt x="11601" y="11401"/>
                    <a:pt x="12333" y="11401"/>
                  </a:cubicBezTo>
                  <a:cubicBezTo>
                    <a:pt x="12614" y="11401"/>
                    <a:pt x="12883" y="11457"/>
                    <a:pt x="13131" y="11612"/>
                  </a:cubicBezTo>
                  <a:cubicBezTo>
                    <a:pt x="13800" y="12068"/>
                    <a:pt x="13922" y="13010"/>
                    <a:pt x="14134" y="13801"/>
                  </a:cubicBezTo>
                  <a:cubicBezTo>
                    <a:pt x="14590" y="15320"/>
                    <a:pt x="15958" y="16506"/>
                    <a:pt x="17539" y="16749"/>
                  </a:cubicBezTo>
                  <a:cubicBezTo>
                    <a:pt x="17794" y="16798"/>
                    <a:pt x="18049" y="16822"/>
                    <a:pt x="18303" y="16822"/>
                  </a:cubicBezTo>
                  <a:cubicBezTo>
                    <a:pt x="18683" y="16822"/>
                    <a:pt x="19058" y="16767"/>
                    <a:pt x="19423" y="16658"/>
                  </a:cubicBezTo>
                  <a:cubicBezTo>
                    <a:pt x="19849" y="15776"/>
                    <a:pt x="20153" y="14895"/>
                    <a:pt x="20335" y="13953"/>
                  </a:cubicBezTo>
                  <a:lnTo>
                    <a:pt x="20335" y="13953"/>
                  </a:lnTo>
                  <a:cubicBezTo>
                    <a:pt x="20183" y="14044"/>
                    <a:pt x="20031" y="14105"/>
                    <a:pt x="19879" y="14135"/>
                  </a:cubicBezTo>
                  <a:cubicBezTo>
                    <a:pt x="19466" y="14293"/>
                    <a:pt x="19013" y="14372"/>
                    <a:pt x="18561" y="14372"/>
                  </a:cubicBezTo>
                  <a:cubicBezTo>
                    <a:pt x="17448" y="14372"/>
                    <a:pt x="16342" y="13892"/>
                    <a:pt x="15867" y="12919"/>
                  </a:cubicBezTo>
                  <a:cubicBezTo>
                    <a:pt x="15441" y="12068"/>
                    <a:pt x="15563" y="11065"/>
                    <a:pt x="15563" y="10092"/>
                  </a:cubicBezTo>
                  <a:cubicBezTo>
                    <a:pt x="15563" y="9089"/>
                    <a:pt x="15411" y="8025"/>
                    <a:pt x="14590" y="7509"/>
                  </a:cubicBezTo>
                  <a:cubicBezTo>
                    <a:pt x="14203" y="7223"/>
                    <a:pt x="13733" y="7142"/>
                    <a:pt x="13250" y="7142"/>
                  </a:cubicBezTo>
                  <a:cubicBezTo>
                    <a:pt x="12861" y="7142"/>
                    <a:pt x="12464" y="7194"/>
                    <a:pt x="12098" y="7235"/>
                  </a:cubicBezTo>
                  <a:cubicBezTo>
                    <a:pt x="11923" y="7248"/>
                    <a:pt x="11741" y="7256"/>
                    <a:pt x="11558" y="7256"/>
                  </a:cubicBezTo>
                  <a:cubicBezTo>
                    <a:pt x="10853" y="7256"/>
                    <a:pt x="10131" y="7128"/>
                    <a:pt x="9697" y="6597"/>
                  </a:cubicBezTo>
                  <a:cubicBezTo>
                    <a:pt x="9241" y="5989"/>
                    <a:pt x="9362" y="5107"/>
                    <a:pt x="9575" y="4348"/>
                  </a:cubicBezTo>
                  <a:cubicBezTo>
                    <a:pt x="9818" y="3588"/>
                    <a:pt x="10031" y="2797"/>
                    <a:pt x="9727" y="2068"/>
                  </a:cubicBezTo>
                  <a:cubicBezTo>
                    <a:pt x="9484" y="1399"/>
                    <a:pt x="8785" y="1004"/>
                    <a:pt x="8055" y="791"/>
                  </a:cubicBezTo>
                  <a:cubicBezTo>
                    <a:pt x="7387" y="609"/>
                    <a:pt x="6657" y="639"/>
                    <a:pt x="5928" y="548"/>
                  </a:cubicBezTo>
                  <a:cubicBezTo>
                    <a:pt x="5380" y="457"/>
                    <a:pt x="4803" y="305"/>
                    <a:pt x="4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9"/>
            <p:cNvSpPr/>
            <p:nvPr/>
          </p:nvSpPr>
          <p:spPr>
            <a:xfrm>
              <a:off x="788674" y="4090110"/>
              <a:ext cx="965300" cy="677788"/>
            </a:xfrm>
            <a:custGeom>
              <a:rect b="b" l="l" r="r" t="t"/>
              <a:pathLst>
                <a:path extrusionOk="0" h="13831" w="19698">
                  <a:moveTo>
                    <a:pt x="244" y="0"/>
                  </a:moveTo>
                  <a:cubicBezTo>
                    <a:pt x="92" y="760"/>
                    <a:pt x="1" y="1520"/>
                    <a:pt x="1" y="2310"/>
                  </a:cubicBezTo>
                  <a:cubicBezTo>
                    <a:pt x="1" y="2766"/>
                    <a:pt x="31" y="3222"/>
                    <a:pt x="92" y="3648"/>
                  </a:cubicBezTo>
                  <a:cubicBezTo>
                    <a:pt x="730" y="4195"/>
                    <a:pt x="1490" y="4621"/>
                    <a:pt x="2311" y="4864"/>
                  </a:cubicBezTo>
                  <a:cubicBezTo>
                    <a:pt x="3101" y="5046"/>
                    <a:pt x="3800" y="5076"/>
                    <a:pt x="4408" y="5411"/>
                  </a:cubicBezTo>
                  <a:cubicBezTo>
                    <a:pt x="5259" y="5928"/>
                    <a:pt x="5685" y="6870"/>
                    <a:pt x="5867" y="7812"/>
                  </a:cubicBezTo>
                  <a:cubicBezTo>
                    <a:pt x="6019" y="8754"/>
                    <a:pt x="6019" y="9757"/>
                    <a:pt x="6171" y="10700"/>
                  </a:cubicBezTo>
                  <a:cubicBezTo>
                    <a:pt x="6354" y="11642"/>
                    <a:pt x="6810" y="12615"/>
                    <a:pt x="7691" y="13071"/>
                  </a:cubicBezTo>
                  <a:cubicBezTo>
                    <a:pt x="8036" y="13243"/>
                    <a:pt x="8403" y="13312"/>
                    <a:pt x="8779" y="13312"/>
                  </a:cubicBezTo>
                  <a:cubicBezTo>
                    <a:pt x="9463" y="13312"/>
                    <a:pt x="10174" y="13082"/>
                    <a:pt x="10822" y="12827"/>
                  </a:cubicBezTo>
                  <a:cubicBezTo>
                    <a:pt x="11625" y="12544"/>
                    <a:pt x="12447" y="12224"/>
                    <a:pt x="13273" y="12224"/>
                  </a:cubicBezTo>
                  <a:cubicBezTo>
                    <a:pt x="13509" y="12224"/>
                    <a:pt x="13746" y="12250"/>
                    <a:pt x="13983" y="12311"/>
                  </a:cubicBezTo>
                  <a:cubicBezTo>
                    <a:pt x="14682" y="12493"/>
                    <a:pt x="15229" y="12949"/>
                    <a:pt x="15776" y="13405"/>
                  </a:cubicBezTo>
                  <a:cubicBezTo>
                    <a:pt x="15928" y="13557"/>
                    <a:pt x="16111" y="13648"/>
                    <a:pt x="16263" y="13830"/>
                  </a:cubicBezTo>
                  <a:cubicBezTo>
                    <a:pt x="17509" y="13374"/>
                    <a:pt x="18664" y="12736"/>
                    <a:pt x="19697" y="11916"/>
                  </a:cubicBezTo>
                  <a:lnTo>
                    <a:pt x="19697" y="11916"/>
                  </a:lnTo>
                  <a:cubicBezTo>
                    <a:pt x="19651" y="11917"/>
                    <a:pt x="19604" y="11917"/>
                    <a:pt x="19557" y="11917"/>
                  </a:cubicBezTo>
                  <a:cubicBezTo>
                    <a:pt x="18480" y="11917"/>
                    <a:pt x="17413" y="11581"/>
                    <a:pt x="16597" y="10882"/>
                  </a:cubicBezTo>
                  <a:cubicBezTo>
                    <a:pt x="16080" y="10426"/>
                    <a:pt x="15624" y="9818"/>
                    <a:pt x="14986" y="9514"/>
                  </a:cubicBezTo>
                  <a:cubicBezTo>
                    <a:pt x="14719" y="9405"/>
                    <a:pt x="14443" y="9362"/>
                    <a:pt x="14161" y="9362"/>
                  </a:cubicBezTo>
                  <a:cubicBezTo>
                    <a:pt x="13024" y="9362"/>
                    <a:pt x="11790" y="10070"/>
                    <a:pt x="10648" y="10070"/>
                  </a:cubicBezTo>
                  <a:cubicBezTo>
                    <a:pt x="10333" y="10070"/>
                    <a:pt x="10025" y="10017"/>
                    <a:pt x="9728" y="9879"/>
                  </a:cubicBezTo>
                  <a:cubicBezTo>
                    <a:pt x="8664" y="9362"/>
                    <a:pt x="8329" y="7994"/>
                    <a:pt x="8177" y="6839"/>
                  </a:cubicBezTo>
                  <a:cubicBezTo>
                    <a:pt x="8025" y="5654"/>
                    <a:pt x="7813" y="4317"/>
                    <a:pt x="6779" y="3678"/>
                  </a:cubicBezTo>
                  <a:cubicBezTo>
                    <a:pt x="6219" y="3342"/>
                    <a:pt x="5566" y="3309"/>
                    <a:pt x="4891" y="3309"/>
                  </a:cubicBezTo>
                  <a:cubicBezTo>
                    <a:pt x="4728" y="3309"/>
                    <a:pt x="4564" y="3311"/>
                    <a:pt x="4400" y="3311"/>
                  </a:cubicBezTo>
                  <a:cubicBezTo>
                    <a:pt x="3952" y="3311"/>
                    <a:pt x="3502" y="3297"/>
                    <a:pt x="3071" y="3192"/>
                  </a:cubicBezTo>
                  <a:cubicBezTo>
                    <a:pt x="1612" y="2827"/>
                    <a:pt x="578" y="1459"/>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9"/>
            <p:cNvSpPr/>
            <p:nvPr/>
          </p:nvSpPr>
          <p:spPr>
            <a:xfrm>
              <a:off x="1420244" y="4315188"/>
              <a:ext cx="178819" cy="111584"/>
            </a:xfrm>
            <a:custGeom>
              <a:rect b="b" l="l" r="r" t="t"/>
              <a:pathLst>
                <a:path extrusionOk="0" h="2277" w="3649">
                  <a:moveTo>
                    <a:pt x="729" y="0"/>
                  </a:moveTo>
                  <a:cubicBezTo>
                    <a:pt x="607" y="0"/>
                    <a:pt x="492" y="17"/>
                    <a:pt x="396" y="58"/>
                  </a:cubicBezTo>
                  <a:cubicBezTo>
                    <a:pt x="153" y="180"/>
                    <a:pt x="1" y="483"/>
                    <a:pt x="31" y="787"/>
                  </a:cubicBezTo>
                  <a:cubicBezTo>
                    <a:pt x="61" y="1061"/>
                    <a:pt x="183" y="1335"/>
                    <a:pt x="396" y="1517"/>
                  </a:cubicBezTo>
                  <a:cubicBezTo>
                    <a:pt x="761" y="1973"/>
                    <a:pt x="1368" y="2277"/>
                    <a:pt x="1976" y="2277"/>
                  </a:cubicBezTo>
                  <a:cubicBezTo>
                    <a:pt x="2524" y="2277"/>
                    <a:pt x="3131" y="1973"/>
                    <a:pt x="3344" y="1487"/>
                  </a:cubicBezTo>
                  <a:cubicBezTo>
                    <a:pt x="3648" y="879"/>
                    <a:pt x="3010" y="514"/>
                    <a:pt x="2524" y="423"/>
                  </a:cubicBezTo>
                  <a:cubicBezTo>
                    <a:pt x="2098" y="301"/>
                    <a:pt x="1642" y="180"/>
                    <a:pt x="1186" y="58"/>
                  </a:cubicBezTo>
                  <a:cubicBezTo>
                    <a:pt x="1036" y="25"/>
                    <a:pt x="877" y="0"/>
                    <a:pt x="7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9"/>
            <p:cNvSpPr/>
            <p:nvPr/>
          </p:nvSpPr>
          <p:spPr>
            <a:xfrm>
              <a:off x="1610920" y="4474501"/>
              <a:ext cx="87376" cy="68558"/>
            </a:xfrm>
            <a:custGeom>
              <a:rect b="b" l="l" r="r" t="t"/>
              <a:pathLst>
                <a:path extrusionOk="0" h="1399" w="1783">
                  <a:moveTo>
                    <a:pt x="805" y="0"/>
                  </a:moveTo>
                  <a:cubicBezTo>
                    <a:pt x="716" y="0"/>
                    <a:pt x="619" y="18"/>
                    <a:pt x="517" y="59"/>
                  </a:cubicBezTo>
                  <a:cubicBezTo>
                    <a:pt x="183" y="150"/>
                    <a:pt x="0" y="576"/>
                    <a:pt x="92" y="910"/>
                  </a:cubicBezTo>
                  <a:cubicBezTo>
                    <a:pt x="191" y="1185"/>
                    <a:pt x="496" y="1398"/>
                    <a:pt x="787" y="1398"/>
                  </a:cubicBezTo>
                  <a:cubicBezTo>
                    <a:pt x="851" y="1398"/>
                    <a:pt x="913" y="1388"/>
                    <a:pt x="973" y="1366"/>
                  </a:cubicBezTo>
                  <a:cubicBezTo>
                    <a:pt x="1783" y="1150"/>
                    <a:pt x="1514" y="0"/>
                    <a:pt x="8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9"/>
            <p:cNvSpPr/>
            <p:nvPr/>
          </p:nvSpPr>
          <p:spPr>
            <a:xfrm>
              <a:off x="1774742" y="4036303"/>
              <a:ext cx="71547" cy="155934"/>
            </a:xfrm>
            <a:custGeom>
              <a:rect b="b" l="l" r="r" t="t"/>
              <a:pathLst>
                <a:path extrusionOk="0" h="3182" w="1460">
                  <a:moveTo>
                    <a:pt x="731" y="0"/>
                  </a:moveTo>
                  <a:cubicBezTo>
                    <a:pt x="569" y="0"/>
                    <a:pt x="411" y="62"/>
                    <a:pt x="305" y="187"/>
                  </a:cubicBezTo>
                  <a:cubicBezTo>
                    <a:pt x="183" y="339"/>
                    <a:pt x="153" y="521"/>
                    <a:pt x="153" y="703"/>
                  </a:cubicBezTo>
                  <a:lnTo>
                    <a:pt x="31" y="2193"/>
                  </a:lnTo>
                  <a:cubicBezTo>
                    <a:pt x="1" y="2497"/>
                    <a:pt x="1" y="2831"/>
                    <a:pt x="214" y="3013"/>
                  </a:cubicBezTo>
                  <a:cubicBezTo>
                    <a:pt x="312" y="3129"/>
                    <a:pt x="447" y="3181"/>
                    <a:pt x="588" y="3181"/>
                  </a:cubicBezTo>
                  <a:cubicBezTo>
                    <a:pt x="708" y="3181"/>
                    <a:pt x="832" y="3144"/>
                    <a:pt x="943" y="3074"/>
                  </a:cubicBezTo>
                  <a:cubicBezTo>
                    <a:pt x="1156" y="2922"/>
                    <a:pt x="1308" y="2679"/>
                    <a:pt x="1399" y="2405"/>
                  </a:cubicBezTo>
                  <a:cubicBezTo>
                    <a:pt x="1460" y="2162"/>
                    <a:pt x="1460" y="1889"/>
                    <a:pt x="1429" y="1585"/>
                  </a:cubicBezTo>
                  <a:cubicBezTo>
                    <a:pt x="1399" y="1342"/>
                    <a:pt x="1460" y="1038"/>
                    <a:pt x="1429" y="794"/>
                  </a:cubicBezTo>
                  <a:cubicBezTo>
                    <a:pt x="1399" y="521"/>
                    <a:pt x="1277" y="247"/>
                    <a:pt x="1065" y="95"/>
                  </a:cubicBezTo>
                  <a:cubicBezTo>
                    <a:pt x="963" y="32"/>
                    <a:pt x="846" y="0"/>
                    <a:pt x="7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9"/>
            <p:cNvSpPr/>
            <p:nvPr/>
          </p:nvSpPr>
          <p:spPr>
            <a:xfrm>
              <a:off x="1496200" y="3752371"/>
              <a:ext cx="160932" cy="131186"/>
            </a:xfrm>
            <a:custGeom>
              <a:rect b="b" l="l" r="r" t="t"/>
              <a:pathLst>
                <a:path extrusionOk="0" h="2677" w="3284">
                  <a:moveTo>
                    <a:pt x="1482" y="0"/>
                  </a:moveTo>
                  <a:cubicBezTo>
                    <a:pt x="1328" y="0"/>
                    <a:pt x="1175" y="27"/>
                    <a:pt x="1034" y="84"/>
                  </a:cubicBezTo>
                  <a:cubicBezTo>
                    <a:pt x="578" y="236"/>
                    <a:pt x="214" y="661"/>
                    <a:pt x="92" y="1148"/>
                  </a:cubicBezTo>
                  <a:cubicBezTo>
                    <a:pt x="1" y="1452"/>
                    <a:pt x="1" y="1756"/>
                    <a:pt x="153" y="2029"/>
                  </a:cubicBezTo>
                  <a:cubicBezTo>
                    <a:pt x="371" y="2439"/>
                    <a:pt x="811" y="2677"/>
                    <a:pt x="1294" y="2677"/>
                  </a:cubicBezTo>
                  <a:cubicBezTo>
                    <a:pt x="1349" y="2677"/>
                    <a:pt x="1404" y="2674"/>
                    <a:pt x="1460" y="2667"/>
                  </a:cubicBezTo>
                  <a:cubicBezTo>
                    <a:pt x="2493" y="2546"/>
                    <a:pt x="3284" y="1269"/>
                    <a:pt x="2402" y="388"/>
                  </a:cubicBezTo>
                  <a:cubicBezTo>
                    <a:pt x="2171" y="136"/>
                    <a:pt x="1825" y="0"/>
                    <a:pt x="1482" y="0"/>
                  </a:cubicBezTo>
                  <a:close/>
                </a:path>
              </a:pathLst>
            </a:custGeom>
            <a:solidFill>
              <a:srgbClr val="F8E2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9"/>
            <p:cNvSpPr/>
            <p:nvPr/>
          </p:nvSpPr>
          <p:spPr>
            <a:xfrm>
              <a:off x="891485" y="4017045"/>
              <a:ext cx="262177" cy="174997"/>
            </a:xfrm>
            <a:custGeom>
              <a:rect b="b" l="l" r="r" t="t"/>
              <a:pathLst>
                <a:path extrusionOk="0" h="3571" w="5350">
                  <a:moveTo>
                    <a:pt x="1463" y="1"/>
                  </a:moveTo>
                  <a:cubicBezTo>
                    <a:pt x="848" y="1"/>
                    <a:pt x="300" y="476"/>
                    <a:pt x="152" y="1066"/>
                  </a:cubicBezTo>
                  <a:cubicBezTo>
                    <a:pt x="0" y="1674"/>
                    <a:pt x="213" y="2343"/>
                    <a:pt x="639" y="2798"/>
                  </a:cubicBezTo>
                  <a:cubicBezTo>
                    <a:pt x="1064" y="3254"/>
                    <a:pt x="1702" y="3528"/>
                    <a:pt x="2310" y="3558"/>
                  </a:cubicBezTo>
                  <a:cubicBezTo>
                    <a:pt x="2432" y="3566"/>
                    <a:pt x="2555" y="3570"/>
                    <a:pt x="2677" y="3570"/>
                  </a:cubicBezTo>
                  <a:cubicBezTo>
                    <a:pt x="3011" y="3570"/>
                    <a:pt x="3344" y="3542"/>
                    <a:pt x="3678" y="3498"/>
                  </a:cubicBezTo>
                  <a:cubicBezTo>
                    <a:pt x="3952" y="3467"/>
                    <a:pt x="4286" y="3498"/>
                    <a:pt x="4529" y="3376"/>
                  </a:cubicBezTo>
                  <a:cubicBezTo>
                    <a:pt x="5350" y="2920"/>
                    <a:pt x="4560" y="1978"/>
                    <a:pt x="4104" y="1643"/>
                  </a:cubicBezTo>
                  <a:cubicBezTo>
                    <a:pt x="3678" y="1339"/>
                    <a:pt x="3313" y="975"/>
                    <a:pt x="2888" y="671"/>
                  </a:cubicBezTo>
                  <a:cubicBezTo>
                    <a:pt x="2462" y="367"/>
                    <a:pt x="2037" y="32"/>
                    <a:pt x="1520" y="2"/>
                  </a:cubicBezTo>
                  <a:cubicBezTo>
                    <a:pt x="1501" y="1"/>
                    <a:pt x="1482" y="1"/>
                    <a:pt x="14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9"/>
            <p:cNvSpPr/>
            <p:nvPr/>
          </p:nvSpPr>
          <p:spPr>
            <a:xfrm>
              <a:off x="1099999" y="3965296"/>
              <a:ext cx="86788" cy="85906"/>
            </a:xfrm>
            <a:custGeom>
              <a:rect b="b" l="l" r="r" t="t"/>
              <a:pathLst>
                <a:path extrusionOk="0" h="1753" w="1771">
                  <a:moveTo>
                    <a:pt x="760" y="1"/>
                  </a:moveTo>
                  <a:cubicBezTo>
                    <a:pt x="676" y="1"/>
                    <a:pt x="585" y="18"/>
                    <a:pt x="487" y="55"/>
                  </a:cubicBezTo>
                  <a:cubicBezTo>
                    <a:pt x="274" y="146"/>
                    <a:pt x="122" y="359"/>
                    <a:pt x="92" y="602"/>
                  </a:cubicBezTo>
                  <a:cubicBezTo>
                    <a:pt x="1" y="936"/>
                    <a:pt x="153" y="1332"/>
                    <a:pt x="457" y="1544"/>
                  </a:cubicBezTo>
                  <a:cubicBezTo>
                    <a:pt x="669" y="1691"/>
                    <a:pt x="848" y="1752"/>
                    <a:pt x="994" y="1752"/>
                  </a:cubicBezTo>
                  <a:cubicBezTo>
                    <a:pt x="1771" y="1752"/>
                    <a:pt x="1617" y="1"/>
                    <a:pt x="760" y="1"/>
                  </a:cubicBezTo>
                  <a:close/>
                </a:path>
              </a:pathLst>
            </a:custGeom>
            <a:solidFill>
              <a:srgbClr val="F8E2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9"/>
            <p:cNvSpPr/>
            <p:nvPr/>
          </p:nvSpPr>
          <p:spPr>
            <a:xfrm>
              <a:off x="794653" y="3610504"/>
              <a:ext cx="1103789" cy="1105259"/>
            </a:xfrm>
            <a:custGeom>
              <a:rect b="b" l="l" r="r" t="t"/>
              <a:pathLst>
                <a:path extrusionOk="0" h="22554" w="22524">
                  <a:moveTo>
                    <a:pt x="12159" y="0"/>
                  </a:moveTo>
                  <a:cubicBezTo>
                    <a:pt x="5441" y="0"/>
                    <a:pt x="0" y="5441"/>
                    <a:pt x="0" y="12158"/>
                  </a:cubicBezTo>
                  <a:cubicBezTo>
                    <a:pt x="0" y="16566"/>
                    <a:pt x="2311" y="20395"/>
                    <a:pt x="5806" y="22554"/>
                  </a:cubicBezTo>
                  <a:cubicBezTo>
                    <a:pt x="4681" y="20669"/>
                    <a:pt x="4043" y="18511"/>
                    <a:pt x="4043" y="16201"/>
                  </a:cubicBezTo>
                  <a:cubicBezTo>
                    <a:pt x="4043" y="9483"/>
                    <a:pt x="9454" y="4043"/>
                    <a:pt x="16201" y="4043"/>
                  </a:cubicBezTo>
                  <a:cubicBezTo>
                    <a:pt x="18511" y="4043"/>
                    <a:pt x="20670" y="4681"/>
                    <a:pt x="22524" y="5836"/>
                  </a:cubicBezTo>
                  <a:cubicBezTo>
                    <a:pt x="20396" y="2341"/>
                    <a:pt x="16536" y="0"/>
                    <a:pt x="12159" y="0"/>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2" name="Google Shape;3732;p69"/>
          <p:cNvGrpSpPr/>
          <p:nvPr/>
        </p:nvGrpSpPr>
        <p:grpSpPr>
          <a:xfrm>
            <a:off x="495482" y="539392"/>
            <a:ext cx="751421" cy="681263"/>
            <a:chOff x="1960038" y="734925"/>
            <a:chExt cx="921763" cy="835700"/>
          </a:xfrm>
        </p:grpSpPr>
        <p:sp>
          <p:nvSpPr>
            <p:cNvPr id="3733" name="Google Shape;3733;p69"/>
            <p:cNvSpPr/>
            <p:nvPr/>
          </p:nvSpPr>
          <p:spPr>
            <a:xfrm>
              <a:off x="1963825" y="734925"/>
              <a:ext cx="917975" cy="835700"/>
            </a:xfrm>
            <a:custGeom>
              <a:rect b="b" l="l" r="r" t="t"/>
              <a:pathLst>
                <a:path extrusionOk="0" h="33428" w="36719">
                  <a:moveTo>
                    <a:pt x="18360" y="0"/>
                  </a:moveTo>
                  <a:cubicBezTo>
                    <a:pt x="14081" y="0"/>
                    <a:pt x="9803" y="1634"/>
                    <a:pt x="6536" y="4901"/>
                  </a:cubicBezTo>
                  <a:cubicBezTo>
                    <a:pt x="1" y="11436"/>
                    <a:pt x="1" y="22014"/>
                    <a:pt x="6536" y="28549"/>
                  </a:cubicBezTo>
                  <a:cubicBezTo>
                    <a:pt x="9803" y="31801"/>
                    <a:pt x="14081" y="33428"/>
                    <a:pt x="18360" y="33428"/>
                  </a:cubicBezTo>
                  <a:cubicBezTo>
                    <a:pt x="22638" y="33428"/>
                    <a:pt x="26916" y="31801"/>
                    <a:pt x="30184" y="28549"/>
                  </a:cubicBezTo>
                  <a:cubicBezTo>
                    <a:pt x="36719" y="22014"/>
                    <a:pt x="36719" y="11436"/>
                    <a:pt x="30184" y="4901"/>
                  </a:cubicBezTo>
                  <a:cubicBezTo>
                    <a:pt x="26916" y="1634"/>
                    <a:pt x="22638" y="0"/>
                    <a:pt x="183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9"/>
            <p:cNvSpPr/>
            <p:nvPr/>
          </p:nvSpPr>
          <p:spPr>
            <a:xfrm>
              <a:off x="2057300" y="743475"/>
              <a:ext cx="288775" cy="209075"/>
            </a:xfrm>
            <a:custGeom>
              <a:rect b="b" l="l" r="r" t="t"/>
              <a:pathLst>
                <a:path extrusionOk="0" h="8363" w="11551">
                  <a:moveTo>
                    <a:pt x="11551" y="0"/>
                  </a:moveTo>
                  <a:lnTo>
                    <a:pt x="11551" y="0"/>
                  </a:lnTo>
                  <a:cubicBezTo>
                    <a:pt x="11247" y="30"/>
                    <a:pt x="10943" y="122"/>
                    <a:pt x="10669" y="182"/>
                  </a:cubicBezTo>
                  <a:cubicBezTo>
                    <a:pt x="5927" y="1337"/>
                    <a:pt x="2189" y="4407"/>
                    <a:pt x="0" y="8359"/>
                  </a:cubicBezTo>
                  <a:cubicBezTo>
                    <a:pt x="76" y="8361"/>
                    <a:pt x="151" y="8363"/>
                    <a:pt x="226" y="8363"/>
                  </a:cubicBezTo>
                  <a:cubicBezTo>
                    <a:pt x="1887" y="8363"/>
                    <a:pt x="3576" y="7722"/>
                    <a:pt x="4681" y="6413"/>
                  </a:cubicBezTo>
                  <a:cubicBezTo>
                    <a:pt x="5350" y="5623"/>
                    <a:pt x="5806" y="4620"/>
                    <a:pt x="6657" y="4012"/>
                  </a:cubicBezTo>
                  <a:cubicBezTo>
                    <a:pt x="7599" y="3313"/>
                    <a:pt x="8876" y="3192"/>
                    <a:pt x="9909" y="2584"/>
                  </a:cubicBezTo>
                  <a:cubicBezTo>
                    <a:pt x="10821" y="2006"/>
                    <a:pt x="11399" y="1033"/>
                    <a:pt x="115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9"/>
            <p:cNvSpPr/>
            <p:nvPr/>
          </p:nvSpPr>
          <p:spPr>
            <a:xfrm>
              <a:off x="2007150" y="735100"/>
              <a:ext cx="524350" cy="419025"/>
            </a:xfrm>
            <a:custGeom>
              <a:rect b="b" l="l" r="r" t="t"/>
              <a:pathLst>
                <a:path extrusionOk="0" h="16761" w="20974">
                  <a:moveTo>
                    <a:pt x="17174" y="1"/>
                  </a:moveTo>
                  <a:cubicBezTo>
                    <a:pt x="17478" y="1065"/>
                    <a:pt x="17478" y="2189"/>
                    <a:pt x="17174" y="3283"/>
                  </a:cubicBezTo>
                  <a:cubicBezTo>
                    <a:pt x="16596" y="5198"/>
                    <a:pt x="15046" y="6748"/>
                    <a:pt x="13131" y="7296"/>
                  </a:cubicBezTo>
                  <a:cubicBezTo>
                    <a:pt x="12341" y="7508"/>
                    <a:pt x="11429" y="7600"/>
                    <a:pt x="10730" y="8086"/>
                  </a:cubicBezTo>
                  <a:cubicBezTo>
                    <a:pt x="10274" y="8390"/>
                    <a:pt x="9970" y="8876"/>
                    <a:pt x="9636" y="9302"/>
                  </a:cubicBezTo>
                  <a:cubicBezTo>
                    <a:pt x="8055" y="11308"/>
                    <a:pt x="5684" y="12706"/>
                    <a:pt x="3192" y="13162"/>
                  </a:cubicBezTo>
                  <a:cubicBezTo>
                    <a:pt x="2531" y="13265"/>
                    <a:pt x="1884" y="13326"/>
                    <a:pt x="1242" y="13326"/>
                  </a:cubicBezTo>
                  <a:cubicBezTo>
                    <a:pt x="939" y="13326"/>
                    <a:pt x="637" y="13313"/>
                    <a:pt x="335" y="13284"/>
                  </a:cubicBezTo>
                  <a:cubicBezTo>
                    <a:pt x="152" y="14195"/>
                    <a:pt x="31" y="15138"/>
                    <a:pt x="0" y="16141"/>
                  </a:cubicBezTo>
                  <a:cubicBezTo>
                    <a:pt x="1350" y="16501"/>
                    <a:pt x="2716" y="16761"/>
                    <a:pt x="4087" y="16761"/>
                  </a:cubicBezTo>
                  <a:cubicBezTo>
                    <a:pt x="4568" y="16761"/>
                    <a:pt x="5050" y="16729"/>
                    <a:pt x="5532" y="16657"/>
                  </a:cubicBezTo>
                  <a:cubicBezTo>
                    <a:pt x="7964" y="16293"/>
                    <a:pt x="10426" y="14621"/>
                    <a:pt x="11034" y="12159"/>
                  </a:cubicBezTo>
                  <a:cubicBezTo>
                    <a:pt x="11307" y="11034"/>
                    <a:pt x="11277" y="9788"/>
                    <a:pt x="12067" y="8998"/>
                  </a:cubicBezTo>
                  <a:cubicBezTo>
                    <a:pt x="12858" y="8268"/>
                    <a:pt x="14073" y="8359"/>
                    <a:pt x="15137" y="8207"/>
                  </a:cubicBezTo>
                  <a:cubicBezTo>
                    <a:pt x="17326" y="7934"/>
                    <a:pt x="19301" y="6475"/>
                    <a:pt x="20213" y="4499"/>
                  </a:cubicBezTo>
                  <a:cubicBezTo>
                    <a:pt x="20821" y="3253"/>
                    <a:pt x="20973" y="1855"/>
                    <a:pt x="20730" y="487"/>
                  </a:cubicBezTo>
                  <a:cubicBezTo>
                    <a:pt x="19605" y="183"/>
                    <a:pt x="18390" y="31"/>
                    <a:pt x="17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9"/>
            <p:cNvSpPr/>
            <p:nvPr/>
          </p:nvSpPr>
          <p:spPr>
            <a:xfrm>
              <a:off x="2238150" y="1176600"/>
              <a:ext cx="603375" cy="392125"/>
            </a:xfrm>
            <a:custGeom>
              <a:rect b="b" l="l" r="r" t="t"/>
              <a:pathLst>
                <a:path extrusionOk="0" h="15685" w="24135">
                  <a:moveTo>
                    <a:pt x="24135" y="0"/>
                  </a:moveTo>
                  <a:lnTo>
                    <a:pt x="24135" y="0"/>
                  </a:lnTo>
                  <a:cubicBezTo>
                    <a:pt x="23344" y="517"/>
                    <a:pt x="22706" y="1095"/>
                    <a:pt x="22098" y="1703"/>
                  </a:cubicBezTo>
                  <a:cubicBezTo>
                    <a:pt x="20305" y="3466"/>
                    <a:pt x="18633" y="5441"/>
                    <a:pt x="16262" y="6232"/>
                  </a:cubicBezTo>
                  <a:cubicBezTo>
                    <a:pt x="14590" y="6809"/>
                    <a:pt x="12797" y="6688"/>
                    <a:pt x="11186" y="7417"/>
                  </a:cubicBezTo>
                  <a:cubicBezTo>
                    <a:pt x="9484" y="8207"/>
                    <a:pt x="8299" y="9849"/>
                    <a:pt x="6900" y="11095"/>
                  </a:cubicBezTo>
                  <a:cubicBezTo>
                    <a:pt x="4985" y="12767"/>
                    <a:pt x="2554" y="13800"/>
                    <a:pt x="0" y="14013"/>
                  </a:cubicBezTo>
                  <a:cubicBezTo>
                    <a:pt x="1885" y="14925"/>
                    <a:pt x="3922" y="15502"/>
                    <a:pt x="6049" y="15685"/>
                  </a:cubicBezTo>
                  <a:cubicBezTo>
                    <a:pt x="7143" y="15046"/>
                    <a:pt x="8147" y="14165"/>
                    <a:pt x="9058" y="13253"/>
                  </a:cubicBezTo>
                  <a:cubicBezTo>
                    <a:pt x="10548" y="11733"/>
                    <a:pt x="11946" y="10031"/>
                    <a:pt x="13800" y="8967"/>
                  </a:cubicBezTo>
                  <a:cubicBezTo>
                    <a:pt x="15472" y="8025"/>
                    <a:pt x="17417" y="7630"/>
                    <a:pt x="19241" y="6961"/>
                  </a:cubicBezTo>
                  <a:cubicBezTo>
                    <a:pt x="20639" y="6414"/>
                    <a:pt x="21946" y="5654"/>
                    <a:pt x="23162" y="4742"/>
                  </a:cubicBezTo>
                  <a:cubicBezTo>
                    <a:pt x="23740" y="3222"/>
                    <a:pt x="24043" y="1642"/>
                    <a:pt x="24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9"/>
            <p:cNvSpPr/>
            <p:nvPr/>
          </p:nvSpPr>
          <p:spPr>
            <a:xfrm>
              <a:off x="2031450" y="789825"/>
              <a:ext cx="797150" cy="632075"/>
            </a:xfrm>
            <a:custGeom>
              <a:rect b="b" l="l" r="r" t="t"/>
              <a:pathLst>
                <a:path extrusionOk="0" h="25283" w="31886">
                  <a:moveTo>
                    <a:pt x="19932" y="12092"/>
                  </a:moveTo>
                  <a:cubicBezTo>
                    <a:pt x="20419" y="12092"/>
                    <a:pt x="20751" y="12355"/>
                    <a:pt x="20640" y="13070"/>
                  </a:cubicBezTo>
                  <a:cubicBezTo>
                    <a:pt x="20548" y="13496"/>
                    <a:pt x="20336" y="13830"/>
                    <a:pt x="20062" y="14134"/>
                  </a:cubicBezTo>
                  <a:cubicBezTo>
                    <a:pt x="19758" y="14529"/>
                    <a:pt x="19393" y="14894"/>
                    <a:pt x="18937" y="15076"/>
                  </a:cubicBezTo>
                  <a:cubicBezTo>
                    <a:pt x="18778" y="15151"/>
                    <a:pt x="18600" y="15188"/>
                    <a:pt x="18422" y="15188"/>
                  </a:cubicBezTo>
                  <a:cubicBezTo>
                    <a:pt x="18093" y="15188"/>
                    <a:pt x="17767" y="15060"/>
                    <a:pt x="17570" y="14803"/>
                  </a:cubicBezTo>
                  <a:cubicBezTo>
                    <a:pt x="17296" y="14468"/>
                    <a:pt x="17326" y="13921"/>
                    <a:pt x="17509" y="13465"/>
                  </a:cubicBezTo>
                  <a:cubicBezTo>
                    <a:pt x="17797" y="12870"/>
                    <a:pt x="19094" y="12092"/>
                    <a:pt x="19932" y="12092"/>
                  </a:cubicBezTo>
                  <a:close/>
                  <a:moveTo>
                    <a:pt x="23892" y="0"/>
                  </a:moveTo>
                  <a:cubicBezTo>
                    <a:pt x="23679" y="426"/>
                    <a:pt x="23497" y="821"/>
                    <a:pt x="23406" y="1246"/>
                  </a:cubicBezTo>
                  <a:cubicBezTo>
                    <a:pt x="22980" y="2949"/>
                    <a:pt x="23193" y="4742"/>
                    <a:pt x="22919" y="6505"/>
                  </a:cubicBezTo>
                  <a:cubicBezTo>
                    <a:pt x="22646" y="8237"/>
                    <a:pt x="21734" y="10091"/>
                    <a:pt x="20062" y="10608"/>
                  </a:cubicBezTo>
                  <a:cubicBezTo>
                    <a:pt x="18907" y="10943"/>
                    <a:pt x="17600" y="10547"/>
                    <a:pt x="16567" y="11125"/>
                  </a:cubicBezTo>
                  <a:cubicBezTo>
                    <a:pt x="15503" y="11733"/>
                    <a:pt x="15108" y="13070"/>
                    <a:pt x="14652" y="14195"/>
                  </a:cubicBezTo>
                  <a:cubicBezTo>
                    <a:pt x="13405" y="17295"/>
                    <a:pt x="10670" y="19757"/>
                    <a:pt x="7478" y="20669"/>
                  </a:cubicBezTo>
                  <a:cubicBezTo>
                    <a:pt x="6509" y="20936"/>
                    <a:pt x="5497" y="21067"/>
                    <a:pt x="4481" y="21067"/>
                  </a:cubicBezTo>
                  <a:cubicBezTo>
                    <a:pt x="2948" y="21067"/>
                    <a:pt x="1409" y="20768"/>
                    <a:pt x="1" y="20183"/>
                  </a:cubicBezTo>
                  <a:lnTo>
                    <a:pt x="1" y="20183"/>
                  </a:lnTo>
                  <a:cubicBezTo>
                    <a:pt x="700" y="22067"/>
                    <a:pt x="1673" y="23769"/>
                    <a:pt x="2919" y="25259"/>
                  </a:cubicBezTo>
                  <a:cubicBezTo>
                    <a:pt x="3152" y="25275"/>
                    <a:pt x="3387" y="25283"/>
                    <a:pt x="3621" y="25283"/>
                  </a:cubicBezTo>
                  <a:cubicBezTo>
                    <a:pt x="6993" y="25283"/>
                    <a:pt x="10444" y="23665"/>
                    <a:pt x="12433" y="20852"/>
                  </a:cubicBezTo>
                  <a:cubicBezTo>
                    <a:pt x="13345" y="19575"/>
                    <a:pt x="14104" y="18025"/>
                    <a:pt x="15533" y="17478"/>
                  </a:cubicBezTo>
                  <a:cubicBezTo>
                    <a:pt x="15942" y="17335"/>
                    <a:pt x="16376" y="17288"/>
                    <a:pt x="16822" y="17288"/>
                  </a:cubicBezTo>
                  <a:cubicBezTo>
                    <a:pt x="17670" y="17288"/>
                    <a:pt x="18559" y="17458"/>
                    <a:pt x="19383" y="17458"/>
                  </a:cubicBezTo>
                  <a:cubicBezTo>
                    <a:pt x="20056" y="17458"/>
                    <a:pt x="20687" y="17344"/>
                    <a:pt x="21217" y="16930"/>
                  </a:cubicBezTo>
                  <a:cubicBezTo>
                    <a:pt x="22433" y="15988"/>
                    <a:pt x="22342" y="14043"/>
                    <a:pt x="23345" y="12888"/>
                  </a:cubicBezTo>
                  <a:cubicBezTo>
                    <a:pt x="23983" y="12128"/>
                    <a:pt x="25047" y="11824"/>
                    <a:pt x="26020" y="11733"/>
                  </a:cubicBezTo>
                  <a:cubicBezTo>
                    <a:pt x="27023" y="11672"/>
                    <a:pt x="28056" y="11733"/>
                    <a:pt x="29029" y="11611"/>
                  </a:cubicBezTo>
                  <a:cubicBezTo>
                    <a:pt x="30062" y="11520"/>
                    <a:pt x="31004" y="11125"/>
                    <a:pt x="31886" y="10608"/>
                  </a:cubicBezTo>
                  <a:lnTo>
                    <a:pt x="31886" y="10547"/>
                  </a:lnTo>
                  <a:cubicBezTo>
                    <a:pt x="31643" y="9696"/>
                    <a:pt x="31369" y="8876"/>
                    <a:pt x="31065" y="8085"/>
                  </a:cubicBezTo>
                  <a:cubicBezTo>
                    <a:pt x="30761" y="8237"/>
                    <a:pt x="30457" y="8389"/>
                    <a:pt x="30123" y="8481"/>
                  </a:cubicBezTo>
                  <a:cubicBezTo>
                    <a:pt x="29813" y="8563"/>
                    <a:pt x="29495" y="8602"/>
                    <a:pt x="29179" y="8602"/>
                  </a:cubicBezTo>
                  <a:cubicBezTo>
                    <a:pt x="27509" y="8602"/>
                    <a:pt x="25852" y="7516"/>
                    <a:pt x="25290" y="5958"/>
                  </a:cubicBezTo>
                  <a:cubicBezTo>
                    <a:pt x="24773" y="4529"/>
                    <a:pt x="25260" y="2766"/>
                    <a:pt x="26384" y="1702"/>
                  </a:cubicBezTo>
                  <a:cubicBezTo>
                    <a:pt x="25624" y="1064"/>
                    <a:pt x="24773" y="486"/>
                    <a:pt x="23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9"/>
            <p:cNvSpPr/>
            <p:nvPr/>
          </p:nvSpPr>
          <p:spPr>
            <a:xfrm>
              <a:off x="1960038" y="737713"/>
              <a:ext cx="618575" cy="736300"/>
            </a:xfrm>
            <a:custGeom>
              <a:rect b="b" l="l" r="r" t="t"/>
              <a:pathLst>
                <a:path extrusionOk="0" h="29452" w="24743">
                  <a:moveTo>
                    <a:pt x="18412" y="1"/>
                  </a:moveTo>
                  <a:cubicBezTo>
                    <a:pt x="17104" y="1"/>
                    <a:pt x="15773" y="156"/>
                    <a:pt x="14438" y="484"/>
                  </a:cubicBezTo>
                  <a:cubicBezTo>
                    <a:pt x="5471" y="2703"/>
                    <a:pt x="0" y="11731"/>
                    <a:pt x="2189" y="20667"/>
                  </a:cubicBezTo>
                  <a:cubicBezTo>
                    <a:pt x="3070" y="24223"/>
                    <a:pt x="5046" y="27232"/>
                    <a:pt x="7630" y="29451"/>
                  </a:cubicBezTo>
                  <a:cubicBezTo>
                    <a:pt x="7417" y="28843"/>
                    <a:pt x="7234" y="28175"/>
                    <a:pt x="7082" y="27536"/>
                  </a:cubicBezTo>
                  <a:cubicBezTo>
                    <a:pt x="4256" y="16017"/>
                    <a:pt x="11277" y="4436"/>
                    <a:pt x="22767" y="1639"/>
                  </a:cubicBezTo>
                  <a:cubicBezTo>
                    <a:pt x="23405" y="1487"/>
                    <a:pt x="24043" y="1366"/>
                    <a:pt x="24742" y="1244"/>
                  </a:cubicBezTo>
                  <a:cubicBezTo>
                    <a:pt x="22758" y="443"/>
                    <a:pt x="20618" y="1"/>
                    <a:pt x="18412" y="1"/>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path path="circle">
            <a:fillToRect r="100%" t="100%"/>
          </a:path>
          <a:tileRect b="-100%" l="-100%"/>
        </a:gradFill>
      </p:bgPr>
    </p:bg>
    <p:spTree>
      <p:nvGrpSpPr>
        <p:cNvPr id="3742" name="Shape 3742"/>
        <p:cNvGrpSpPr/>
        <p:nvPr/>
      </p:nvGrpSpPr>
      <p:grpSpPr>
        <a:xfrm>
          <a:off x="0" y="0"/>
          <a:ext cx="0" cy="0"/>
          <a:chOff x="0" y="0"/>
          <a:chExt cx="0" cy="0"/>
        </a:xfrm>
      </p:grpSpPr>
      <p:pic>
        <p:nvPicPr>
          <p:cNvPr id="3743" name="Google Shape;3743;p70"/>
          <p:cNvPicPr preferRelativeResize="0"/>
          <p:nvPr/>
        </p:nvPicPr>
        <p:blipFill rotWithShape="1">
          <a:blip r:embed="rId3">
            <a:alphaModFix/>
          </a:blip>
          <a:srcRect b="25157" l="37617" r="32710" t="12572"/>
          <a:stretch/>
        </p:blipFill>
        <p:spPr>
          <a:xfrm>
            <a:off x="6354325" y="867775"/>
            <a:ext cx="1908224" cy="3202851"/>
          </a:xfrm>
          <a:prstGeom prst="rect">
            <a:avLst/>
          </a:prstGeom>
          <a:noFill/>
          <a:ln>
            <a:noFill/>
          </a:ln>
        </p:spPr>
      </p:pic>
      <p:sp>
        <p:nvSpPr>
          <p:cNvPr id="3744" name="Google Shape;3744;p70"/>
          <p:cNvSpPr txBox="1"/>
          <p:nvPr>
            <p:ph type="title"/>
          </p:nvPr>
        </p:nvSpPr>
        <p:spPr>
          <a:xfrm>
            <a:off x="1012025" y="1770025"/>
            <a:ext cx="4050300" cy="1054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DON'T MISS A DETAIL WITH OUR APP</a:t>
            </a:r>
            <a:endParaRPr/>
          </a:p>
        </p:txBody>
      </p:sp>
      <p:sp>
        <p:nvSpPr>
          <p:cNvPr id="3745" name="Google Shape;3745;p70"/>
          <p:cNvSpPr txBox="1"/>
          <p:nvPr>
            <p:ph idx="1" type="subTitle"/>
          </p:nvPr>
        </p:nvSpPr>
        <p:spPr>
          <a:xfrm>
            <a:off x="1012025" y="2824226"/>
            <a:ext cx="4050300" cy="86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right-click on it and select “Replace image”</a:t>
            </a:r>
            <a:endParaRPr/>
          </a:p>
        </p:txBody>
      </p:sp>
      <p:sp>
        <p:nvSpPr>
          <p:cNvPr id="3746" name="Google Shape;3746;p70"/>
          <p:cNvSpPr/>
          <p:nvPr/>
        </p:nvSpPr>
        <p:spPr>
          <a:xfrm>
            <a:off x="6354325" y="539388"/>
            <a:ext cx="1908213" cy="3773484"/>
          </a:xfrm>
          <a:custGeom>
            <a:rect b="b" l="l" r="r" t="t"/>
            <a:pathLst>
              <a:path extrusionOk="0" h="122466" w="6196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7" name="Google Shape;3747;p70"/>
          <p:cNvGrpSpPr/>
          <p:nvPr/>
        </p:nvGrpSpPr>
        <p:grpSpPr>
          <a:xfrm flipH="1">
            <a:off x="3531938" y="4070620"/>
            <a:ext cx="1212981" cy="877729"/>
            <a:chOff x="7798575" y="3831070"/>
            <a:chExt cx="1212981" cy="877729"/>
          </a:xfrm>
        </p:grpSpPr>
        <p:sp>
          <p:nvSpPr>
            <p:cNvPr id="3748" name="Google Shape;3748;p70"/>
            <p:cNvSpPr/>
            <p:nvPr/>
          </p:nvSpPr>
          <p:spPr>
            <a:xfrm rot="-9621488">
              <a:off x="7857690" y="3999319"/>
              <a:ext cx="1094753" cy="541232"/>
            </a:xfrm>
            <a:custGeom>
              <a:rect b="b" l="l" r="r" t="t"/>
              <a:pathLst>
                <a:path extrusionOk="0" h="13169" w="26637">
                  <a:moveTo>
                    <a:pt x="1" y="8156"/>
                  </a:moveTo>
                  <a:cubicBezTo>
                    <a:pt x="1" y="8156"/>
                    <a:pt x="17381" y="13168"/>
                    <a:pt x="26105" y="2315"/>
                  </a:cubicBezTo>
                  <a:cubicBezTo>
                    <a:pt x="26636" y="1652"/>
                    <a:pt x="26397" y="660"/>
                    <a:pt x="25630" y="292"/>
                  </a:cubicBezTo>
                  <a:lnTo>
                    <a:pt x="25630" y="292"/>
                  </a:lnTo>
                  <a:cubicBezTo>
                    <a:pt x="25020" y="0"/>
                    <a:pt x="24285" y="207"/>
                    <a:pt x="23927" y="781"/>
                  </a:cubicBezTo>
                  <a:cubicBezTo>
                    <a:pt x="22340" y="3330"/>
                    <a:pt x="16704" y="9549"/>
                    <a:pt x="1" y="8156"/>
                  </a:cubicBezTo>
                  <a:close/>
                </a:path>
              </a:pathLst>
            </a:custGeom>
            <a:solidFill>
              <a:srgbClr val="FFFFFF">
                <a:alpha val="8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0"/>
            <p:cNvSpPr/>
            <p:nvPr/>
          </p:nvSpPr>
          <p:spPr>
            <a:xfrm flipH="1" rot="1893365">
              <a:off x="7819142" y="4248617"/>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0" name="Google Shape;3750;p70"/>
          <p:cNvGrpSpPr/>
          <p:nvPr/>
        </p:nvGrpSpPr>
        <p:grpSpPr>
          <a:xfrm rot="1914567">
            <a:off x="5220936" y="-181271"/>
            <a:ext cx="474814" cy="1441339"/>
            <a:chOff x="5109775" y="4748575"/>
            <a:chExt cx="172825" cy="524625"/>
          </a:xfrm>
        </p:grpSpPr>
        <p:sp>
          <p:nvSpPr>
            <p:cNvPr id="3751" name="Google Shape;3751;p70"/>
            <p:cNvSpPr/>
            <p:nvPr/>
          </p:nvSpPr>
          <p:spPr>
            <a:xfrm>
              <a:off x="5265775" y="4881600"/>
              <a:ext cx="16825" cy="15025"/>
            </a:xfrm>
            <a:custGeom>
              <a:rect b="b" l="l" r="r" t="t"/>
              <a:pathLst>
                <a:path extrusionOk="0" h="601" w="673">
                  <a:moveTo>
                    <a:pt x="336" y="1"/>
                  </a:moveTo>
                  <a:cubicBezTo>
                    <a:pt x="266" y="1"/>
                    <a:pt x="196" y="25"/>
                    <a:pt x="140" y="74"/>
                  </a:cubicBezTo>
                  <a:cubicBezTo>
                    <a:pt x="15" y="183"/>
                    <a:pt x="1" y="371"/>
                    <a:pt x="109" y="498"/>
                  </a:cubicBezTo>
                  <a:cubicBezTo>
                    <a:pt x="169" y="566"/>
                    <a:pt x="252" y="601"/>
                    <a:pt x="335" y="601"/>
                  </a:cubicBezTo>
                  <a:cubicBezTo>
                    <a:pt x="406" y="601"/>
                    <a:pt x="476" y="576"/>
                    <a:pt x="533" y="527"/>
                  </a:cubicBezTo>
                  <a:cubicBezTo>
                    <a:pt x="658" y="418"/>
                    <a:pt x="672" y="229"/>
                    <a:pt x="563" y="103"/>
                  </a:cubicBezTo>
                  <a:cubicBezTo>
                    <a:pt x="504" y="36"/>
                    <a:pt x="420" y="1"/>
                    <a:pt x="336"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0"/>
            <p:cNvSpPr/>
            <p:nvPr/>
          </p:nvSpPr>
          <p:spPr>
            <a:xfrm>
              <a:off x="5190800" y="4911300"/>
              <a:ext cx="28175" cy="25225"/>
            </a:xfrm>
            <a:custGeom>
              <a:rect b="b" l="l" r="r" t="t"/>
              <a:pathLst>
                <a:path extrusionOk="0" h="1009" w="1127">
                  <a:moveTo>
                    <a:pt x="563" y="1"/>
                  </a:moveTo>
                  <a:cubicBezTo>
                    <a:pt x="446" y="1"/>
                    <a:pt x="329" y="41"/>
                    <a:pt x="233" y="124"/>
                  </a:cubicBezTo>
                  <a:cubicBezTo>
                    <a:pt x="24" y="305"/>
                    <a:pt x="0" y="624"/>
                    <a:pt x="184" y="834"/>
                  </a:cubicBezTo>
                  <a:cubicBezTo>
                    <a:pt x="283" y="949"/>
                    <a:pt x="423" y="1008"/>
                    <a:pt x="563" y="1008"/>
                  </a:cubicBezTo>
                  <a:cubicBezTo>
                    <a:pt x="680" y="1008"/>
                    <a:pt x="798" y="967"/>
                    <a:pt x="893" y="885"/>
                  </a:cubicBezTo>
                  <a:cubicBezTo>
                    <a:pt x="1103" y="703"/>
                    <a:pt x="1126" y="384"/>
                    <a:pt x="943" y="175"/>
                  </a:cubicBezTo>
                  <a:cubicBezTo>
                    <a:pt x="844" y="60"/>
                    <a:pt x="704" y="1"/>
                    <a:pt x="563"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0"/>
            <p:cNvSpPr/>
            <p:nvPr/>
          </p:nvSpPr>
          <p:spPr>
            <a:xfrm>
              <a:off x="5186825" y="4748575"/>
              <a:ext cx="25800" cy="23075"/>
            </a:xfrm>
            <a:custGeom>
              <a:rect b="b" l="l" r="r" t="t"/>
              <a:pathLst>
                <a:path extrusionOk="0" h="923" w="1032">
                  <a:moveTo>
                    <a:pt x="515" y="0"/>
                  </a:moveTo>
                  <a:cubicBezTo>
                    <a:pt x="408" y="0"/>
                    <a:pt x="301" y="37"/>
                    <a:pt x="214" y="113"/>
                  </a:cubicBezTo>
                  <a:cubicBezTo>
                    <a:pt x="21" y="281"/>
                    <a:pt x="1" y="572"/>
                    <a:pt x="167" y="764"/>
                  </a:cubicBezTo>
                  <a:cubicBezTo>
                    <a:pt x="258" y="869"/>
                    <a:pt x="387" y="923"/>
                    <a:pt x="516" y="923"/>
                  </a:cubicBezTo>
                  <a:cubicBezTo>
                    <a:pt x="623" y="923"/>
                    <a:pt x="730" y="886"/>
                    <a:pt x="817" y="810"/>
                  </a:cubicBezTo>
                  <a:cubicBezTo>
                    <a:pt x="1011" y="643"/>
                    <a:pt x="1032" y="353"/>
                    <a:pt x="864" y="160"/>
                  </a:cubicBezTo>
                  <a:cubicBezTo>
                    <a:pt x="773" y="54"/>
                    <a:pt x="644" y="0"/>
                    <a:pt x="5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0"/>
            <p:cNvSpPr/>
            <p:nvPr/>
          </p:nvSpPr>
          <p:spPr>
            <a:xfrm>
              <a:off x="5111375" y="4801900"/>
              <a:ext cx="39500" cy="35375"/>
            </a:xfrm>
            <a:custGeom>
              <a:rect b="b" l="l" r="r" t="t"/>
              <a:pathLst>
                <a:path extrusionOk="0" h="1415" w="1580">
                  <a:moveTo>
                    <a:pt x="790" y="0"/>
                  </a:moveTo>
                  <a:cubicBezTo>
                    <a:pt x="626" y="0"/>
                    <a:pt x="461" y="57"/>
                    <a:pt x="327" y="173"/>
                  </a:cubicBezTo>
                  <a:cubicBezTo>
                    <a:pt x="32" y="429"/>
                    <a:pt x="1" y="875"/>
                    <a:pt x="255" y="1170"/>
                  </a:cubicBezTo>
                  <a:cubicBezTo>
                    <a:pt x="395" y="1331"/>
                    <a:pt x="593" y="1414"/>
                    <a:pt x="791" y="1414"/>
                  </a:cubicBezTo>
                  <a:cubicBezTo>
                    <a:pt x="955" y="1414"/>
                    <a:pt x="1120" y="1357"/>
                    <a:pt x="1253" y="1242"/>
                  </a:cubicBezTo>
                  <a:cubicBezTo>
                    <a:pt x="1548" y="985"/>
                    <a:pt x="1580" y="539"/>
                    <a:pt x="1325" y="244"/>
                  </a:cubicBezTo>
                  <a:cubicBezTo>
                    <a:pt x="1184" y="83"/>
                    <a:pt x="988" y="0"/>
                    <a:pt x="790"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0"/>
            <p:cNvSpPr/>
            <p:nvPr/>
          </p:nvSpPr>
          <p:spPr>
            <a:xfrm>
              <a:off x="5109775" y="5235675"/>
              <a:ext cx="41875" cy="37525"/>
            </a:xfrm>
            <a:custGeom>
              <a:rect b="b" l="l" r="r" t="t"/>
              <a:pathLst>
                <a:path extrusionOk="0" h="1501" w="1675">
                  <a:moveTo>
                    <a:pt x="837" y="0"/>
                  </a:moveTo>
                  <a:cubicBezTo>
                    <a:pt x="663" y="0"/>
                    <a:pt x="488" y="61"/>
                    <a:pt x="345" y="183"/>
                  </a:cubicBezTo>
                  <a:cubicBezTo>
                    <a:pt x="33" y="455"/>
                    <a:pt x="0" y="927"/>
                    <a:pt x="271" y="1241"/>
                  </a:cubicBezTo>
                  <a:cubicBezTo>
                    <a:pt x="418" y="1412"/>
                    <a:pt x="627" y="1500"/>
                    <a:pt x="836" y="1500"/>
                  </a:cubicBezTo>
                  <a:cubicBezTo>
                    <a:pt x="1011" y="1500"/>
                    <a:pt x="1186" y="1439"/>
                    <a:pt x="1329" y="1316"/>
                  </a:cubicBezTo>
                  <a:cubicBezTo>
                    <a:pt x="1640" y="1044"/>
                    <a:pt x="1675" y="572"/>
                    <a:pt x="1404" y="258"/>
                  </a:cubicBezTo>
                  <a:cubicBezTo>
                    <a:pt x="1255" y="88"/>
                    <a:pt x="1047" y="0"/>
                    <a:pt x="83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0"/>
            <p:cNvSpPr/>
            <p:nvPr/>
          </p:nvSpPr>
          <p:spPr>
            <a:xfrm>
              <a:off x="5172625" y="5155200"/>
              <a:ext cx="27975" cy="25025"/>
            </a:xfrm>
            <a:custGeom>
              <a:rect b="b" l="l" r="r" t="t"/>
              <a:pathLst>
                <a:path extrusionOk="0" h="1001" w="1119">
                  <a:moveTo>
                    <a:pt x="560" y="1"/>
                  </a:moveTo>
                  <a:cubicBezTo>
                    <a:pt x="444" y="1"/>
                    <a:pt x="327" y="41"/>
                    <a:pt x="233" y="123"/>
                  </a:cubicBezTo>
                  <a:cubicBezTo>
                    <a:pt x="25" y="303"/>
                    <a:pt x="1" y="619"/>
                    <a:pt x="182" y="828"/>
                  </a:cubicBezTo>
                  <a:cubicBezTo>
                    <a:pt x="281" y="942"/>
                    <a:pt x="420" y="1000"/>
                    <a:pt x="561" y="1000"/>
                  </a:cubicBezTo>
                  <a:cubicBezTo>
                    <a:pt x="676" y="1000"/>
                    <a:pt x="793" y="960"/>
                    <a:pt x="887" y="878"/>
                  </a:cubicBezTo>
                  <a:cubicBezTo>
                    <a:pt x="1095" y="698"/>
                    <a:pt x="1119" y="382"/>
                    <a:pt x="937" y="174"/>
                  </a:cubicBezTo>
                  <a:cubicBezTo>
                    <a:pt x="839" y="59"/>
                    <a:pt x="700" y="1"/>
                    <a:pt x="5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0"/>
            <p:cNvSpPr/>
            <p:nvPr/>
          </p:nvSpPr>
          <p:spPr>
            <a:xfrm>
              <a:off x="5219650" y="5040325"/>
              <a:ext cx="29700" cy="26625"/>
            </a:xfrm>
            <a:custGeom>
              <a:rect b="b" l="l" r="r" t="t"/>
              <a:pathLst>
                <a:path extrusionOk="0" h="1065" w="1188">
                  <a:moveTo>
                    <a:pt x="594" y="0"/>
                  </a:moveTo>
                  <a:cubicBezTo>
                    <a:pt x="471" y="0"/>
                    <a:pt x="347" y="43"/>
                    <a:pt x="247" y="130"/>
                  </a:cubicBezTo>
                  <a:cubicBezTo>
                    <a:pt x="25" y="322"/>
                    <a:pt x="0" y="659"/>
                    <a:pt x="193" y="880"/>
                  </a:cubicBezTo>
                  <a:cubicBezTo>
                    <a:pt x="299" y="1002"/>
                    <a:pt x="447" y="1064"/>
                    <a:pt x="595" y="1064"/>
                  </a:cubicBezTo>
                  <a:cubicBezTo>
                    <a:pt x="719" y="1064"/>
                    <a:pt x="843" y="1021"/>
                    <a:pt x="943" y="933"/>
                  </a:cubicBezTo>
                  <a:cubicBezTo>
                    <a:pt x="1165" y="741"/>
                    <a:pt x="1188" y="405"/>
                    <a:pt x="996" y="184"/>
                  </a:cubicBezTo>
                  <a:cubicBezTo>
                    <a:pt x="891" y="63"/>
                    <a:pt x="743" y="0"/>
                    <a:pt x="59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0"/>
            <p:cNvSpPr/>
            <p:nvPr/>
          </p:nvSpPr>
          <p:spPr>
            <a:xfrm>
              <a:off x="5130675" y="4760125"/>
              <a:ext cx="143525" cy="494300"/>
            </a:xfrm>
            <a:custGeom>
              <a:rect b="b" l="l" r="r" t="t"/>
              <a:pathLst>
                <a:path extrusionOk="0" fill="none" h="19772" w="5741">
                  <a:moveTo>
                    <a:pt x="0" y="19772"/>
                  </a:moveTo>
                  <a:lnTo>
                    <a:pt x="2237" y="16303"/>
                  </a:lnTo>
                  <a:lnTo>
                    <a:pt x="4155" y="11740"/>
                  </a:lnTo>
                  <a:lnTo>
                    <a:pt x="2969" y="6551"/>
                  </a:lnTo>
                  <a:lnTo>
                    <a:pt x="17" y="2378"/>
                  </a:lnTo>
                  <a:lnTo>
                    <a:pt x="2761" y="0"/>
                  </a:lnTo>
                  <a:lnTo>
                    <a:pt x="5740" y="5160"/>
                  </a:lnTo>
                  <a:lnTo>
                    <a:pt x="3109" y="6430"/>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9" name="Google Shape;3759;p70"/>
          <p:cNvGrpSpPr/>
          <p:nvPr/>
        </p:nvGrpSpPr>
        <p:grpSpPr>
          <a:xfrm>
            <a:off x="563450" y="539402"/>
            <a:ext cx="725731" cy="747320"/>
            <a:chOff x="11" y="-50769"/>
            <a:chExt cx="1168838" cy="1203608"/>
          </a:xfrm>
        </p:grpSpPr>
        <p:sp>
          <p:nvSpPr>
            <p:cNvPr id="3760" name="Google Shape;3760;p70"/>
            <p:cNvSpPr/>
            <p:nvPr/>
          </p:nvSpPr>
          <p:spPr>
            <a:xfrm>
              <a:off x="48" y="-33302"/>
              <a:ext cx="1168800" cy="1168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1" name="Google Shape;3761;p70"/>
            <p:cNvGrpSpPr/>
            <p:nvPr/>
          </p:nvGrpSpPr>
          <p:grpSpPr>
            <a:xfrm>
              <a:off x="11" y="-50769"/>
              <a:ext cx="1168569" cy="1203608"/>
              <a:chOff x="2041475" y="561400"/>
              <a:chExt cx="777750" cy="769275"/>
            </a:xfrm>
          </p:grpSpPr>
          <p:sp>
            <p:nvSpPr>
              <p:cNvPr id="3762" name="Google Shape;3762;p70"/>
              <p:cNvSpPr/>
              <p:nvPr/>
            </p:nvSpPr>
            <p:spPr>
              <a:xfrm>
                <a:off x="2041475" y="561400"/>
                <a:ext cx="769250" cy="769275"/>
              </a:xfrm>
              <a:custGeom>
                <a:rect b="b" l="l" r="r" t="t"/>
                <a:pathLst>
                  <a:path extrusionOk="0" h="30771" w="30770">
                    <a:moveTo>
                      <a:pt x="15386" y="1"/>
                    </a:moveTo>
                    <a:cubicBezTo>
                      <a:pt x="14520" y="1"/>
                      <a:pt x="13672" y="76"/>
                      <a:pt x="12846" y="213"/>
                    </a:cubicBezTo>
                    <a:cubicBezTo>
                      <a:pt x="9612" y="751"/>
                      <a:pt x="6719" y="2293"/>
                      <a:pt x="4501" y="4513"/>
                    </a:cubicBezTo>
                    <a:cubicBezTo>
                      <a:pt x="2411" y="6606"/>
                      <a:pt x="921" y="9300"/>
                      <a:pt x="309" y="12313"/>
                    </a:cubicBezTo>
                    <a:cubicBezTo>
                      <a:pt x="108" y="13304"/>
                      <a:pt x="3" y="14333"/>
                      <a:pt x="1" y="15386"/>
                    </a:cubicBezTo>
                    <a:cubicBezTo>
                      <a:pt x="1" y="23883"/>
                      <a:pt x="6889" y="30771"/>
                      <a:pt x="15386" y="30771"/>
                    </a:cubicBezTo>
                    <a:cubicBezTo>
                      <a:pt x="18453" y="30771"/>
                      <a:pt x="21311" y="29867"/>
                      <a:pt x="23712" y="28318"/>
                    </a:cubicBezTo>
                    <a:cubicBezTo>
                      <a:pt x="27956" y="25580"/>
                      <a:pt x="30769" y="20814"/>
                      <a:pt x="30769" y="15386"/>
                    </a:cubicBezTo>
                    <a:cubicBezTo>
                      <a:pt x="30769" y="15022"/>
                      <a:pt x="30752" y="14662"/>
                      <a:pt x="30728" y="14305"/>
                    </a:cubicBezTo>
                    <a:cubicBezTo>
                      <a:pt x="30687" y="13698"/>
                      <a:pt x="30609" y="13101"/>
                      <a:pt x="30498" y="12516"/>
                    </a:cubicBezTo>
                    <a:cubicBezTo>
                      <a:pt x="29154" y="5391"/>
                      <a:pt x="22901" y="1"/>
                      <a:pt x="15386" y="1"/>
                    </a:cubicBezTo>
                    <a:close/>
                  </a:path>
                </a:pathLst>
              </a:custGeom>
              <a:solidFill>
                <a:srgbClr val="656565">
                  <a:alpha val="446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0"/>
              <p:cNvSpPr/>
              <p:nvPr/>
            </p:nvSpPr>
            <p:spPr>
              <a:xfrm>
                <a:off x="2718625" y="696350"/>
                <a:ext cx="62875" cy="102775"/>
              </a:xfrm>
              <a:custGeom>
                <a:rect b="b" l="l" r="r" t="t"/>
                <a:pathLst>
                  <a:path extrusionOk="0" h="4111" w="2515">
                    <a:moveTo>
                      <a:pt x="0" y="1"/>
                    </a:moveTo>
                    <a:cubicBezTo>
                      <a:pt x="135" y="1220"/>
                      <a:pt x="311" y="2414"/>
                      <a:pt x="1219" y="3290"/>
                    </a:cubicBezTo>
                    <a:cubicBezTo>
                      <a:pt x="1591" y="3651"/>
                      <a:pt x="2040" y="3899"/>
                      <a:pt x="2515" y="4111"/>
                    </a:cubicBezTo>
                    <a:cubicBezTo>
                      <a:pt x="1892" y="2605"/>
                      <a:pt x="1041" y="1221"/>
                      <a:pt x="0"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0"/>
              <p:cNvSpPr/>
              <p:nvPr/>
            </p:nvSpPr>
            <p:spPr>
              <a:xfrm>
                <a:off x="2269625" y="604725"/>
                <a:ext cx="127175" cy="51925"/>
              </a:xfrm>
              <a:custGeom>
                <a:rect b="b" l="l" r="r" t="t"/>
                <a:pathLst>
                  <a:path extrusionOk="0" h="2077" w="5087">
                    <a:moveTo>
                      <a:pt x="1144" y="1"/>
                    </a:moveTo>
                    <a:cubicBezTo>
                      <a:pt x="1069" y="1"/>
                      <a:pt x="983" y="24"/>
                      <a:pt x="875" y="84"/>
                    </a:cubicBezTo>
                    <a:cubicBezTo>
                      <a:pt x="649" y="208"/>
                      <a:pt x="4" y="616"/>
                      <a:pt x="2" y="954"/>
                    </a:cubicBezTo>
                    <a:cubicBezTo>
                      <a:pt x="0" y="1359"/>
                      <a:pt x="383" y="1455"/>
                      <a:pt x="761" y="1455"/>
                    </a:cubicBezTo>
                    <a:cubicBezTo>
                      <a:pt x="1000" y="1455"/>
                      <a:pt x="1237" y="1417"/>
                      <a:pt x="1374" y="1393"/>
                    </a:cubicBezTo>
                    <a:cubicBezTo>
                      <a:pt x="1429" y="1384"/>
                      <a:pt x="1479" y="1379"/>
                      <a:pt x="1527" y="1379"/>
                    </a:cubicBezTo>
                    <a:cubicBezTo>
                      <a:pt x="1833" y="1379"/>
                      <a:pt x="2018" y="1581"/>
                      <a:pt x="2478" y="2038"/>
                    </a:cubicBezTo>
                    <a:cubicBezTo>
                      <a:pt x="2504" y="2064"/>
                      <a:pt x="2553" y="2077"/>
                      <a:pt x="2619" y="2077"/>
                    </a:cubicBezTo>
                    <a:cubicBezTo>
                      <a:pt x="3196" y="2077"/>
                      <a:pt x="5087" y="1124"/>
                      <a:pt x="4687" y="394"/>
                    </a:cubicBezTo>
                    <a:cubicBezTo>
                      <a:pt x="4536" y="118"/>
                      <a:pt x="4067" y="26"/>
                      <a:pt x="3622" y="26"/>
                    </a:cubicBezTo>
                    <a:cubicBezTo>
                      <a:pt x="3307" y="26"/>
                      <a:pt x="3005" y="72"/>
                      <a:pt x="2835" y="133"/>
                    </a:cubicBezTo>
                    <a:cubicBezTo>
                      <a:pt x="2499" y="253"/>
                      <a:pt x="2248" y="296"/>
                      <a:pt x="2052" y="296"/>
                    </a:cubicBezTo>
                    <a:cubicBezTo>
                      <a:pt x="1543" y="296"/>
                      <a:pt x="1412" y="1"/>
                      <a:pt x="1144" y="1"/>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0"/>
              <p:cNvSpPr/>
              <p:nvPr/>
            </p:nvSpPr>
            <p:spPr>
              <a:xfrm>
                <a:off x="2060575" y="642525"/>
                <a:ext cx="739850" cy="540025"/>
              </a:xfrm>
              <a:custGeom>
                <a:rect b="b" l="l" r="r" t="t"/>
                <a:pathLst>
                  <a:path extrusionOk="0" h="21601" w="29594">
                    <a:moveTo>
                      <a:pt x="5178" y="1"/>
                    </a:moveTo>
                    <a:cubicBezTo>
                      <a:pt x="4673" y="394"/>
                      <a:pt x="4191" y="816"/>
                      <a:pt x="3740" y="1268"/>
                    </a:cubicBezTo>
                    <a:cubicBezTo>
                      <a:pt x="2046" y="2964"/>
                      <a:pt x="757" y="5057"/>
                      <a:pt x="0" y="7389"/>
                    </a:cubicBezTo>
                    <a:cubicBezTo>
                      <a:pt x="219" y="7676"/>
                      <a:pt x="452" y="7958"/>
                      <a:pt x="575" y="8224"/>
                    </a:cubicBezTo>
                    <a:cubicBezTo>
                      <a:pt x="830" y="8776"/>
                      <a:pt x="962" y="9364"/>
                      <a:pt x="1008" y="9969"/>
                    </a:cubicBezTo>
                    <a:cubicBezTo>
                      <a:pt x="1126" y="11476"/>
                      <a:pt x="870" y="12995"/>
                      <a:pt x="1319" y="14471"/>
                    </a:cubicBezTo>
                    <a:cubicBezTo>
                      <a:pt x="1741" y="15849"/>
                      <a:pt x="2756" y="16672"/>
                      <a:pt x="4147" y="16983"/>
                    </a:cubicBezTo>
                    <a:cubicBezTo>
                      <a:pt x="4344" y="17027"/>
                      <a:pt x="4524" y="17050"/>
                      <a:pt x="4694" y="17050"/>
                    </a:cubicBezTo>
                    <a:cubicBezTo>
                      <a:pt x="5086" y="17050"/>
                      <a:pt x="5428" y="16929"/>
                      <a:pt x="5813" y="16662"/>
                    </a:cubicBezTo>
                    <a:cubicBezTo>
                      <a:pt x="6191" y="16399"/>
                      <a:pt x="6499" y="15937"/>
                      <a:pt x="6938" y="15757"/>
                    </a:cubicBezTo>
                    <a:cubicBezTo>
                      <a:pt x="7073" y="15702"/>
                      <a:pt x="7230" y="15675"/>
                      <a:pt x="7392" y="15675"/>
                    </a:cubicBezTo>
                    <a:cubicBezTo>
                      <a:pt x="7914" y="15675"/>
                      <a:pt x="8495" y="15952"/>
                      <a:pt x="8603" y="16460"/>
                    </a:cubicBezTo>
                    <a:cubicBezTo>
                      <a:pt x="8683" y="16829"/>
                      <a:pt x="8450" y="17170"/>
                      <a:pt x="8296" y="17483"/>
                    </a:cubicBezTo>
                    <a:cubicBezTo>
                      <a:pt x="8030" y="18029"/>
                      <a:pt x="7921" y="18517"/>
                      <a:pt x="8084" y="19118"/>
                    </a:cubicBezTo>
                    <a:cubicBezTo>
                      <a:pt x="8375" y="20195"/>
                      <a:pt x="9321" y="21129"/>
                      <a:pt x="10375" y="21472"/>
                    </a:cubicBezTo>
                    <a:cubicBezTo>
                      <a:pt x="10623" y="21553"/>
                      <a:pt x="10890" y="21601"/>
                      <a:pt x="11155" y="21601"/>
                    </a:cubicBezTo>
                    <a:cubicBezTo>
                      <a:pt x="11400" y="21601"/>
                      <a:pt x="11643" y="21560"/>
                      <a:pt x="11869" y="21465"/>
                    </a:cubicBezTo>
                    <a:cubicBezTo>
                      <a:pt x="12710" y="21114"/>
                      <a:pt x="12643" y="20486"/>
                      <a:pt x="12841" y="19716"/>
                    </a:cubicBezTo>
                    <a:cubicBezTo>
                      <a:pt x="13148" y="18518"/>
                      <a:pt x="14825" y="18672"/>
                      <a:pt x="15469" y="17746"/>
                    </a:cubicBezTo>
                    <a:cubicBezTo>
                      <a:pt x="16047" y="16912"/>
                      <a:pt x="14920" y="15620"/>
                      <a:pt x="14677" y="14772"/>
                    </a:cubicBezTo>
                    <a:cubicBezTo>
                      <a:pt x="14648" y="14672"/>
                      <a:pt x="14683" y="14528"/>
                      <a:pt x="14785" y="14478"/>
                    </a:cubicBezTo>
                    <a:cubicBezTo>
                      <a:pt x="15327" y="14214"/>
                      <a:pt x="15956" y="14017"/>
                      <a:pt x="16433" y="13641"/>
                    </a:cubicBezTo>
                    <a:cubicBezTo>
                      <a:pt x="17155" y="13069"/>
                      <a:pt x="17118" y="12222"/>
                      <a:pt x="17066" y="11378"/>
                    </a:cubicBezTo>
                    <a:cubicBezTo>
                      <a:pt x="16997" y="10259"/>
                      <a:pt x="16985" y="9246"/>
                      <a:pt x="17954" y="8508"/>
                    </a:cubicBezTo>
                    <a:cubicBezTo>
                      <a:pt x="18481" y="8106"/>
                      <a:pt x="19078" y="7883"/>
                      <a:pt x="19658" y="7883"/>
                    </a:cubicBezTo>
                    <a:cubicBezTo>
                      <a:pt x="20302" y="7883"/>
                      <a:pt x="20926" y="8158"/>
                      <a:pt x="21409" y="8769"/>
                    </a:cubicBezTo>
                    <a:cubicBezTo>
                      <a:pt x="21813" y="9280"/>
                      <a:pt x="21952" y="9903"/>
                      <a:pt x="22076" y="10527"/>
                    </a:cubicBezTo>
                    <a:cubicBezTo>
                      <a:pt x="22212" y="11213"/>
                      <a:pt x="22478" y="11872"/>
                      <a:pt x="22510" y="12575"/>
                    </a:cubicBezTo>
                    <a:cubicBezTo>
                      <a:pt x="22564" y="13768"/>
                      <a:pt x="21851" y="14804"/>
                      <a:pt x="23473" y="15278"/>
                    </a:cubicBezTo>
                    <a:cubicBezTo>
                      <a:pt x="23994" y="15430"/>
                      <a:pt x="24504" y="15634"/>
                      <a:pt x="24906" y="15634"/>
                    </a:cubicBezTo>
                    <a:cubicBezTo>
                      <a:pt x="25203" y="15634"/>
                      <a:pt x="25442" y="15522"/>
                      <a:pt x="25583" y="15196"/>
                    </a:cubicBezTo>
                    <a:cubicBezTo>
                      <a:pt x="25784" y="14732"/>
                      <a:pt x="25724" y="14332"/>
                      <a:pt x="25675" y="13848"/>
                    </a:cubicBezTo>
                    <a:cubicBezTo>
                      <a:pt x="25619" y="13316"/>
                      <a:pt x="25333" y="12212"/>
                      <a:pt x="25785" y="11766"/>
                    </a:cubicBezTo>
                    <a:cubicBezTo>
                      <a:pt x="25904" y="11648"/>
                      <a:pt x="26031" y="11600"/>
                      <a:pt x="26156" y="11600"/>
                    </a:cubicBezTo>
                    <a:cubicBezTo>
                      <a:pt x="26484" y="11600"/>
                      <a:pt x="26804" y="11928"/>
                      <a:pt x="26954" y="12217"/>
                    </a:cubicBezTo>
                    <a:cubicBezTo>
                      <a:pt x="27131" y="12559"/>
                      <a:pt x="27080" y="12944"/>
                      <a:pt x="27520" y="12945"/>
                    </a:cubicBezTo>
                    <a:cubicBezTo>
                      <a:pt x="27521" y="12945"/>
                      <a:pt x="27522" y="12945"/>
                      <a:pt x="27523" y="12945"/>
                    </a:cubicBezTo>
                    <a:cubicBezTo>
                      <a:pt x="28210" y="12945"/>
                      <a:pt x="28815" y="11911"/>
                      <a:pt x="29044" y="11396"/>
                    </a:cubicBezTo>
                    <a:cubicBezTo>
                      <a:pt x="29365" y="10675"/>
                      <a:pt x="29593" y="9823"/>
                      <a:pt x="29225" y="9084"/>
                    </a:cubicBezTo>
                    <a:cubicBezTo>
                      <a:pt x="28913" y="8457"/>
                      <a:pt x="28396" y="7789"/>
                      <a:pt x="27690" y="7601"/>
                    </a:cubicBezTo>
                    <a:cubicBezTo>
                      <a:pt x="27175" y="7466"/>
                      <a:pt x="26656" y="7557"/>
                      <a:pt x="26216" y="7189"/>
                    </a:cubicBezTo>
                    <a:cubicBezTo>
                      <a:pt x="25841" y="6875"/>
                      <a:pt x="25680" y="6371"/>
                      <a:pt x="25551" y="5918"/>
                    </a:cubicBezTo>
                    <a:cubicBezTo>
                      <a:pt x="25100" y="4332"/>
                      <a:pt x="23876" y="2739"/>
                      <a:pt x="22154" y="2391"/>
                    </a:cubicBezTo>
                    <a:cubicBezTo>
                      <a:pt x="21966" y="2353"/>
                      <a:pt x="21778" y="2337"/>
                      <a:pt x="21592" y="2337"/>
                    </a:cubicBezTo>
                    <a:cubicBezTo>
                      <a:pt x="20594" y="2337"/>
                      <a:pt x="19616" y="2796"/>
                      <a:pt x="18630" y="2796"/>
                    </a:cubicBezTo>
                    <a:cubicBezTo>
                      <a:pt x="18339" y="2796"/>
                      <a:pt x="18048" y="2756"/>
                      <a:pt x="17756" y="2653"/>
                    </a:cubicBezTo>
                    <a:cubicBezTo>
                      <a:pt x="16641" y="2261"/>
                      <a:pt x="15766" y="1274"/>
                      <a:pt x="14544" y="1274"/>
                    </a:cubicBezTo>
                    <a:cubicBezTo>
                      <a:pt x="14430" y="1274"/>
                      <a:pt x="14313" y="1282"/>
                      <a:pt x="14193" y="1301"/>
                    </a:cubicBezTo>
                    <a:cubicBezTo>
                      <a:pt x="13037" y="1478"/>
                      <a:pt x="12729" y="2685"/>
                      <a:pt x="11996" y="3423"/>
                    </a:cubicBezTo>
                    <a:cubicBezTo>
                      <a:pt x="11492" y="3930"/>
                      <a:pt x="10844" y="4139"/>
                      <a:pt x="10159" y="4139"/>
                    </a:cubicBezTo>
                    <a:cubicBezTo>
                      <a:pt x="9963" y="4139"/>
                      <a:pt x="9764" y="4122"/>
                      <a:pt x="9564" y="4090"/>
                    </a:cubicBezTo>
                    <a:cubicBezTo>
                      <a:pt x="9176" y="4028"/>
                      <a:pt x="8812" y="3914"/>
                      <a:pt x="8654" y="3516"/>
                    </a:cubicBezTo>
                    <a:cubicBezTo>
                      <a:pt x="8491" y="3106"/>
                      <a:pt x="8703" y="2660"/>
                      <a:pt x="8657" y="2233"/>
                    </a:cubicBezTo>
                    <a:cubicBezTo>
                      <a:pt x="8484" y="691"/>
                      <a:pt x="7110" y="185"/>
                      <a:pt x="5714" y="38"/>
                    </a:cubicBezTo>
                    <a:cubicBezTo>
                      <a:pt x="5539" y="19"/>
                      <a:pt x="5359" y="7"/>
                      <a:pt x="5178" y="1"/>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0"/>
              <p:cNvSpPr/>
              <p:nvPr/>
            </p:nvSpPr>
            <p:spPr>
              <a:xfrm>
                <a:off x="2534400" y="651400"/>
                <a:ext cx="50525" cy="17625"/>
              </a:xfrm>
              <a:custGeom>
                <a:rect b="b" l="l" r="r" t="t"/>
                <a:pathLst>
                  <a:path extrusionOk="0" h="705" w="2021">
                    <a:moveTo>
                      <a:pt x="947" y="0"/>
                    </a:moveTo>
                    <a:cubicBezTo>
                      <a:pt x="834" y="0"/>
                      <a:pt x="717" y="12"/>
                      <a:pt x="605" y="37"/>
                    </a:cubicBezTo>
                    <a:cubicBezTo>
                      <a:pt x="0" y="175"/>
                      <a:pt x="364" y="705"/>
                      <a:pt x="942" y="705"/>
                    </a:cubicBezTo>
                    <a:cubicBezTo>
                      <a:pt x="1075" y="705"/>
                      <a:pt x="1219" y="677"/>
                      <a:pt x="1365" y="610"/>
                    </a:cubicBezTo>
                    <a:cubicBezTo>
                      <a:pt x="2020" y="310"/>
                      <a:pt x="1530" y="0"/>
                      <a:pt x="947" y="0"/>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0"/>
              <p:cNvSpPr/>
              <p:nvPr/>
            </p:nvSpPr>
            <p:spPr>
              <a:xfrm>
                <a:off x="2572725" y="612000"/>
                <a:ext cx="43425" cy="22900"/>
              </a:xfrm>
              <a:custGeom>
                <a:rect b="b" l="l" r="r" t="t"/>
                <a:pathLst>
                  <a:path extrusionOk="0" h="916" w="1737">
                    <a:moveTo>
                      <a:pt x="463" y="1"/>
                    </a:moveTo>
                    <a:cubicBezTo>
                      <a:pt x="0" y="1"/>
                      <a:pt x="149" y="570"/>
                      <a:pt x="884" y="833"/>
                    </a:cubicBezTo>
                    <a:cubicBezTo>
                      <a:pt x="1045" y="891"/>
                      <a:pt x="1174" y="915"/>
                      <a:pt x="1275" y="915"/>
                    </a:cubicBezTo>
                    <a:cubicBezTo>
                      <a:pt x="1737" y="915"/>
                      <a:pt x="1566" y="386"/>
                      <a:pt x="884" y="104"/>
                    </a:cubicBezTo>
                    <a:cubicBezTo>
                      <a:pt x="710" y="31"/>
                      <a:pt x="570" y="1"/>
                      <a:pt x="463"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0"/>
              <p:cNvSpPr/>
              <p:nvPr/>
            </p:nvSpPr>
            <p:spPr>
              <a:xfrm>
                <a:off x="2616850" y="651425"/>
                <a:ext cx="85825" cy="67450"/>
              </a:xfrm>
              <a:custGeom>
                <a:rect b="b" l="l" r="r" t="t"/>
                <a:pathLst>
                  <a:path extrusionOk="0" h="2698" w="3433">
                    <a:moveTo>
                      <a:pt x="706" y="0"/>
                    </a:moveTo>
                    <a:cubicBezTo>
                      <a:pt x="264" y="0"/>
                      <a:pt x="1" y="317"/>
                      <a:pt x="525" y="725"/>
                    </a:cubicBezTo>
                    <a:cubicBezTo>
                      <a:pt x="913" y="1029"/>
                      <a:pt x="1538" y="1340"/>
                      <a:pt x="1866" y="1800"/>
                    </a:cubicBezTo>
                    <a:cubicBezTo>
                      <a:pt x="2180" y="2236"/>
                      <a:pt x="2632" y="2698"/>
                      <a:pt x="2944" y="2698"/>
                    </a:cubicBezTo>
                    <a:cubicBezTo>
                      <a:pt x="3053" y="2698"/>
                      <a:pt x="3145" y="2642"/>
                      <a:pt x="3208" y="2509"/>
                    </a:cubicBezTo>
                    <a:cubicBezTo>
                      <a:pt x="3433" y="2039"/>
                      <a:pt x="3084" y="1103"/>
                      <a:pt x="1222" y="133"/>
                    </a:cubicBezTo>
                    <a:cubicBezTo>
                      <a:pt x="1046" y="41"/>
                      <a:pt x="864" y="0"/>
                      <a:pt x="706" y="0"/>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0"/>
              <p:cNvSpPr/>
              <p:nvPr/>
            </p:nvSpPr>
            <p:spPr>
              <a:xfrm>
                <a:off x="2081725" y="1058500"/>
                <a:ext cx="65250" cy="87475"/>
              </a:xfrm>
              <a:custGeom>
                <a:rect b="b" l="l" r="r" t="t"/>
                <a:pathLst>
                  <a:path extrusionOk="0" h="3499" w="2610">
                    <a:moveTo>
                      <a:pt x="358" y="1"/>
                    </a:moveTo>
                    <a:cubicBezTo>
                      <a:pt x="1" y="1"/>
                      <a:pt x="88" y="738"/>
                      <a:pt x="687" y="2226"/>
                    </a:cubicBezTo>
                    <a:cubicBezTo>
                      <a:pt x="1035" y="3092"/>
                      <a:pt x="1608" y="3499"/>
                      <a:pt x="2005" y="3499"/>
                    </a:cubicBezTo>
                    <a:cubicBezTo>
                      <a:pt x="2389" y="3499"/>
                      <a:pt x="2610" y="3119"/>
                      <a:pt x="2308" y="2408"/>
                    </a:cubicBezTo>
                    <a:cubicBezTo>
                      <a:pt x="1693" y="963"/>
                      <a:pt x="1267" y="505"/>
                      <a:pt x="730" y="153"/>
                    </a:cubicBezTo>
                    <a:cubicBezTo>
                      <a:pt x="576" y="51"/>
                      <a:pt x="452" y="1"/>
                      <a:pt x="3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0"/>
              <p:cNvSpPr/>
              <p:nvPr/>
            </p:nvSpPr>
            <p:spPr>
              <a:xfrm>
                <a:off x="2052193" y="664810"/>
                <a:ext cx="473550" cy="664000"/>
              </a:xfrm>
              <a:custGeom>
                <a:rect b="b" l="l" r="r" t="t"/>
                <a:pathLst>
                  <a:path extrusionOk="0" h="26560" w="18942">
                    <a:moveTo>
                      <a:pt x="4814" y="0"/>
                    </a:moveTo>
                    <a:lnTo>
                      <a:pt x="4814" y="0"/>
                    </a:lnTo>
                    <a:cubicBezTo>
                      <a:pt x="4708" y="100"/>
                      <a:pt x="4602" y="200"/>
                      <a:pt x="4499" y="303"/>
                    </a:cubicBezTo>
                    <a:cubicBezTo>
                      <a:pt x="2409" y="2396"/>
                      <a:pt x="919" y="5090"/>
                      <a:pt x="307" y="8103"/>
                    </a:cubicBezTo>
                    <a:cubicBezTo>
                      <a:pt x="106" y="9094"/>
                      <a:pt x="1" y="10123"/>
                      <a:pt x="1" y="11175"/>
                    </a:cubicBezTo>
                    <a:cubicBezTo>
                      <a:pt x="1" y="19672"/>
                      <a:pt x="6888" y="26560"/>
                      <a:pt x="15386" y="26560"/>
                    </a:cubicBezTo>
                    <a:cubicBezTo>
                      <a:pt x="16610" y="26560"/>
                      <a:pt x="17800" y="26412"/>
                      <a:pt x="18941" y="26142"/>
                    </a:cubicBezTo>
                    <a:cubicBezTo>
                      <a:pt x="13857" y="25427"/>
                      <a:pt x="8864" y="22073"/>
                      <a:pt x="5845" y="16753"/>
                    </a:cubicBezTo>
                    <a:cubicBezTo>
                      <a:pt x="5254" y="15712"/>
                      <a:pt x="4767" y="14642"/>
                      <a:pt x="4379" y="13563"/>
                    </a:cubicBezTo>
                    <a:cubicBezTo>
                      <a:pt x="3204" y="10287"/>
                      <a:pt x="2955" y="6904"/>
                      <a:pt x="3550" y="3826"/>
                    </a:cubicBezTo>
                    <a:cubicBezTo>
                      <a:pt x="3810" y="2480"/>
                      <a:pt x="4237" y="1194"/>
                      <a:pt x="4814" y="0"/>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0"/>
              <p:cNvSpPr/>
              <p:nvPr/>
            </p:nvSpPr>
            <p:spPr>
              <a:xfrm>
                <a:off x="2700400" y="1049100"/>
                <a:ext cx="56050" cy="96350"/>
              </a:xfrm>
              <a:custGeom>
                <a:rect b="b" l="l" r="r" t="t"/>
                <a:pathLst>
                  <a:path extrusionOk="0" h="3854" w="2242">
                    <a:moveTo>
                      <a:pt x="1906" y="1"/>
                    </a:moveTo>
                    <a:cubicBezTo>
                      <a:pt x="1758" y="1"/>
                      <a:pt x="1547" y="92"/>
                      <a:pt x="1249" y="310"/>
                    </a:cubicBezTo>
                    <a:cubicBezTo>
                      <a:pt x="523" y="841"/>
                      <a:pt x="1" y="1398"/>
                      <a:pt x="258" y="1927"/>
                    </a:cubicBezTo>
                    <a:cubicBezTo>
                      <a:pt x="514" y="2458"/>
                      <a:pt x="560" y="2389"/>
                      <a:pt x="555" y="3206"/>
                    </a:cubicBezTo>
                    <a:cubicBezTo>
                      <a:pt x="552" y="3625"/>
                      <a:pt x="696" y="3853"/>
                      <a:pt x="871" y="3853"/>
                    </a:cubicBezTo>
                    <a:cubicBezTo>
                      <a:pt x="1036" y="3853"/>
                      <a:pt x="1231" y="3648"/>
                      <a:pt x="1356" y="3206"/>
                    </a:cubicBezTo>
                    <a:cubicBezTo>
                      <a:pt x="1613" y="2295"/>
                      <a:pt x="2242" y="2016"/>
                      <a:pt x="2242" y="743"/>
                    </a:cubicBezTo>
                    <a:cubicBezTo>
                      <a:pt x="2242" y="326"/>
                      <a:pt x="2185" y="1"/>
                      <a:pt x="1906"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0"/>
              <p:cNvSpPr/>
              <p:nvPr/>
            </p:nvSpPr>
            <p:spPr>
              <a:xfrm>
                <a:off x="2231800" y="1146975"/>
                <a:ext cx="39125" cy="35100"/>
              </a:xfrm>
              <a:custGeom>
                <a:rect b="b" l="l" r="r" t="t"/>
                <a:pathLst>
                  <a:path extrusionOk="0" h="1404" w="1565">
                    <a:moveTo>
                      <a:pt x="951" y="0"/>
                    </a:moveTo>
                    <a:cubicBezTo>
                      <a:pt x="880" y="0"/>
                      <a:pt x="804" y="20"/>
                      <a:pt x="725" y="61"/>
                    </a:cubicBezTo>
                    <a:cubicBezTo>
                      <a:pt x="68" y="400"/>
                      <a:pt x="1" y="760"/>
                      <a:pt x="570" y="1117"/>
                    </a:cubicBezTo>
                    <a:cubicBezTo>
                      <a:pt x="840" y="1286"/>
                      <a:pt x="1088" y="1403"/>
                      <a:pt x="1263" y="1403"/>
                    </a:cubicBezTo>
                    <a:cubicBezTo>
                      <a:pt x="1458" y="1403"/>
                      <a:pt x="1565" y="1258"/>
                      <a:pt x="1515" y="878"/>
                    </a:cubicBezTo>
                    <a:cubicBezTo>
                      <a:pt x="1440" y="304"/>
                      <a:pt x="1230" y="0"/>
                      <a:pt x="9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0"/>
              <p:cNvSpPr/>
              <p:nvPr/>
            </p:nvSpPr>
            <p:spPr>
              <a:xfrm>
                <a:off x="2203125" y="1093900"/>
                <a:ext cx="40325" cy="58100"/>
              </a:xfrm>
              <a:custGeom>
                <a:rect b="b" l="l" r="r" t="t"/>
                <a:pathLst>
                  <a:path extrusionOk="0" h="2324" w="1613">
                    <a:moveTo>
                      <a:pt x="756" y="0"/>
                    </a:moveTo>
                    <a:cubicBezTo>
                      <a:pt x="387" y="0"/>
                      <a:pt x="146" y="544"/>
                      <a:pt x="65" y="1350"/>
                    </a:cubicBezTo>
                    <a:cubicBezTo>
                      <a:pt x="1" y="1990"/>
                      <a:pt x="215" y="2323"/>
                      <a:pt x="498" y="2323"/>
                    </a:cubicBezTo>
                    <a:cubicBezTo>
                      <a:pt x="671" y="2323"/>
                      <a:pt x="869" y="2199"/>
                      <a:pt x="1045" y="1943"/>
                    </a:cubicBezTo>
                    <a:cubicBezTo>
                      <a:pt x="1509" y="1271"/>
                      <a:pt x="1613" y="523"/>
                      <a:pt x="1097" y="135"/>
                    </a:cubicBezTo>
                    <a:cubicBezTo>
                      <a:pt x="974" y="43"/>
                      <a:pt x="860" y="0"/>
                      <a:pt x="7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0"/>
              <p:cNvSpPr/>
              <p:nvPr/>
            </p:nvSpPr>
            <p:spPr>
              <a:xfrm>
                <a:off x="2243475" y="1206300"/>
                <a:ext cx="90975" cy="26500"/>
              </a:xfrm>
              <a:custGeom>
                <a:rect b="b" l="l" r="r" t="t"/>
                <a:pathLst>
                  <a:path extrusionOk="0" h="1060" w="3639">
                    <a:moveTo>
                      <a:pt x="2880" y="1"/>
                    </a:moveTo>
                    <a:cubicBezTo>
                      <a:pt x="2705" y="1"/>
                      <a:pt x="2496" y="13"/>
                      <a:pt x="2270" y="29"/>
                    </a:cubicBezTo>
                    <a:cubicBezTo>
                      <a:pt x="1716" y="69"/>
                      <a:pt x="777" y="55"/>
                      <a:pt x="389" y="185"/>
                    </a:cubicBezTo>
                    <a:cubicBezTo>
                      <a:pt x="0" y="314"/>
                      <a:pt x="342" y="624"/>
                      <a:pt x="1050" y="778"/>
                    </a:cubicBezTo>
                    <a:cubicBezTo>
                      <a:pt x="1463" y="869"/>
                      <a:pt x="1767" y="1060"/>
                      <a:pt x="2118" y="1060"/>
                    </a:cubicBezTo>
                    <a:cubicBezTo>
                      <a:pt x="2367" y="1060"/>
                      <a:pt x="2641" y="963"/>
                      <a:pt x="2994" y="667"/>
                    </a:cubicBezTo>
                    <a:cubicBezTo>
                      <a:pt x="3639" y="125"/>
                      <a:pt x="3426" y="1"/>
                      <a:pt x="28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0"/>
              <p:cNvSpPr/>
              <p:nvPr/>
            </p:nvSpPr>
            <p:spPr>
              <a:xfrm>
                <a:off x="2745200" y="987350"/>
                <a:ext cx="46950" cy="58300"/>
              </a:xfrm>
              <a:custGeom>
                <a:rect b="b" l="l" r="r" t="t"/>
                <a:pathLst>
                  <a:path extrusionOk="0" h="2332" w="1878">
                    <a:moveTo>
                      <a:pt x="1420" y="1"/>
                    </a:moveTo>
                    <a:cubicBezTo>
                      <a:pt x="1268" y="1"/>
                      <a:pt x="1071" y="61"/>
                      <a:pt x="837" y="188"/>
                    </a:cubicBezTo>
                    <a:cubicBezTo>
                      <a:pt x="0" y="642"/>
                      <a:pt x="553" y="735"/>
                      <a:pt x="631" y="1379"/>
                    </a:cubicBezTo>
                    <a:cubicBezTo>
                      <a:pt x="670" y="1707"/>
                      <a:pt x="778" y="2332"/>
                      <a:pt x="1054" y="2332"/>
                    </a:cubicBezTo>
                    <a:cubicBezTo>
                      <a:pt x="1125" y="2332"/>
                      <a:pt x="1207" y="2291"/>
                      <a:pt x="1302" y="2193"/>
                    </a:cubicBezTo>
                    <a:cubicBezTo>
                      <a:pt x="1767" y="1715"/>
                      <a:pt x="1353" y="1690"/>
                      <a:pt x="1663" y="876"/>
                    </a:cubicBezTo>
                    <a:cubicBezTo>
                      <a:pt x="1878" y="312"/>
                      <a:pt x="1764" y="1"/>
                      <a:pt x="1420"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0"/>
              <p:cNvSpPr/>
              <p:nvPr/>
            </p:nvSpPr>
            <p:spPr>
              <a:xfrm>
                <a:off x="2291325" y="666425"/>
                <a:ext cx="60550" cy="26025"/>
              </a:xfrm>
              <a:custGeom>
                <a:rect b="b" l="l" r="r" t="t"/>
                <a:pathLst>
                  <a:path extrusionOk="0" h="1041" w="2422">
                    <a:moveTo>
                      <a:pt x="1003" y="0"/>
                    </a:moveTo>
                    <a:cubicBezTo>
                      <a:pt x="237" y="0"/>
                      <a:pt x="0" y="701"/>
                      <a:pt x="158" y="788"/>
                    </a:cubicBezTo>
                    <a:cubicBezTo>
                      <a:pt x="333" y="886"/>
                      <a:pt x="598" y="1040"/>
                      <a:pt x="926" y="1040"/>
                    </a:cubicBezTo>
                    <a:cubicBezTo>
                      <a:pt x="1163" y="1040"/>
                      <a:pt x="1432" y="960"/>
                      <a:pt x="1724" y="720"/>
                    </a:cubicBezTo>
                    <a:cubicBezTo>
                      <a:pt x="2421" y="146"/>
                      <a:pt x="2073" y="224"/>
                      <a:pt x="1376" y="50"/>
                    </a:cubicBezTo>
                    <a:cubicBezTo>
                      <a:pt x="1240" y="15"/>
                      <a:pt x="1116" y="0"/>
                      <a:pt x="1003" y="0"/>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0"/>
              <p:cNvSpPr/>
              <p:nvPr/>
            </p:nvSpPr>
            <p:spPr>
              <a:xfrm>
                <a:off x="2163250" y="1141275"/>
                <a:ext cx="42750" cy="60450"/>
              </a:xfrm>
              <a:custGeom>
                <a:rect b="b" l="l" r="r" t="t"/>
                <a:pathLst>
                  <a:path extrusionOk="0" h="2418" w="1710">
                    <a:moveTo>
                      <a:pt x="753" y="1"/>
                    </a:moveTo>
                    <a:cubicBezTo>
                      <a:pt x="675" y="1"/>
                      <a:pt x="602" y="41"/>
                      <a:pt x="547" y="139"/>
                    </a:cubicBezTo>
                    <a:cubicBezTo>
                      <a:pt x="261" y="649"/>
                      <a:pt x="290" y="453"/>
                      <a:pt x="83" y="1313"/>
                    </a:cubicBezTo>
                    <a:cubicBezTo>
                      <a:pt x="1" y="1658"/>
                      <a:pt x="74" y="2417"/>
                      <a:pt x="567" y="2417"/>
                    </a:cubicBezTo>
                    <a:cubicBezTo>
                      <a:pt x="664" y="2417"/>
                      <a:pt x="777" y="2388"/>
                      <a:pt x="909" y="2319"/>
                    </a:cubicBezTo>
                    <a:cubicBezTo>
                      <a:pt x="1710" y="1906"/>
                      <a:pt x="1323" y="976"/>
                      <a:pt x="1193" y="439"/>
                    </a:cubicBezTo>
                    <a:cubicBezTo>
                      <a:pt x="1138" y="217"/>
                      <a:pt x="933" y="1"/>
                      <a:pt x="7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0"/>
              <p:cNvSpPr/>
              <p:nvPr/>
            </p:nvSpPr>
            <p:spPr>
              <a:xfrm>
                <a:off x="2330525" y="573300"/>
                <a:ext cx="75775" cy="23250"/>
              </a:xfrm>
              <a:custGeom>
                <a:rect b="b" l="l" r="r" t="t"/>
                <a:pathLst>
                  <a:path extrusionOk="0" h="930" w="3031">
                    <a:moveTo>
                      <a:pt x="2739" y="0"/>
                    </a:moveTo>
                    <a:cubicBezTo>
                      <a:pt x="2455" y="0"/>
                      <a:pt x="2003" y="159"/>
                      <a:pt x="1601" y="248"/>
                    </a:cubicBezTo>
                    <a:cubicBezTo>
                      <a:pt x="529" y="482"/>
                      <a:pt x="0" y="791"/>
                      <a:pt x="362" y="900"/>
                    </a:cubicBezTo>
                    <a:cubicBezTo>
                      <a:pt x="429" y="921"/>
                      <a:pt x="485" y="929"/>
                      <a:pt x="536" y="929"/>
                    </a:cubicBezTo>
                    <a:cubicBezTo>
                      <a:pt x="762" y="929"/>
                      <a:pt x="908" y="764"/>
                      <a:pt x="1601" y="701"/>
                    </a:cubicBezTo>
                    <a:cubicBezTo>
                      <a:pt x="2454" y="623"/>
                      <a:pt x="2995" y="724"/>
                      <a:pt x="3021" y="248"/>
                    </a:cubicBezTo>
                    <a:cubicBezTo>
                      <a:pt x="3031" y="63"/>
                      <a:pt x="2919" y="0"/>
                      <a:pt x="2739" y="0"/>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0"/>
              <p:cNvSpPr/>
              <p:nvPr/>
            </p:nvSpPr>
            <p:spPr>
              <a:xfrm>
                <a:off x="2391850" y="599150"/>
                <a:ext cx="30875" cy="13800"/>
              </a:xfrm>
              <a:custGeom>
                <a:rect b="b" l="l" r="r" t="t"/>
                <a:pathLst>
                  <a:path extrusionOk="0" h="552" w="1235">
                    <a:moveTo>
                      <a:pt x="608" y="1"/>
                    </a:moveTo>
                    <a:cubicBezTo>
                      <a:pt x="596" y="1"/>
                      <a:pt x="583" y="1"/>
                      <a:pt x="570" y="1"/>
                    </a:cubicBezTo>
                    <a:cubicBezTo>
                      <a:pt x="24" y="19"/>
                      <a:pt x="1" y="304"/>
                      <a:pt x="388" y="514"/>
                    </a:cubicBezTo>
                    <a:cubicBezTo>
                      <a:pt x="436" y="540"/>
                      <a:pt x="486" y="551"/>
                      <a:pt x="536" y="551"/>
                    </a:cubicBezTo>
                    <a:cubicBezTo>
                      <a:pt x="887" y="551"/>
                      <a:pt x="1235" y="1"/>
                      <a:pt x="608" y="1"/>
                    </a:cubicBezTo>
                    <a:close/>
                  </a:path>
                </a:pathLst>
              </a:custGeom>
              <a:solidFill>
                <a:srgbClr val="656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0"/>
              <p:cNvSpPr/>
              <p:nvPr/>
            </p:nvSpPr>
            <p:spPr>
              <a:xfrm>
                <a:off x="2076550" y="688950"/>
                <a:ext cx="555125" cy="233600"/>
              </a:xfrm>
              <a:custGeom>
                <a:rect b="b" l="l" r="r" t="t"/>
                <a:pathLst>
                  <a:path extrusionOk="0" h="9344" w="22205">
                    <a:moveTo>
                      <a:pt x="4427" y="0"/>
                    </a:moveTo>
                    <a:cubicBezTo>
                      <a:pt x="4172" y="0"/>
                      <a:pt x="3827" y="129"/>
                      <a:pt x="3375" y="395"/>
                    </a:cubicBezTo>
                    <a:cubicBezTo>
                      <a:pt x="2760" y="758"/>
                      <a:pt x="1278" y="2364"/>
                      <a:pt x="640" y="3569"/>
                    </a:cubicBezTo>
                    <a:cubicBezTo>
                      <a:pt x="0" y="4772"/>
                      <a:pt x="640" y="5282"/>
                      <a:pt x="1387" y="5647"/>
                    </a:cubicBezTo>
                    <a:cubicBezTo>
                      <a:pt x="2134" y="6013"/>
                      <a:pt x="2863" y="6705"/>
                      <a:pt x="3319" y="8035"/>
                    </a:cubicBezTo>
                    <a:cubicBezTo>
                      <a:pt x="3614" y="8898"/>
                      <a:pt x="4139" y="9343"/>
                      <a:pt x="4699" y="9343"/>
                    </a:cubicBezTo>
                    <a:cubicBezTo>
                      <a:pt x="5004" y="9343"/>
                      <a:pt x="5320" y="9211"/>
                      <a:pt x="5616" y="8943"/>
                    </a:cubicBezTo>
                    <a:cubicBezTo>
                      <a:pt x="5821" y="8757"/>
                      <a:pt x="6086" y="8693"/>
                      <a:pt x="6379" y="8693"/>
                    </a:cubicBezTo>
                    <a:cubicBezTo>
                      <a:pt x="7042" y="8693"/>
                      <a:pt x="7845" y="9024"/>
                      <a:pt x="8395" y="9024"/>
                    </a:cubicBezTo>
                    <a:cubicBezTo>
                      <a:pt x="8597" y="9024"/>
                      <a:pt x="8765" y="8979"/>
                      <a:pt x="8880" y="8857"/>
                    </a:cubicBezTo>
                    <a:cubicBezTo>
                      <a:pt x="9444" y="8256"/>
                      <a:pt x="8056" y="7129"/>
                      <a:pt x="8888" y="5850"/>
                    </a:cubicBezTo>
                    <a:cubicBezTo>
                      <a:pt x="9345" y="5148"/>
                      <a:pt x="9594" y="4859"/>
                      <a:pt x="10017" y="4859"/>
                    </a:cubicBezTo>
                    <a:cubicBezTo>
                      <a:pt x="10363" y="4859"/>
                      <a:pt x="10826" y="5053"/>
                      <a:pt x="11615" y="5374"/>
                    </a:cubicBezTo>
                    <a:cubicBezTo>
                      <a:pt x="11913" y="5495"/>
                      <a:pt x="12193" y="5548"/>
                      <a:pt x="12453" y="5548"/>
                    </a:cubicBezTo>
                    <a:cubicBezTo>
                      <a:pt x="13721" y="5548"/>
                      <a:pt x="14546" y="4282"/>
                      <a:pt x="14970" y="3405"/>
                    </a:cubicBezTo>
                    <a:cubicBezTo>
                      <a:pt x="15082" y="3172"/>
                      <a:pt x="15253" y="3078"/>
                      <a:pt x="15460" y="3078"/>
                    </a:cubicBezTo>
                    <a:cubicBezTo>
                      <a:pt x="16192" y="3078"/>
                      <a:pt x="17385" y="4240"/>
                      <a:pt x="18125" y="4481"/>
                    </a:cubicBezTo>
                    <a:cubicBezTo>
                      <a:pt x="18213" y="4510"/>
                      <a:pt x="18297" y="4523"/>
                      <a:pt x="18378" y="4523"/>
                    </a:cubicBezTo>
                    <a:cubicBezTo>
                      <a:pt x="19003" y="4523"/>
                      <a:pt x="19439" y="3763"/>
                      <a:pt x="20035" y="3763"/>
                    </a:cubicBezTo>
                    <a:cubicBezTo>
                      <a:pt x="20193" y="3763"/>
                      <a:pt x="20362" y="3817"/>
                      <a:pt x="20549" y="3952"/>
                    </a:cubicBezTo>
                    <a:cubicBezTo>
                      <a:pt x="20821" y="4148"/>
                      <a:pt x="21080" y="4229"/>
                      <a:pt x="21301" y="4229"/>
                    </a:cubicBezTo>
                    <a:cubicBezTo>
                      <a:pt x="21881" y="4229"/>
                      <a:pt x="22205" y="3674"/>
                      <a:pt x="21847" y="3186"/>
                    </a:cubicBezTo>
                    <a:cubicBezTo>
                      <a:pt x="21434" y="2624"/>
                      <a:pt x="20783" y="1909"/>
                      <a:pt x="19827" y="1909"/>
                    </a:cubicBezTo>
                    <a:cubicBezTo>
                      <a:pt x="19636" y="1909"/>
                      <a:pt x="19433" y="1937"/>
                      <a:pt x="19218" y="2001"/>
                    </a:cubicBezTo>
                    <a:cubicBezTo>
                      <a:pt x="18815" y="2120"/>
                      <a:pt x="18445" y="2178"/>
                      <a:pt x="18080" y="2178"/>
                    </a:cubicBezTo>
                    <a:cubicBezTo>
                      <a:pt x="17272" y="2178"/>
                      <a:pt x="16487" y="1897"/>
                      <a:pt x="15407" y="1381"/>
                    </a:cubicBezTo>
                    <a:cubicBezTo>
                      <a:pt x="14850" y="1116"/>
                      <a:pt x="14397" y="1000"/>
                      <a:pt x="14003" y="1000"/>
                    </a:cubicBezTo>
                    <a:cubicBezTo>
                      <a:pt x="13288" y="1000"/>
                      <a:pt x="12768" y="1382"/>
                      <a:pt x="12180" y="1946"/>
                    </a:cubicBezTo>
                    <a:cubicBezTo>
                      <a:pt x="11378" y="2716"/>
                      <a:pt x="10245" y="3837"/>
                      <a:pt x="9150" y="3837"/>
                    </a:cubicBezTo>
                    <a:cubicBezTo>
                      <a:pt x="8999" y="3837"/>
                      <a:pt x="8850" y="3816"/>
                      <a:pt x="8702" y="3770"/>
                    </a:cubicBezTo>
                    <a:cubicBezTo>
                      <a:pt x="7475" y="3386"/>
                      <a:pt x="4904" y="2875"/>
                      <a:pt x="5014" y="1454"/>
                    </a:cubicBezTo>
                    <a:cubicBezTo>
                      <a:pt x="5087" y="508"/>
                      <a:pt x="4935" y="0"/>
                      <a:pt x="4427" y="0"/>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0"/>
              <p:cNvSpPr/>
              <p:nvPr/>
            </p:nvSpPr>
            <p:spPr>
              <a:xfrm>
                <a:off x="2283075" y="934450"/>
                <a:ext cx="140850" cy="216775"/>
              </a:xfrm>
              <a:custGeom>
                <a:rect b="b" l="l" r="r" t="t"/>
                <a:pathLst>
                  <a:path extrusionOk="0" h="8671" w="5634">
                    <a:moveTo>
                      <a:pt x="3515" y="0"/>
                    </a:moveTo>
                    <a:cubicBezTo>
                      <a:pt x="2714" y="0"/>
                      <a:pt x="2320" y="911"/>
                      <a:pt x="2434" y="1793"/>
                    </a:cubicBezTo>
                    <a:cubicBezTo>
                      <a:pt x="2571" y="2846"/>
                      <a:pt x="2170" y="2608"/>
                      <a:pt x="1695" y="3174"/>
                    </a:cubicBezTo>
                    <a:cubicBezTo>
                      <a:pt x="1222" y="3739"/>
                      <a:pt x="1878" y="3792"/>
                      <a:pt x="1732" y="4586"/>
                    </a:cubicBezTo>
                    <a:cubicBezTo>
                      <a:pt x="1585" y="5380"/>
                      <a:pt x="0" y="6748"/>
                      <a:pt x="966" y="8115"/>
                    </a:cubicBezTo>
                    <a:cubicBezTo>
                      <a:pt x="1246" y="8511"/>
                      <a:pt x="1498" y="8670"/>
                      <a:pt x="1733" y="8670"/>
                    </a:cubicBezTo>
                    <a:cubicBezTo>
                      <a:pt x="2308" y="8670"/>
                      <a:pt x="2777" y="7713"/>
                      <a:pt x="3282" y="6949"/>
                    </a:cubicBezTo>
                    <a:cubicBezTo>
                      <a:pt x="3993" y="5872"/>
                      <a:pt x="5160" y="6390"/>
                      <a:pt x="5087" y="4991"/>
                    </a:cubicBezTo>
                    <a:cubicBezTo>
                      <a:pt x="5015" y="3593"/>
                      <a:pt x="3063" y="3818"/>
                      <a:pt x="3938" y="2566"/>
                    </a:cubicBezTo>
                    <a:cubicBezTo>
                      <a:pt x="4814" y="1314"/>
                      <a:pt x="5633" y="768"/>
                      <a:pt x="4030" y="111"/>
                    </a:cubicBezTo>
                    <a:cubicBezTo>
                      <a:pt x="3843" y="35"/>
                      <a:pt x="3671" y="0"/>
                      <a:pt x="3515" y="0"/>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0"/>
              <p:cNvSpPr/>
              <p:nvPr/>
            </p:nvSpPr>
            <p:spPr>
              <a:xfrm>
                <a:off x="2635675" y="854425"/>
                <a:ext cx="132275" cy="94625"/>
              </a:xfrm>
              <a:custGeom>
                <a:rect b="b" l="l" r="r" t="t"/>
                <a:pathLst>
                  <a:path extrusionOk="0" h="3785" w="5291">
                    <a:moveTo>
                      <a:pt x="1269" y="0"/>
                    </a:moveTo>
                    <a:cubicBezTo>
                      <a:pt x="829" y="0"/>
                      <a:pt x="491" y="164"/>
                      <a:pt x="336" y="723"/>
                    </a:cubicBezTo>
                    <a:cubicBezTo>
                      <a:pt x="1" y="1936"/>
                      <a:pt x="76" y="3784"/>
                      <a:pt x="699" y="3784"/>
                    </a:cubicBezTo>
                    <a:cubicBezTo>
                      <a:pt x="788" y="3784"/>
                      <a:pt x="888" y="3746"/>
                      <a:pt x="999" y="3664"/>
                    </a:cubicBezTo>
                    <a:cubicBezTo>
                      <a:pt x="1893" y="3003"/>
                      <a:pt x="1121" y="2565"/>
                      <a:pt x="1576" y="2109"/>
                    </a:cubicBezTo>
                    <a:cubicBezTo>
                      <a:pt x="1714" y="1972"/>
                      <a:pt x="1837" y="1922"/>
                      <a:pt x="1973" y="1922"/>
                    </a:cubicBezTo>
                    <a:cubicBezTo>
                      <a:pt x="2287" y="1922"/>
                      <a:pt x="2671" y="2186"/>
                      <a:pt x="3473" y="2238"/>
                    </a:cubicBezTo>
                    <a:cubicBezTo>
                      <a:pt x="3554" y="2243"/>
                      <a:pt x="3634" y="2246"/>
                      <a:pt x="3711" y="2246"/>
                    </a:cubicBezTo>
                    <a:cubicBezTo>
                      <a:pt x="4713" y="2246"/>
                      <a:pt x="5291" y="1813"/>
                      <a:pt x="5260" y="1125"/>
                    </a:cubicBezTo>
                    <a:cubicBezTo>
                      <a:pt x="5229" y="440"/>
                      <a:pt x="4693" y="313"/>
                      <a:pt x="3993" y="313"/>
                    </a:cubicBezTo>
                    <a:cubicBezTo>
                      <a:pt x="3873" y="313"/>
                      <a:pt x="3747" y="317"/>
                      <a:pt x="3619" y="322"/>
                    </a:cubicBezTo>
                    <a:cubicBezTo>
                      <a:pt x="3580" y="324"/>
                      <a:pt x="3542" y="324"/>
                      <a:pt x="3503" y="324"/>
                    </a:cubicBezTo>
                    <a:cubicBezTo>
                      <a:pt x="2709" y="324"/>
                      <a:pt x="1888" y="0"/>
                      <a:pt x="1269" y="0"/>
                    </a:cubicBezTo>
                    <a:close/>
                  </a:path>
                </a:pathLst>
              </a:custGeom>
              <a:solidFill>
                <a:srgbClr val="5151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0"/>
              <p:cNvSpPr/>
              <p:nvPr/>
            </p:nvSpPr>
            <p:spPr>
              <a:xfrm>
                <a:off x="2289700" y="577000"/>
                <a:ext cx="529525" cy="617325"/>
              </a:xfrm>
              <a:custGeom>
                <a:rect b="b" l="l" r="r" t="t"/>
                <a:pathLst>
                  <a:path extrusionOk="0" h="24693" w="21181">
                    <a:moveTo>
                      <a:pt x="8488" y="0"/>
                    </a:moveTo>
                    <a:cubicBezTo>
                      <a:pt x="7426" y="0"/>
                      <a:pt x="6396" y="208"/>
                      <a:pt x="5441" y="628"/>
                    </a:cubicBezTo>
                    <a:cubicBezTo>
                      <a:pt x="3094" y="1659"/>
                      <a:pt x="1387" y="3883"/>
                      <a:pt x="694" y="6808"/>
                    </a:cubicBezTo>
                    <a:cubicBezTo>
                      <a:pt x="0" y="9735"/>
                      <a:pt x="379" y="13126"/>
                      <a:pt x="1744" y="16234"/>
                    </a:cubicBezTo>
                    <a:cubicBezTo>
                      <a:pt x="3110" y="19341"/>
                      <a:pt x="5351" y="21913"/>
                      <a:pt x="7976" y="23381"/>
                    </a:cubicBezTo>
                    <a:cubicBezTo>
                      <a:pt x="9532" y="24251"/>
                      <a:pt x="11147" y="24692"/>
                      <a:pt x="12692" y="24692"/>
                    </a:cubicBezTo>
                    <a:cubicBezTo>
                      <a:pt x="13754" y="24692"/>
                      <a:pt x="14784" y="24484"/>
                      <a:pt x="15740" y="24064"/>
                    </a:cubicBezTo>
                    <a:cubicBezTo>
                      <a:pt x="18086" y="23033"/>
                      <a:pt x="19793" y="20810"/>
                      <a:pt x="20486" y="17883"/>
                    </a:cubicBezTo>
                    <a:cubicBezTo>
                      <a:pt x="21180" y="14956"/>
                      <a:pt x="20802" y="11566"/>
                      <a:pt x="19437" y="8459"/>
                    </a:cubicBezTo>
                    <a:cubicBezTo>
                      <a:pt x="18071" y="5351"/>
                      <a:pt x="15829" y="2780"/>
                      <a:pt x="13204" y="1311"/>
                    </a:cubicBezTo>
                    <a:cubicBezTo>
                      <a:pt x="11649" y="441"/>
                      <a:pt x="10034" y="0"/>
                      <a:pt x="8488" y="0"/>
                    </a:cubicBezTo>
                    <a:close/>
                  </a:path>
                </a:pathLst>
              </a:custGeom>
              <a:solidFill>
                <a:srgbClr val="656565">
                  <a:alpha val="5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0"/>
              <p:cNvSpPr/>
              <p:nvPr/>
            </p:nvSpPr>
            <p:spPr>
              <a:xfrm>
                <a:off x="2387600" y="622775"/>
                <a:ext cx="412075" cy="435325"/>
              </a:xfrm>
              <a:custGeom>
                <a:rect b="b" l="l" r="r" t="t"/>
                <a:pathLst>
                  <a:path extrusionOk="0" h="17413" w="16483">
                    <a:moveTo>
                      <a:pt x="6761" y="0"/>
                    </a:moveTo>
                    <a:cubicBezTo>
                      <a:pt x="6024" y="0"/>
                      <a:pt x="5298" y="144"/>
                      <a:pt x="4612" y="446"/>
                    </a:cubicBezTo>
                    <a:cubicBezTo>
                      <a:pt x="1167" y="1959"/>
                      <a:pt x="1" y="6885"/>
                      <a:pt x="2006" y="11448"/>
                    </a:cubicBezTo>
                    <a:cubicBezTo>
                      <a:pt x="3611" y="15101"/>
                      <a:pt x="6762" y="17413"/>
                      <a:pt x="9722" y="17413"/>
                    </a:cubicBezTo>
                    <a:cubicBezTo>
                      <a:pt x="10459" y="17413"/>
                      <a:pt x="11185" y="17269"/>
                      <a:pt x="11871" y="16967"/>
                    </a:cubicBezTo>
                    <a:cubicBezTo>
                      <a:pt x="15315" y="15453"/>
                      <a:pt x="16482" y="10528"/>
                      <a:pt x="14477" y="5966"/>
                    </a:cubicBezTo>
                    <a:cubicBezTo>
                      <a:pt x="12872" y="2313"/>
                      <a:pt x="9721" y="0"/>
                      <a:pt x="6761" y="0"/>
                    </a:cubicBezTo>
                    <a:close/>
                  </a:path>
                </a:pathLst>
              </a:custGeom>
              <a:solidFill>
                <a:srgbClr val="FFFFFF">
                  <a:alpha val="21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0"/>
              <p:cNvSpPr/>
              <p:nvPr/>
            </p:nvSpPr>
            <p:spPr>
              <a:xfrm>
                <a:off x="2481225" y="654725"/>
                <a:ext cx="270375" cy="285575"/>
              </a:xfrm>
              <a:custGeom>
                <a:rect b="b" l="l" r="r" t="t"/>
                <a:pathLst>
                  <a:path extrusionOk="0" h="11423" w="10815">
                    <a:moveTo>
                      <a:pt x="4436" y="1"/>
                    </a:moveTo>
                    <a:cubicBezTo>
                      <a:pt x="3952" y="1"/>
                      <a:pt x="3476" y="95"/>
                      <a:pt x="3026" y="293"/>
                    </a:cubicBezTo>
                    <a:cubicBezTo>
                      <a:pt x="766" y="1285"/>
                      <a:pt x="0" y="4517"/>
                      <a:pt x="1316" y="7509"/>
                    </a:cubicBezTo>
                    <a:cubicBezTo>
                      <a:pt x="2370" y="9906"/>
                      <a:pt x="4436" y="11423"/>
                      <a:pt x="6378" y="11423"/>
                    </a:cubicBezTo>
                    <a:cubicBezTo>
                      <a:pt x="6862" y="11423"/>
                      <a:pt x="7338" y="11329"/>
                      <a:pt x="7789" y="11130"/>
                    </a:cubicBezTo>
                    <a:cubicBezTo>
                      <a:pt x="10049" y="10138"/>
                      <a:pt x="10814" y="6907"/>
                      <a:pt x="9498" y="3914"/>
                    </a:cubicBezTo>
                    <a:cubicBezTo>
                      <a:pt x="8445" y="1518"/>
                      <a:pt x="6378" y="1"/>
                      <a:pt x="4436" y="1"/>
                    </a:cubicBezTo>
                    <a:close/>
                  </a:path>
                </a:pathLst>
              </a:custGeom>
              <a:solidFill>
                <a:srgbClr val="FFFFFF">
                  <a:alpha val="2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9" name="Shape 3789"/>
        <p:cNvGrpSpPr/>
        <p:nvPr/>
      </p:nvGrpSpPr>
      <p:grpSpPr>
        <a:xfrm>
          <a:off x="0" y="0"/>
          <a:ext cx="0" cy="0"/>
          <a:chOff x="0" y="0"/>
          <a:chExt cx="0" cy="0"/>
        </a:xfrm>
      </p:grpSpPr>
      <p:pic>
        <p:nvPicPr>
          <p:cNvPr id="3790" name="Google Shape;3790;p71"/>
          <p:cNvPicPr preferRelativeResize="0"/>
          <p:nvPr/>
        </p:nvPicPr>
        <p:blipFill rotWithShape="1">
          <a:blip r:embed="rId3">
            <a:alphaModFix/>
          </a:blip>
          <a:srcRect b="0" l="0" r="45060" t="0"/>
          <a:stretch/>
        </p:blipFill>
        <p:spPr>
          <a:xfrm>
            <a:off x="1438413" y="1238550"/>
            <a:ext cx="2385224" cy="3101450"/>
          </a:xfrm>
          <a:prstGeom prst="rect">
            <a:avLst/>
          </a:prstGeom>
          <a:noFill/>
          <a:ln>
            <a:noFill/>
          </a:ln>
        </p:spPr>
      </p:pic>
      <p:sp>
        <p:nvSpPr>
          <p:cNvPr id="3791" name="Google Shape;3791;p71"/>
          <p:cNvSpPr txBox="1"/>
          <p:nvPr>
            <p:ph type="title"/>
          </p:nvPr>
        </p:nvSpPr>
        <p:spPr>
          <a:xfrm>
            <a:off x="4669675" y="1645750"/>
            <a:ext cx="3762300" cy="951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ALL THE INFO YOU NEED IN THE APP</a:t>
            </a:r>
            <a:endParaRPr/>
          </a:p>
        </p:txBody>
      </p:sp>
      <p:sp>
        <p:nvSpPr>
          <p:cNvPr id="3792" name="Google Shape;3792;p71"/>
          <p:cNvSpPr txBox="1"/>
          <p:nvPr>
            <p:ph idx="1" type="subTitle"/>
          </p:nvPr>
        </p:nvSpPr>
        <p:spPr>
          <a:xfrm>
            <a:off x="4669775" y="2674125"/>
            <a:ext cx="3762300" cy="830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sp>
        <p:nvSpPr>
          <p:cNvPr id="3793" name="Google Shape;3793;p71"/>
          <p:cNvSpPr/>
          <p:nvPr/>
        </p:nvSpPr>
        <p:spPr>
          <a:xfrm>
            <a:off x="1371551" y="1080524"/>
            <a:ext cx="2518954" cy="3417504"/>
          </a:xfrm>
          <a:custGeom>
            <a:rect b="b" l="l" r="r" t="t"/>
            <a:pathLst>
              <a:path extrusionOk="0" h="95461" w="70249">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4" name="Google Shape;3794;p71"/>
          <p:cNvGrpSpPr/>
          <p:nvPr/>
        </p:nvGrpSpPr>
        <p:grpSpPr>
          <a:xfrm>
            <a:off x="-5" y="-85625"/>
            <a:ext cx="1135731" cy="951001"/>
            <a:chOff x="4738595" y="3825300"/>
            <a:chExt cx="1135731" cy="951001"/>
          </a:xfrm>
        </p:grpSpPr>
        <p:sp>
          <p:nvSpPr>
            <p:cNvPr id="3795" name="Google Shape;3795;p71"/>
            <p:cNvSpPr/>
            <p:nvPr/>
          </p:nvSpPr>
          <p:spPr>
            <a:xfrm>
              <a:off x="5647567" y="4721947"/>
              <a:ext cx="60516" cy="54353"/>
            </a:xfrm>
            <a:custGeom>
              <a:rect b="b" l="l" r="r" t="t"/>
              <a:pathLst>
                <a:path extrusionOk="0" h="785" w="874">
                  <a:moveTo>
                    <a:pt x="437" y="1"/>
                  </a:moveTo>
                  <a:cubicBezTo>
                    <a:pt x="266" y="1"/>
                    <a:pt x="109" y="113"/>
                    <a:pt x="60" y="285"/>
                  </a:cubicBezTo>
                  <a:cubicBezTo>
                    <a:pt x="0" y="493"/>
                    <a:pt x="120" y="710"/>
                    <a:pt x="330" y="770"/>
                  </a:cubicBezTo>
                  <a:cubicBezTo>
                    <a:pt x="366" y="780"/>
                    <a:pt x="402" y="785"/>
                    <a:pt x="437" y="785"/>
                  </a:cubicBezTo>
                  <a:cubicBezTo>
                    <a:pt x="608" y="785"/>
                    <a:pt x="764" y="673"/>
                    <a:pt x="814" y="501"/>
                  </a:cubicBezTo>
                  <a:cubicBezTo>
                    <a:pt x="874" y="291"/>
                    <a:pt x="752" y="76"/>
                    <a:pt x="544" y="16"/>
                  </a:cubicBezTo>
                  <a:cubicBezTo>
                    <a:pt x="508" y="5"/>
                    <a:pt x="472" y="1"/>
                    <a:pt x="43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1"/>
            <p:cNvSpPr/>
            <p:nvPr/>
          </p:nvSpPr>
          <p:spPr>
            <a:xfrm>
              <a:off x="5789299" y="4483834"/>
              <a:ext cx="85027" cy="76372"/>
            </a:xfrm>
            <a:custGeom>
              <a:rect b="b" l="l" r="r" t="t"/>
              <a:pathLst>
                <a:path extrusionOk="0" h="1103" w="1228">
                  <a:moveTo>
                    <a:pt x="615" y="0"/>
                  </a:moveTo>
                  <a:cubicBezTo>
                    <a:pt x="374" y="0"/>
                    <a:pt x="154" y="158"/>
                    <a:pt x="83" y="401"/>
                  </a:cubicBezTo>
                  <a:cubicBezTo>
                    <a:pt x="1" y="693"/>
                    <a:pt x="171" y="999"/>
                    <a:pt x="463" y="1082"/>
                  </a:cubicBezTo>
                  <a:cubicBezTo>
                    <a:pt x="513" y="1096"/>
                    <a:pt x="564" y="1103"/>
                    <a:pt x="613" y="1103"/>
                  </a:cubicBezTo>
                  <a:cubicBezTo>
                    <a:pt x="854" y="1103"/>
                    <a:pt x="1076" y="945"/>
                    <a:pt x="1144" y="703"/>
                  </a:cubicBezTo>
                  <a:cubicBezTo>
                    <a:pt x="1227" y="410"/>
                    <a:pt x="1057" y="104"/>
                    <a:pt x="765" y="21"/>
                  </a:cubicBezTo>
                  <a:cubicBezTo>
                    <a:pt x="715" y="7"/>
                    <a:pt x="664" y="0"/>
                    <a:pt x="6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1"/>
            <p:cNvSpPr/>
            <p:nvPr/>
          </p:nvSpPr>
          <p:spPr>
            <a:xfrm>
              <a:off x="5274021" y="4642391"/>
              <a:ext cx="63770" cy="55877"/>
            </a:xfrm>
            <a:custGeom>
              <a:rect b="b" l="l" r="r" t="t"/>
              <a:pathLst>
                <a:path extrusionOk="0" h="807" w="921">
                  <a:moveTo>
                    <a:pt x="460" y="1"/>
                  </a:moveTo>
                  <a:cubicBezTo>
                    <a:pt x="393" y="1"/>
                    <a:pt x="326" y="17"/>
                    <a:pt x="265" y="52"/>
                  </a:cubicBezTo>
                  <a:cubicBezTo>
                    <a:pt x="70" y="160"/>
                    <a:pt x="0" y="405"/>
                    <a:pt x="108" y="600"/>
                  </a:cubicBezTo>
                  <a:cubicBezTo>
                    <a:pt x="181" y="732"/>
                    <a:pt x="319" y="807"/>
                    <a:pt x="460" y="807"/>
                  </a:cubicBezTo>
                  <a:cubicBezTo>
                    <a:pt x="527" y="807"/>
                    <a:pt x="594" y="790"/>
                    <a:pt x="656" y="755"/>
                  </a:cubicBezTo>
                  <a:cubicBezTo>
                    <a:pt x="850" y="648"/>
                    <a:pt x="920" y="402"/>
                    <a:pt x="812" y="208"/>
                  </a:cubicBezTo>
                  <a:cubicBezTo>
                    <a:pt x="738" y="76"/>
                    <a:pt x="601" y="1"/>
                    <a:pt x="4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1"/>
            <p:cNvSpPr/>
            <p:nvPr/>
          </p:nvSpPr>
          <p:spPr>
            <a:xfrm>
              <a:off x="5476546" y="4274316"/>
              <a:ext cx="52345" cy="47083"/>
            </a:xfrm>
            <a:custGeom>
              <a:rect b="b" l="l" r="r" t="t"/>
              <a:pathLst>
                <a:path extrusionOk="0" h="680" w="756">
                  <a:moveTo>
                    <a:pt x="377" y="0"/>
                  </a:moveTo>
                  <a:cubicBezTo>
                    <a:pt x="229" y="0"/>
                    <a:pt x="94" y="97"/>
                    <a:pt x="51" y="246"/>
                  </a:cubicBezTo>
                  <a:cubicBezTo>
                    <a:pt x="0" y="426"/>
                    <a:pt x="104" y="614"/>
                    <a:pt x="284" y="666"/>
                  </a:cubicBezTo>
                  <a:cubicBezTo>
                    <a:pt x="315" y="675"/>
                    <a:pt x="346" y="679"/>
                    <a:pt x="377" y="679"/>
                  </a:cubicBezTo>
                  <a:cubicBezTo>
                    <a:pt x="525" y="679"/>
                    <a:pt x="661" y="581"/>
                    <a:pt x="704" y="433"/>
                  </a:cubicBezTo>
                  <a:cubicBezTo>
                    <a:pt x="756" y="253"/>
                    <a:pt x="651" y="65"/>
                    <a:pt x="471" y="13"/>
                  </a:cubicBezTo>
                  <a:cubicBezTo>
                    <a:pt x="439" y="4"/>
                    <a:pt x="408" y="0"/>
                    <a:pt x="37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1"/>
            <p:cNvSpPr/>
            <p:nvPr/>
          </p:nvSpPr>
          <p:spPr>
            <a:xfrm>
              <a:off x="4738595" y="4429273"/>
              <a:ext cx="64670" cy="58092"/>
            </a:xfrm>
            <a:custGeom>
              <a:rect b="b" l="l" r="r" t="t"/>
              <a:pathLst>
                <a:path extrusionOk="0" h="839" w="934">
                  <a:moveTo>
                    <a:pt x="467" y="0"/>
                  </a:moveTo>
                  <a:cubicBezTo>
                    <a:pt x="285" y="0"/>
                    <a:pt x="117" y="120"/>
                    <a:pt x="64" y="304"/>
                  </a:cubicBezTo>
                  <a:cubicBezTo>
                    <a:pt x="1" y="526"/>
                    <a:pt x="129" y="757"/>
                    <a:pt x="352" y="822"/>
                  </a:cubicBezTo>
                  <a:cubicBezTo>
                    <a:pt x="391" y="833"/>
                    <a:pt x="429" y="839"/>
                    <a:pt x="467" y="839"/>
                  </a:cubicBezTo>
                  <a:cubicBezTo>
                    <a:pt x="650" y="839"/>
                    <a:pt x="818" y="719"/>
                    <a:pt x="870" y="534"/>
                  </a:cubicBezTo>
                  <a:cubicBezTo>
                    <a:pt x="933" y="312"/>
                    <a:pt x="805" y="80"/>
                    <a:pt x="582" y="16"/>
                  </a:cubicBezTo>
                  <a:cubicBezTo>
                    <a:pt x="544" y="5"/>
                    <a:pt x="505" y="0"/>
                    <a:pt x="46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1"/>
            <p:cNvSpPr/>
            <p:nvPr/>
          </p:nvSpPr>
          <p:spPr>
            <a:xfrm>
              <a:off x="5380996" y="4072484"/>
              <a:ext cx="69932" cy="62801"/>
            </a:xfrm>
            <a:custGeom>
              <a:rect b="b" l="l" r="r" t="t"/>
              <a:pathLst>
                <a:path extrusionOk="0" h="907" w="1010">
                  <a:moveTo>
                    <a:pt x="505" y="1"/>
                  </a:moveTo>
                  <a:cubicBezTo>
                    <a:pt x="308" y="1"/>
                    <a:pt x="125" y="131"/>
                    <a:pt x="69" y="330"/>
                  </a:cubicBezTo>
                  <a:cubicBezTo>
                    <a:pt x="0" y="571"/>
                    <a:pt x="140" y="821"/>
                    <a:pt x="380" y="889"/>
                  </a:cubicBezTo>
                  <a:cubicBezTo>
                    <a:pt x="422" y="901"/>
                    <a:pt x="463" y="907"/>
                    <a:pt x="504" y="907"/>
                  </a:cubicBezTo>
                  <a:cubicBezTo>
                    <a:pt x="702" y="907"/>
                    <a:pt x="883" y="776"/>
                    <a:pt x="940" y="577"/>
                  </a:cubicBezTo>
                  <a:cubicBezTo>
                    <a:pt x="1009" y="338"/>
                    <a:pt x="869" y="86"/>
                    <a:pt x="628" y="18"/>
                  </a:cubicBezTo>
                  <a:cubicBezTo>
                    <a:pt x="587" y="6"/>
                    <a:pt x="545" y="1"/>
                    <a:pt x="50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1"/>
            <p:cNvSpPr/>
            <p:nvPr/>
          </p:nvSpPr>
          <p:spPr>
            <a:xfrm>
              <a:off x="5317157" y="3825300"/>
              <a:ext cx="55946" cy="50337"/>
            </a:xfrm>
            <a:custGeom>
              <a:rect b="b" l="l" r="r" t="t"/>
              <a:pathLst>
                <a:path extrusionOk="0" h="727" w="808">
                  <a:moveTo>
                    <a:pt x="404" y="1"/>
                  </a:moveTo>
                  <a:cubicBezTo>
                    <a:pt x="246" y="1"/>
                    <a:pt x="99" y="104"/>
                    <a:pt x="54" y="264"/>
                  </a:cubicBezTo>
                  <a:cubicBezTo>
                    <a:pt x="0" y="458"/>
                    <a:pt x="111" y="658"/>
                    <a:pt x="305" y="713"/>
                  </a:cubicBezTo>
                  <a:cubicBezTo>
                    <a:pt x="337" y="722"/>
                    <a:pt x="370" y="726"/>
                    <a:pt x="403" y="726"/>
                  </a:cubicBezTo>
                  <a:cubicBezTo>
                    <a:pt x="561" y="726"/>
                    <a:pt x="708" y="623"/>
                    <a:pt x="752" y="463"/>
                  </a:cubicBezTo>
                  <a:cubicBezTo>
                    <a:pt x="807" y="271"/>
                    <a:pt x="695" y="69"/>
                    <a:pt x="503" y="14"/>
                  </a:cubicBezTo>
                  <a:cubicBezTo>
                    <a:pt x="470" y="5"/>
                    <a:pt x="437" y="1"/>
                    <a:pt x="40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1"/>
            <p:cNvSpPr/>
            <p:nvPr/>
          </p:nvSpPr>
          <p:spPr>
            <a:xfrm>
              <a:off x="4770930" y="3850503"/>
              <a:ext cx="1060895" cy="898666"/>
            </a:xfrm>
            <a:custGeom>
              <a:rect b="b" l="l" r="r" t="t"/>
              <a:pathLst>
                <a:path extrusionOk="0" fill="none" h="12979" w="15322">
                  <a:moveTo>
                    <a:pt x="8293" y="1"/>
                  </a:moveTo>
                  <a:lnTo>
                    <a:pt x="9276" y="3649"/>
                  </a:lnTo>
                  <a:lnTo>
                    <a:pt x="10568" y="6461"/>
                  </a:lnTo>
                  <a:lnTo>
                    <a:pt x="15322" y="9700"/>
                  </a:lnTo>
                  <a:lnTo>
                    <a:pt x="13097" y="12979"/>
                  </a:lnTo>
                  <a:lnTo>
                    <a:pt x="7720" y="11854"/>
                  </a:lnTo>
                  <a:lnTo>
                    <a:pt x="0" y="87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1"/>
            <p:cNvSpPr/>
            <p:nvPr/>
          </p:nvSpPr>
          <p:spPr>
            <a:xfrm>
              <a:off x="5305456" y="4297719"/>
              <a:ext cx="197265" cy="373550"/>
            </a:xfrm>
            <a:custGeom>
              <a:rect b="b" l="l" r="r" t="t"/>
              <a:pathLst>
                <a:path extrusionOk="0" fill="none" h="5395" w="2849">
                  <a:moveTo>
                    <a:pt x="0" y="5395"/>
                  </a:moveTo>
                  <a:lnTo>
                    <a:pt x="284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4" name="Google Shape;3804;p71"/>
          <p:cNvGrpSpPr/>
          <p:nvPr/>
        </p:nvGrpSpPr>
        <p:grpSpPr>
          <a:xfrm>
            <a:off x="5038550" y="3716988"/>
            <a:ext cx="804524" cy="1055082"/>
            <a:chOff x="3572050" y="3924975"/>
            <a:chExt cx="804524" cy="1055082"/>
          </a:xfrm>
        </p:grpSpPr>
        <p:sp>
          <p:nvSpPr>
            <p:cNvPr id="3805" name="Google Shape;3805;p71"/>
            <p:cNvSpPr/>
            <p:nvPr/>
          </p:nvSpPr>
          <p:spPr>
            <a:xfrm>
              <a:off x="4322082" y="3924975"/>
              <a:ext cx="54492" cy="48129"/>
            </a:xfrm>
            <a:custGeom>
              <a:rect b="b" l="l" r="r" t="t"/>
              <a:pathLst>
                <a:path extrusionOk="0" h="779" w="882">
                  <a:moveTo>
                    <a:pt x="440" y="0"/>
                  </a:moveTo>
                  <a:cubicBezTo>
                    <a:pt x="393" y="0"/>
                    <a:pt x="344" y="9"/>
                    <a:pt x="297" y="28"/>
                  </a:cubicBezTo>
                  <a:cubicBezTo>
                    <a:pt x="98" y="107"/>
                    <a:pt x="1" y="333"/>
                    <a:pt x="80" y="533"/>
                  </a:cubicBezTo>
                  <a:cubicBezTo>
                    <a:pt x="141" y="685"/>
                    <a:pt x="287" y="778"/>
                    <a:pt x="442" y="778"/>
                  </a:cubicBezTo>
                  <a:cubicBezTo>
                    <a:pt x="490" y="778"/>
                    <a:pt x="538" y="769"/>
                    <a:pt x="585" y="751"/>
                  </a:cubicBezTo>
                  <a:cubicBezTo>
                    <a:pt x="784" y="670"/>
                    <a:pt x="881" y="444"/>
                    <a:pt x="803" y="245"/>
                  </a:cubicBezTo>
                  <a:cubicBezTo>
                    <a:pt x="742" y="93"/>
                    <a:pt x="596"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1"/>
            <p:cNvSpPr/>
            <p:nvPr/>
          </p:nvSpPr>
          <p:spPr>
            <a:xfrm>
              <a:off x="3572050" y="4187019"/>
              <a:ext cx="57643" cy="50909"/>
            </a:xfrm>
            <a:custGeom>
              <a:rect b="b" l="l" r="r" t="t"/>
              <a:pathLst>
                <a:path extrusionOk="0" h="824" w="933">
                  <a:moveTo>
                    <a:pt x="465" y="1"/>
                  </a:moveTo>
                  <a:cubicBezTo>
                    <a:pt x="415" y="1"/>
                    <a:pt x="363" y="10"/>
                    <a:pt x="313" y="30"/>
                  </a:cubicBezTo>
                  <a:cubicBezTo>
                    <a:pt x="102" y="114"/>
                    <a:pt x="0" y="354"/>
                    <a:pt x="84" y="565"/>
                  </a:cubicBezTo>
                  <a:cubicBezTo>
                    <a:pt x="148" y="726"/>
                    <a:pt x="303" y="824"/>
                    <a:pt x="466" y="824"/>
                  </a:cubicBezTo>
                  <a:cubicBezTo>
                    <a:pt x="517" y="824"/>
                    <a:pt x="569" y="815"/>
                    <a:pt x="619" y="795"/>
                  </a:cubicBezTo>
                  <a:cubicBezTo>
                    <a:pt x="830" y="710"/>
                    <a:pt x="933" y="470"/>
                    <a:pt x="848" y="259"/>
                  </a:cubicBezTo>
                  <a:cubicBezTo>
                    <a:pt x="784" y="98"/>
                    <a:pt x="629"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7" name="Google Shape;3807;p71"/>
            <p:cNvGrpSpPr/>
            <p:nvPr/>
          </p:nvGrpSpPr>
          <p:grpSpPr>
            <a:xfrm>
              <a:off x="3600503" y="3939083"/>
              <a:ext cx="753190" cy="1040973"/>
              <a:chOff x="4441775" y="4138125"/>
              <a:chExt cx="304775" cy="421225"/>
            </a:xfrm>
          </p:grpSpPr>
          <p:sp>
            <p:nvSpPr>
              <p:cNvPr id="3808" name="Google Shape;3808;p71"/>
              <p:cNvSpPr/>
              <p:nvPr/>
            </p:nvSpPr>
            <p:spPr>
              <a:xfrm>
                <a:off x="4659125" y="4196175"/>
                <a:ext cx="20825" cy="18350"/>
              </a:xfrm>
              <a:custGeom>
                <a:rect b="b" l="l" r="r" t="t"/>
                <a:pathLst>
                  <a:path extrusionOk="0" h="734" w="833">
                    <a:moveTo>
                      <a:pt x="415" y="0"/>
                    </a:moveTo>
                    <a:cubicBezTo>
                      <a:pt x="370" y="0"/>
                      <a:pt x="324" y="8"/>
                      <a:pt x="280" y="26"/>
                    </a:cubicBezTo>
                    <a:cubicBezTo>
                      <a:pt x="92" y="102"/>
                      <a:pt x="0" y="315"/>
                      <a:pt x="76" y="503"/>
                    </a:cubicBezTo>
                    <a:cubicBezTo>
                      <a:pt x="133" y="647"/>
                      <a:pt x="271" y="734"/>
                      <a:pt x="417" y="734"/>
                    </a:cubicBezTo>
                    <a:cubicBezTo>
                      <a:pt x="462" y="734"/>
                      <a:pt x="508" y="725"/>
                      <a:pt x="553" y="708"/>
                    </a:cubicBezTo>
                    <a:cubicBezTo>
                      <a:pt x="740" y="632"/>
                      <a:pt x="832" y="419"/>
                      <a:pt x="757" y="231"/>
                    </a:cubicBezTo>
                    <a:cubicBezTo>
                      <a:pt x="700" y="88"/>
                      <a:pt x="561" y="0"/>
                      <a:pt x="4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1"/>
              <p:cNvSpPr/>
              <p:nvPr/>
            </p:nvSpPr>
            <p:spPr>
              <a:xfrm>
                <a:off x="4650150" y="4353400"/>
                <a:ext cx="25175" cy="22250"/>
              </a:xfrm>
              <a:custGeom>
                <a:rect b="b" l="l" r="r" t="t"/>
                <a:pathLst>
                  <a:path extrusionOk="0" h="890" w="1007">
                    <a:moveTo>
                      <a:pt x="503" y="0"/>
                    </a:moveTo>
                    <a:cubicBezTo>
                      <a:pt x="449" y="0"/>
                      <a:pt x="393" y="10"/>
                      <a:pt x="340" y="31"/>
                    </a:cubicBezTo>
                    <a:cubicBezTo>
                      <a:pt x="112" y="123"/>
                      <a:pt x="1" y="382"/>
                      <a:pt x="91" y="610"/>
                    </a:cubicBezTo>
                    <a:cubicBezTo>
                      <a:pt x="161" y="784"/>
                      <a:pt x="328" y="890"/>
                      <a:pt x="505" y="890"/>
                    </a:cubicBezTo>
                    <a:cubicBezTo>
                      <a:pt x="560" y="890"/>
                      <a:pt x="615" y="879"/>
                      <a:pt x="669" y="858"/>
                    </a:cubicBezTo>
                    <a:cubicBezTo>
                      <a:pt x="897" y="767"/>
                      <a:pt x="1007" y="508"/>
                      <a:pt x="918" y="280"/>
                    </a:cubicBezTo>
                    <a:cubicBezTo>
                      <a:pt x="848" y="106"/>
                      <a:pt x="680" y="0"/>
                      <a:pt x="503"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1"/>
              <p:cNvSpPr/>
              <p:nvPr/>
            </p:nvSpPr>
            <p:spPr>
              <a:xfrm>
                <a:off x="4506025" y="4366550"/>
                <a:ext cx="32775" cy="28925"/>
              </a:xfrm>
              <a:custGeom>
                <a:rect b="b" l="l" r="r" t="t"/>
                <a:pathLst>
                  <a:path extrusionOk="0" h="1157" w="1311">
                    <a:moveTo>
                      <a:pt x="655" y="1"/>
                    </a:moveTo>
                    <a:cubicBezTo>
                      <a:pt x="584" y="1"/>
                      <a:pt x="512" y="14"/>
                      <a:pt x="441" y="42"/>
                    </a:cubicBezTo>
                    <a:cubicBezTo>
                      <a:pt x="145" y="160"/>
                      <a:pt x="1" y="497"/>
                      <a:pt x="119" y="793"/>
                    </a:cubicBezTo>
                    <a:cubicBezTo>
                      <a:pt x="209" y="1019"/>
                      <a:pt x="427" y="1157"/>
                      <a:pt x="656" y="1157"/>
                    </a:cubicBezTo>
                    <a:cubicBezTo>
                      <a:pt x="727" y="1157"/>
                      <a:pt x="800" y="1143"/>
                      <a:pt x="870" y="1115"/>
                    </a:cubicBezTo>
                    <a:cubicBezTo>
                      <a:pt x="1167" y="997"/>
                      <a:pt x="1311" y="661"/>
                      <a:pt x="1192" y="364"/>
                    </a:cubicBezTo>
                    <a:cubicBezTo>
                      <a:pt x="1102" y="138"/>
                      <a:pt x="885" y="1"/>
                      <a:pt x="65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1"/>
              <p:cNvSpPr/>
              <p:nvPr/>
            </p:nvSpPr>
            <p:spPr>
              <a:xfrm>
                <a:off x="4557525" y="4162500"/>
                <a:ext cx="13500" cy="11900"/>
              </a:xfrm>
              <a:custGeom>
                <a:rect b="b" l="l" r="r" t="t"/>
                <a:pathLst>
                  <a:path extrusionOk="0" h="476" w="540">
                    <a:moveTo>
                      <a:pt x="271" y="0"/>
                    </a:moveTo>
                    <a:cubicBezTo>
                      <a:pt x="241" y="0"/>
                      <a:pt x="211" y="6"/>
                      <a:pt x="182" y="18"/>
                    </a:cubicBezTo>
                    <a:cubicBezTo>
                      <a:pt x="60" y="66"/>
                      <a:pt x="1" y="204"/>
                      <a:pt x="49" y="326"/>
                    </a:cubicBezTo>
                    <a:cubicBezTo>
                      <a:pt x="86" y="419"/>
                      <a:pt x="175" y="475"/>
                      <a:pt x="270" y="475"/>
                    </a:cubicBezTo>
                    <a:cubicBezTo>
                      <a:pt x="299" y="475"/>
                      <a:pt x="329" y="470"/>
                      <a:pt x="358" y="458"/>
                    </a:cubicBezTo>
                    <a:cubicBezTo>
                      <a:pt x="479" y="409"/>
                      <a:pt x="539" y="272"/>
                      <a:pt x="490" y="149"/>
                    </a:cubicBezTo>
                    <a:cubicBezTo>
                      <a:pt x="454" y="57"/>
                      <a:pt x="365" y="0"/>
                      <a:pt x="271"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1"/>
              <p:cNvSpPr/>
              <p:nvPr/>
            </p:nvSpPr>
            <p:spPr>
              <a:xfrm>
                <a:off x="4539475" y="4539900"/>
                <a:ext cx="22050" cy="19450"/>
              </a:xfrm>
              <a:custGeom>
                <a:rect b="b" l="l" r="r" t="t"/>
                <a:pathLst>
                  <a:path extrusionOk="0" h="778" w="882">
                    <a:moveTo>
                      <a:pt x="441" y="0"/>
                    </a:moveTo>
                    <a:cubicBezTo>
                      <a:pt x="393" y="0"/>
                      <a:pt x="344" y="9"/>
                      <a:pt x="297" y="28"/>
                    </a:cubicBezTo>
                    <a:cubicBezTo>
                      <a:pt x="98" y="107"/>
                      <a:pt x="1" y="334"/>
                      <a:pt x="80" y="533"/>
                    </a:cubicBezTo>
                    <a:cubicBezTo>
                      <a:pt x="140" y="685"/>
                      <a:pt x="287" y="778"/>
                      <a:pt x="442" y="778"/>
                    </a:cubicBezTo>
                    <a:cubicBezTo>
                      <a:pt x="489" y="778"/>
                      <a:pt x="538" y="769"/>
                      <a:pt x="585" y="750"/>
                    </a:cubicBezTo>
                    <a:cubicBezTo>
                      <a:pt x="785" y="672"/>
                      <a:pt x="881" y="445"/>
                      <a:pt x="802" y="246"/>
                    </a:cubicBezTo>
                    <a:cubicBezTo>
                      <a:pt x="742" y="93"/>
                      <a:pt x="596" y="0"/>
                      <a:pt x="441"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1"/>
              <p:cNvSpPr/>
              <p:nvPr/>
            </p:nvSpPr>
            <p:spPr>
              <a:xfrm>
                <a:off x="4522375" y="4138125"/>
                <a:ext cx="224175" cy="411500"/>
              </a:xfrm>
              <a:custGeom>
                <a:rect b="b" l="l" r="r" t="t"/>
                <a:pathLst>
                  <a:path extrusionOk="0" fill="none" h="16460" w="8967">
                    <a:moveTo>
                      <a:pt x="1124" y="16460"/>
                    </a:moveTo>
                    <a:lnTo>
                      <a:pt x="1" y="9717"/>
                    </a:lnTo>
                    <a:lnTo>
                      <a:pt x="5614" y="9056"/>
                    </a:lnTo>
                    <a:lnTo>
                      <a:pt x="5886" y="2689"/>
                    </a:lnTo>
                    <a:lnTo>
                      <a:pt x="8966" y="0"/>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1"/>
              <p:cNvSpPr/>
              <p:nvPr/>
            </p:nvSpPr>
            <p:spPr>
              <a:xfrm>
                <a:off x="4564275" y="4168425"/>
                <a:ext cx="105250" cy="36925"/>
              </a:xfrm>
              <a:custGeom>
                <a:rect b="b" l="l" r="r" t="t"/>
                <a:pathLst>
                  <a:path extrusionOk="0" fill="none" h="1477" w="4210">
                    <a:moveTo>
                      <a:pt x="0" y="0"/>
                    </a:moveTo>
                    <a:lnTo>
                      <a:pt x="4210" y="14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1"/>
              <p:cNvSpPr/>
              <p:nvPr/>
            </p:nvSpPr>
            <p:spPr>
              <a:xfrm>
                <a:off x="4441775" y="4250125"/>
                <a:ext cx="81075" cy="133300"/>
              </a:xfrm>
              <a:custGeom>
                <a:rect b="b" l="l" r="r" t="t"/>
                <a:pathLst>
                  <a:path extrusionOk="0" fill="none" h="5332" w="3243">
                    <a:moveTo>
                      <a:pt x="0" y="0"/>
                    </a:moveTo>
                    <a:lnTo>
                      <a:pt x="3242" y="533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16" name="Google Shape;3816;p71"/>
          <p:cNvGrpSpPr/>
          <p:nvPr/>
        </p:nvGrpSpPr>
        <p:grpSpPr>
          <a:xfrm>
            <a:off x="284794" y="4179784"/>
            <a:ext cx="566147" cy="513287"/>
            <a:chOff x="1960038" y="734925"/>
            <a:chExt cx="921763" cy="835700"/>
          </a:xfrm>
        </p:grpSpPr>
        <p:sp>
          <p:nvSpPr>
            <p:cNvPr id="3817" name="Google Shape;3817;p71"/>
            <p:cNvSpPr/>
            <p:nvPr/>
          </p:nvSpPr>
          <p:spPr>
            <a:xfrm>
              <a:off x="1963825" y="734925"/>
              <a:ext cx="917975" cy="835700"/>
            </a:xfrm>
            <a:custGeom>
              <a:rect b="b" l="l" r="r" t="t"/>
              <a:pathLst>
                <a:path extrusionOk="0" h="33428" w="36719">
                  <a:moveTo>
                    <a:pt x="18360" y="0"/>
                  </a:moveTo>
                  <a:cubicBezTo>
                    <a:pt x="14081" y="0"/>
                    <a:pt x="9803" y="1634"/>
                    <a:pt x="6536" y="4901"/>
                  </a:cubicBezTo>
                  <a:cubicBezTo>
                    <a:pt x="1" y="11436"/>
                    <a:pt x="1" y="22014"/>
                    <a:pt x="6536" y="28549"/>
                  </a:cubicBezTo>
                  <a:cubicBezTo>
                    <a:pt x="9803" y="31801"/>
                    <a:pt x="14081" y="33428"/>
                    <a:pt x="18360" y="33428"/>
                  </a:cubicBezTo>
                  <a:cubicBezTo>
                    <a:pt x="22638" y="33428"/>
                    <a:pt x="26916" y="31801"/>
                    <a:pt x="30184" y="28549"/>
                  </a:cubicBezTo>
                  <a:cubicBezTo>
                    <a:pt x="36719" y="22014"/>
                    <a:pt x="36719" y="11436"/>
                    <a:pt x="30184" y="4901"/>
                  </a:cubicBezTo>
                  <a:cubicBezTo>
                    <a:pt x="26916" y="1634"/>
                    <a:pt x="22638" y="0"/>
                    <a:pt x="183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1"/>
            <p:cNvSpPr/>
            <p:nvPr/>
          </p:nvSpPr>
          <p:spPr>
            <a:xfrm>
              <a:off x="2057300" y="743475"/>
              <a:ext cx="288775" cy="209075"/>
            </a:xfrm>
            <a:custGeom>
              <a:rect b="b" l="l" r="r" t="t"/>
              <a:pathLst>
                <a:path extrusionOk="0" h="8363" w="11551">
                  <a:moveTo>
                    <a:pt x="11551" y="0"/>
                  </a:moveTo>
                  <a:lnTo>
                    <a:pt x="11551" y="0"/>
                  </a:lnTo>
                  <a:cubicBezTo>
                    <a:pt x="11247" y="30"/>
                    <a:pt x="10943" y="122"/>
                    <a:pt x="10669" y="182"/>
                  </a:cubicBezTo>
                  <a:cubicBezTo>
                    <a:pt x="5927" y="1337"/>
                    <a:pt x="2189" y="4407"/>
                    <a:pt x="0" y="8359"/>
                  </a:cubicBezTo>
                  <a:cubicBezTo>
                    <a:pt x="76" y="8361"/>
                    <a:pt x="151" y="8363"/>
                    <a:pt x="226" y="8363"/>
                  </a:cubicBezTo>
                  <a:cubicBezTo>
                    <a:pt x="1887" y="8363"/>
                    <a:pt x="3576" y="7722"/>
                    <a:pt x="4681" y="6413"/>
                  </a:cubicBezTo>
                  <a:cubicBezTo>
                    <a:pt x="5350" y="5623"/>
                    <a:pt x="5806" y="4620"/>
                    <a:pt x="6657" y="4012"/>
                  </a:cubicBezTo>
                  <a:cubicBezTo>
                    <a:pt x="7599" y="3313"/>
                    <a:pt x="8876" y="3192"/>
                    <a:pt x="9909" y="2584"/>
                  </a:cubicBezTo>
                  <a:cubicBezTo>
                    <a:pt x="10821" y="2006"/>
                    <a:pt x="11399" y="1033"/>
                    <a:pt x="115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1"/>
            <p:cNvSpPr/>
            <p:nvPr/>
          </p:nvSpPr>
          <p:spPr>
            <a:xfrm>
              <a:off x="2007150" y="735100"/>
              <a:ext cx="524350" cy="419025"/>
            </a:xfrm>
            <a:custGeom>
              <a:rect b="b" l="l" r="r" t="t"/>
              <a:pathLst>
                <a:path extrusionOk="0" h="16761" w="20974">
                  <a:moveTo>
                    <a:pt x="17174" y="1"/>
                  </a:moveTo>
                  <a:cubicBezTo>
                    <a:pt x="17478" y="1065"/>
                    <a:pt x="17478" y="2189"/>
                    <a:pt x="17174" y="3283"/>
                  </a:cubicBezTo>
                  <a:cubicBezTo>
                    <a:pt x="16596" y="5198"/>
                    <a:pt x="15046" y="6748"/>
                    <a:pt x="13131" y="7296"/>
                  </a:cubicBezTo>
                  <a:cubicBezTo>
                    <a:pt x="12341" y="7508"/>
                    <a:pt x="11429" y="7600"/>
                    <a:pt x="10730" y="8086"/>
                  </a:cubicBezTo>
                  <a:cubicBezTo>
                    <a:pt x="10274" y="8390"/>
                    <a:pt x="9970" y="8876"/>
                    <a:pt x="9636" y="9302"/>
                  </a:cubicBezTo>
                  <a:cubicBezTo>
                    <a:pt x="8055" y="11308"/>
                    <a:pt x="5684" y="12706"/>
                    <a:pt x="3192" y="13162"/>
                  </a:cubicBezTo>
                  <a:cubicBezTo>
                    <a:pt x="2531" y="13265"/>
                    <a:pt x="1884" y="13326"/>
                    <a:pt x="1242" y="13326"/>
                  </a:cubicBezTo>
                  <a:cubicBezTo>
                    <a:pt x="939" y="13326"/>
                    <a:pt x="637" y="13313"/>
                    <a:pt x="335" y="13284"/>
                  </a:cubicBezTo>
                  <a:cubicBezTo>
                    <a:pt x="152" y="14195"/>
                    <a:pt x="31" y="15138"/>
                    <a:pt x="0" y="16141"/>
                  </a:cubicBezTo>
                  <a:cubicBezTo>
                    <a:pt x="1350" y="16501"/>
                    <a:pt x="2716" y="16761"/>
                    <a:pt x="4087" y="16761"/>
                  </a:cubicBezTo>
                  <a:cubicBezTo>
                    <a:pt x="4568" y="16761"/>
                    <a:pt x="5050" y="16729"/>
                    <a:pt x="5532" y="16657"/>
                  </a:cubicBezTo>
                  <a:cubicBezTo>
                    <a:pt x="7964" y="16293"/>
                    <a:pt x="10426" y="14621"/>
                    <a:pt x="11034" y="12159"/>
                  </a:cubicBezTo>
                  <a:cubicBezTo>
                    <a:pt x="11307" y="11034"/>
                    <a:pt x="11277" y="9788"/>
                    <a:pt x="12067" y="8998"/>
                  </a:cubicBezTo>
                  <a:cubicBezTo>
                    <a:pt x="12858" y="8268"/>
                    <a:pt x="14073" y="8359"/>
                    <a:pt x="15137" y="8207"/>
                  </a:cubicBezTo>
                  <a:cubicBezTo>
                    <a:pt x="17326" y="7934"/>
                    <a:pt x="19301" y="6475"/>
                    <a:pt x="20213" y="4499"/>
                  </a:cubicBezTo>
                  <a:cubicBezTo>
                    <a:pt x="20821" y="3253"/>
                    <a:pt x="20973" y="1855"/>
                    <a:pt x="20730" y="487"/>
                  </a:cubicBezTo>
                  <a:cubicBezTo>
                    <a:pt x="19605" y="183"/>
                    <a:pt x="18390" y="31"/>
                    <a:pt x="17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1"/>
            <p:cNvSpPr/>
            <p:nvPr/>
          </p:nvSpPr>
          <p:spPr>
            <a:xfrm>
              <a:off x="2238150" y="1176600"/>
              <a:ext cx="603375" cy="392125"/>
            </a:xfrm>
            <a:custGeom>
              <a:rect b="b" l="l" r="r" t="t"/>
              <a:pathLst>
                <a:path extrusionOk="0" h="15685" w="24135">
                  <a:moveTo>
                    <a:pt x="24135" y="0"/>
                  </a:moveTo>
                  <a:lnTo>
                    <a:pt x="24135" y="0"/>
                  </a:lnTo>
                  <a:cubicBezTo>
                    <a:pt x="23344" y="517"/>
                    <a:pt x="22706" y="1095"/>
                    <a:pt x="22098" y="1703"/>
                  </a:cubicBezTo>
                  <a:cubicBezTo>
                    <a:pt x="20305" y="3466"/>
                    <a:pt x="18633" y="5441"/>
                    <a:pt x="16262" y="6232"/>
                  </a:cubicBezTo>
                  <a:cubicBezTo>
                    <a:pt x="14590" y="6809"/>
                    <a:pt x="12797" y="6688"/>
                    <a:pt x="11186" y="7417"/>
                  </a:cubicBezTo>
                  <a:cubicBezTo>
                    <a:pt x="9484" y="8207"/>
                    <a:pt x="8299" y="9849"/>
                    <a:pt x="6900" y="11095"/>
                  </a:cubicBezTo>
                  <a:cubicBezTo>
                    <a:pt x="4985" y="12767"/>
                    <a:pt x="2554" y="13800"/>
                    <a:pt x="0" y="14013"/>
                  </a:cubicBezTo>
                  <a:cubicBezTo>
                    <a:pt x="1885" y="14925"/>
                    <a:pt x="3922" y="15502"/>
                    <a:pt x="6049" y="15685"/>
                  </a:cubicBezTo>
                  <a:cubicBezTo>
                    <a:pt x="7143" y="15046"/>
                    <a:pt x="8147" y="14165"/>
                    <a:pt x="9058" y="13253"/>
                  </a:cubicBezTo>
                  <a:cubicBezTo>
                    <a:pt x="10548" y="11733"/>
                    <a:pt x="11946" y="10031"/>
                    <a:pt x="13800" y="8967"/>
                  </a:cubicBezTo>
                  <a:cubicBezTo>
                    <a:pt x="15472" y="8025"/>
                    <a:pt x="17417" y="7630"/>
                    <a:pt x="19241" y="6961"/>
                  </a:cubicBezTo>
                  <a:cubicBezTo>
                    <a:pt x="20639" y="6414"/>
                    <a:pt x="21946" y="5654"/>
                    <a:pt x="23162" y="4742"/>
                  </a:cubicBezTo>
                  <a:cubicBezTo>
                    <a:pt x="23740" y="3222"/>
                    <a:pt x="24043" y="1642"/>
                    <a:pt x="24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1"/>
            <p:cNvSpPr/>
            <p:nvPr/>
          </p:nvSpPr>
          <p:spPr>
            <a:xfrm>
              <a:off x="2031450" y="789825"/>
              <a:ext cx="797150" cy="632075"/>
            </a:xfrm>
            <a:custGeom>
              <a:rect b="b" l="l" r="r" t="t"/>
              <a:pathLst>
                <a:path extrusionOk="0" h="25283" w="31886">
                  <a:moveTo>
                    <a:pt x="19932" y="12092"/>
                  </a:moveTo>
                  <a:cubicBezTo>
                    <a:pt x="20419" y="12092"/>
                    <a:pt x="20751" y="12355"/>
                    <a:pt x="20640" y="13070"/>
                  </a:cubicBezTo>
                  <a:cubicBezTo>
                    <a:pt x="20548" y="13496"/>
                    <a:pt x="20336" y="13830"/>
                    <a:pt x="20062" y="14134"/>
                  </a:cubicBezTo>
                  <a:cubicBezTo>
                    <a:pt x="19758" y="14529"/>
                    <a:pt x="19393" y="14894"/>
                    <a:pt x="18937" y="15076"/>
                  </a:cubicBezTo>
                  <a:cubicBezTo>
                    <a:pt x="18778" y="15151"/>
                    <a:pt x="18600" y="15188"/>
                    <a:pt x="18422" y="15188"/>
                  </a:cubicBezTo>
                  <a:cubicBezTo>
                    <a:pt x="18093" y="15188"/>
                    <a:pt x="17767" y="15060"/>
                    <a:pt x="17570" y="14803"/>
                  </a:cubicBezTo>
                  <a:cubicBezTo>
                    <a:pt x="17296" y="14468"/>
                    <a:pt x="17326" y="13921"/>
                    <a:pt x="17509" y="13465"/>
                  </a:cubicBezTo>
                  <a:cubicBezTo>
                    <a:pt x="17797" y="12870"/>
                    <a:pt x="19094" y="12092"/>
                    <a:pt x="19932" y="12092"/>
                  </a:cubicBezTo>
                  <a:close/>
                  <a:moveTo>
                    <a:pt x="23892" y="0"/>
                  </a:moveTo>
                  <a:cubicBezTo>
                    <a:pt x="23679" y="426"/>
                    <a:pt x="23497" y="821"/>
                    <a:pt x="23406" y="1246"/>
                  </a:cubicBezTo>
                  <a:cubicBezTo>
                    <a:pt x="22980" y="2949"/>
                    <a:pt x="23193" y="4742"/>
                    <a:pt x="22919" y="6505"/>
                  </a:cubicBezTo>
                  <a:cubicBezTo>
                    <a:pt x="22646" y="8237"/>
                    <a:pt x="21734" y="10091"/>
                    <a:pt x="20062" y="10608"/>
                  </a:cubicBezTo>
                  <a:cubicBezTo>
                    <a:pt x="18907" y="10943"/>
                    <a:pt x="17600" y="10547"/>
                    <a:pt x="16567" y="11125"/>
                  </a:cubicBezTo>
                  <a:cubicBezTo>
                    <a:pt x="15503" y="11733"/>
                    <a:pt x="15108" y="13070"/>
                    <a:pt x="14652" y="14195"/>
                  </a:cubicBezTo>
                  <a:cubicBezTo>
                    <a:pt x="13405" y="17295"/>
                    <a:pt x="10670" y="19757"/>
                    <a:pt x="7478" y="20669"/>
                  </a:cubicBezTo>
                  <a:cubicBezTo>
                    <a:pt x="6509" y="20936"/>
                    <a:pt x="5497" y="21067"/>
                    <a:pt x="4481" y="21067"/>
                  </a:cubicBezTo>
                  <a:cubicBezTo>
                    <a:pt x="2948" y="21067"/>
                    <a:pt x="1409" y="20768"/>
                    <a:pt x="1" y="20183"/>
                  </a:cubicBezTo>
                  <a:lnTo>
                    <a:pt x="1" y="20183"/>
                  </a:lnTo>
                  <a:cubicBezTo>
                    <a:pt x="700" y="22067"/>
                    <a:pt x="1673" y="23769"/>
                    <a:pt x="2919" y="25259"/>
                  </a:cubicBezTo>
                  <a:cubicBezTo>
                    <a:pt x="3152" y="25275"/>
                    <a:pt x="3387" y="25283"/>
                    <a:pt x="3621" y="25283"/>
                  </a:cubicBezTo>
                  <a:cubicBezTo>
                    <a:pt x="6993" y="25283"/>
                    <a:pt x="10444" y="23665"/>
                    <a:pt x="12433" y="20852"/>
                  </a:cubicBezTo>
                  <a:cubicBezTo>
                    <a:pt x="13345" y="19575"/>
                    <a:pt x="14104" y="18025"/>
                    <a:pt x="15533" y="17478"/>
                  </a:cubicBezTo>
                  <a:cubicBezTo>
                    <a:pt x="15942" y="17335"/>
                    <a:pt x="16376" y="17288"/>
                    <a:pt x="16822" y="17288"/>
                  </a:cubicBezTo>
                  <a:cubicBezTo>
                    <a:pt x="17670" y="17288"/>
                    <a:pt x="18559" y="17458"/>
                    <a:pt x="19383" y="17458"/>
                  </a:cubicBezTo>
                  <a:cubicBezTo>
                    <a:pt x="20056" y="17458"/>
                    <a:pt x="20687" y="17344"/>
                    <a:pt x="21217" y="16930"/>
                  </a:cubicBezTo>
                  <a:cubicBezTo>
                    <a:pt x="22433" y="15988"/>
                    <a:pt x="22342" y="14043"/>
                    <a:pt x="23345" y="12888"/>
                  </a:cubicBezTo>
                  <a:cubicBezTo>
                    <a:pt x="23983" y="12128"/>
                    <a:pt x="25047" y="11824"/>
                    <a:pt x="26020" y="11733"/>
                  </a:cubicBezTo>
                  <a:cubicBezTo>
                    <a:pt x="27023" y="11672"/>
                    <a:pt x="28056" y="11733"/>
                    <a:pt x="29029" y="11611"/>
                  </a:cubicBezTo>
                  <a:cubicBezTo>
                    <a:pt x="30062" y="11520"/>
                    <a:pt x="31004" y="11125"/>
                    <a:pt x="31886" y="10608"/>
                  </a:cubicBezTo>
                  <a:lnTo>
                    <a:pt x="31886" y="10547"/>
                  </a:lnTo>
                  <a:cubicBezTo>
                    <a:pt x="31643" y="9696"/>
                    <a:pt x="31369" y="8876"/>
                    <a:pt x="31065" y="8085"/>
                  </a:cubicBezTo>
                  <a:cubicBezTo>
                    <a:pt x="30761" y="8237"/>
                    <a:pt x="30457" y="8389"/>
                    <a:pt x="30123" y="8481"/>
                  </a:cubicBezTo>
                  <a:cubicBezTo>
                    <a:pt x="29813" y="8563"/>
                    <a:pt x="29495" y="8602"/>
                    <a:pt x="29179" y="8602"/>
                  </a:cubicBezTo>
                  <a:cubicBezTo>
                    <a:pt x="27509" y="8602"/>
                    <a:pt x="25852" y="7516"/>
                    <a:pt x="25290" y="5958"/>
                  </a:cubicBezTo>
                  <a:cubicBezTo>
                    <a:pt x="24773" y="4529"/>
                    <a:pt x="25260" y="2766"/>
                    <a:pt x="26384" y="1702"/>
                  </a:cubicBezTo>
                  <a:cubicBezTo>
                    <a:pt x="25624" y="1064"/>
                    <a:pt x="24773" y="486"/>
                    <a:pt x="23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1"/>
            <p:cNvSpPr/>
            <p:nvPr/>
          </p:nvSpPr>
          <p:spPr>
            <a:xfrm>
              <a:off x="1960038" y="737713"/>
              <a:ext cx="618575" cy="736300"/>
            </a:xfrm>
            <a:custGeom>
              <a:rect b="b" l="l" r="r" t="t"/>
              <a:pathLst>
                <a:path extrusionOk="0" h="29452" w="24743">
                  <a:moveTo>
                    <a:pt x="18412" y="1"/>
                  </a:moveTo>
                  <a:cubicBezTo>
                    <a:pt x="17104" y="1"/>
                    <a:pt x="15773" y="156"/>
                    <a:pt x="14438" y="484"/>
                  </a:cubicBezTo>
                  <a:cubicBezTo>
                    <a:pt x="5471" y="2703"/>
                    <a:pt x="0" y="11731"/>
                    <a:pt x="2189" y="20667"/>
                  </a:cubicBezTo>
                  <a:cubicBezTo>
                    <a:pt x="3070" y="24223"/>
                    <a:pt x="5046" y="27232"/>
                    <a:pt x="7630" y="29451"/>
                  </a:cubicBezTo>
                  <a:cubicBezTo>
                    <a:pt x="7417" y="28843"/>
                    <a:pt x="7234" y="28175"/>
                    <a:pt x="7082" y="27536"/>
                  </a:cubicBezTo>
                  <a:cubicBezTo>
                    <a:pt x="4256" y="16017"/>
                    <a:pt x="11277" y="4436"/>
                    <a:pt x="22767" y="1639"/>
                  </a:cubicBezTo>
                  <a:cubicBezTo>
                    <a:pt x="23405" y="1487"/>
                    <a:pt x="24043" y="1366"/>
                    <a:pt x="24742" y="1244"/>
                  </a:cubicBezTo>
                  <a:cubicBezTo>
                    <a:pt x="22758" y="443"/>
                    <a:pt x="20618" y="1"/>
                    <a:pt x="18412" y="1"/>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3" name="Google Shape;3823;p71"/>
          <p:cNvGrpSpPr/>
          <p:nvPr/>
        </p:nvGrpSpPr>
        <p:grpSpPr>
          <a:xfrm>
            <a:off x="8117725" y="-182138"/>
            <a:ext cx="1300216" cy="1144028"/>
            <a:chOff x="1550050" y="3702875"/>
            <a:chExt cx="1300216" cy="1144028"/>
          </a:xfrm>
        </p:grpSpPr>
        <p:sp>
          <p:nvSpPr>
            <p:cNvPr id="3824" name="Google Shape;3824;p71"/>
            <p:cNvSpPr/>
            <p:nvPr/>
          </p:nvSpPr>
          <p:spPr>
            <a:xfrm>
              <a:off x="1555400" y="3702875"/>
              <a:ext cx="1294866" cy="1143187"/>
            </a:xfrm>
            <a:custGeom>
              <a:rect b="b" l="l" r="r" t="t"/>
              <a:pathLst>
                <a:path extrusionOk="0" h="22784" w="25807">
                  <a:moveTo>
                    <a:pt x="12921" y="0"/>
                  </a:moveTo>
                  <a:cubicBezTo>
                    <a:pt x="11524" y="0"/>
                    <a:pt x="10103" y="258"/>
                    <a:pt x="8724" y="801"/>
                  </a:cubicBezTo>
                  <a:cubicBezTo>
                    <a:pt x="2888" y="3080"/>
                    <a:pt x="1" y="9707"/>
                    <a:pt x="2311" y="15573"/>
                  </a:cubicBezTo>
                  <a:cubicBezTo>
                    <a:pt x="4057" y="20043"/>
                    <a:pt x="8353" y="22783"/>
                    <a:pt x="12904" y="22783"/>
                  </a:cubicBezTo>
                  <a:cubicBezTo>
                    <a:pt x="14295" y="22783"/>
                    <a:pt x="15710" y="22527"/>
                    <a:pt x="17083" y="21986"/>
                  </a:cubicBezTo>
                  <a:cubicBezTo>
                    <a:pt x="22949" y="19707"/>
                    <a:pt x="25807" y="13080"/>
                    <a:pt x="23527" y="7214"/>
                  </a:cubicBezTo>
                  <a:cubicBezTo>
                    <a:pt x="21760" y="2727"/>
                    <a:pt x="17467" y="0"/>
                    <a:pt x="12921" y="0"/>
                  </a:cubicBezTo>
                  <a:close/>
                </a:path>
              </a:pathLst>
            </a:custGeom>
            <a:solidFill>
              <a:srgbClr val="E6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1"/>
            <p:cNvSpPr/>
            <p:nvPr/>
          </p:nvSpPr>
          <p:spPr>
            <a:xfrm>
              <a:off x="1550050" y="3702875"/>
              <a:ext cx="1294866" cy="1143187"/>
            </a:xfrm>
            <a:custGeom>
              <a:rect b="b" l="l" r="r" t="t"/>
              <a:pathLst>
                <a:path extrusionOk="0" h="22784" w="25807">
                  <a:moveTo>
                    <a:pt x="12921" y="0"/>
                  </a:moveTo>
                  <a:cubicBezTo>
                    <a:pt x="11524" y="0"/>
                    <a:pt x="10103" y="258"/>
                    <a:pt x="8724" y="801"/>
                  </a:cubicBezTo>
                  <a:cubicBezTo>
                    <a:pt x="2888" y="3080"/>
                    <a:pt x="1" y="9707"/>
                    <a:pt x="2311" y="15573"/>
                  </a:cubicBezTo>
                  <a:cubicBezTo>
                    <a:pt x="4057" y="20043"/>
                    <a:pt x="8353" y="22783"/>
                    <a:pt x="12904" y="22783"/>
                  </a:cubicBezTo>
                  <a:cubicBezTo>
                    <a:pt x="14295" y="22783"/>
                    <a:pt x="15710" y="22527"/>
                    <a:pt x="17083" y="21986"/>
                  </a:cubicBezTo>
                  <a:cubicBezTo>
                    <a:pt x="22949" y="19707"/>
                    <a:pt x="25807" y="13080"/>
                    <a:pt x="23527" y="7214"/>
                  </a:cubicBezTo>
                  <a:cubicBezTo>
                    <a:pt x="21760" y="2727"/>
                    <a:pt x="17467" y="0"/>
                    <a:pt x="12921" y="0"/>
                  </a:cubicBezTo>
                  <a:close/>
                </a:path>
              </a:pathLst>
            </a:custGeom>
            <a:solidFill>
              <a:srgbClr val="3EFFEF">
                <a:alpha val="19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1"/>
            <p:cNvSpPr/>
            <p:nvPr/>
          </p:nvSpPr>
          <p:spPr>
            <a:xfrm>
              <a:off x="1775784" y="3765893"/>
              <a:ext cx="854079" cy="332761"/>
            </a:xfrm>
            <a:custGeom>
              <a:rect b="b" l="l" r="r" t="t"/>
              <a:pathLst>
                <a:path extrusionOk="0" h="6632" w="17022">
                  <a:moveTo>
                    <a:pt x="3222" y="1"/>
                  </a:moveTo>
                  <a:cubicBezTo>
                    <a:pt x="2006" y="609"/>
                    <a:pt x="912" y="1460"/>
                    <a:pt x="0" y="2493"/>
                  </a:cubicBezTo>
                  <a:cubicBezTo>
                    <a:pt x="760" y="2554"/>
                    <a:pt x="1490" y="2736"/>
                    <a:pt x="2219" y="3010"/>
                  </a:cubicBezTo>
                  <a:cubicBezTo>
                    <a:pt x="3800" y="3587"/>
                    <a:pt x="5259" y="4469"/>
                    <a:pt x="6778" y="5168"/>
                  </a:cubicBezTo>
                  <a:cubicBezTo>
                    <a:pt x="8298" y="5897"/>
                    <a:pt x="9879" y="6536"/>
                    <a:pt x="11581" y="6627"/>
                  </a:cubicBezTo>
                  <a:cubicBezTo>
                    <a:pt x="11664" y="6630"/>
                    <a:pt x="11747" y="6631"/>
                    <a:pt x="11831" y="6631"/>
                  </a:cubicBezTo>
                  <a:cubicBezTo>
                    <a:pt x="13429" y="6631"/>
                    <a:pt x="15100" y="6076"/>
                    <a:pt x="16140" y="4834"/>
                  </a:cubicBezTo>
                  <a:cubicBezTo>
                    <a:pt x="16657" y="4226"/>
                    <a:pt x="16961" y="3496"/>
                    <a:pt x="17022" y="2706"/>
                  </a:cubicBezTo>
                  <a:cubicBezTo>
                    <a:pt x="16596" y="2219"/>
                    <a:pt x="16110" y="1733"/>
                    <a:pt x="15593" y="1308"/>
                  </a:cubicBezTo>
                  <a:lnTo>
                    <a:pt x="15593" y="1308"/>
                  </a:lnTo>
                  <a:cubicBezTo>
                    <a:pt x="15624" y="1764"/>
                    <a:pt x="15532" y="2250"/>
                    <a:pt x="15350" y="2675"/>
                  </a:cubicBezTo>
                  <a:cubicBezTo>
                    <a:pt x="14772" y="3861"/>
                    <a:pt x="13405" y="4530"/>
                    <a:pt x="12128" y="4560"/>
                  </a:cubicBezTo>
                  <a:cubicBezTo>
                    <a:pt x="12060" y="4563"/>
                    <a:pt x="11992" y="4565"/>
                    <a:pt x="11924" y="4565"/>
                  </a:cubicBezTo>
                  <a:cubicBezTo>
                    <a:pt x="10664" y="4565"/>
                    <a:pt x="9485" y="4039"/>
                    <a:pt x="8389" y="3405"/>
                  </a:cubicBezTo>
                  <a:cubicBezTo>
                    <a:pt x="7265" y="2706"/>
                    <a:pt x="6262" y="1824"/>
                    <a:pt x="5167" y="1125"/>
                  </a:cubicBezTo>
                  <a:cubicBezTo>
                    <a:pt x="4559" y="700"/>
                    <a:pt x="3921" y="305"/>
                    <a:pt x="3222" y="1"/>
                  </a:cubicBezTo>
                  <a:close/>
                </a:path>
              </a:pathLst>
            </a:custGeom>
            <a:solidFill>
              <a:srgbClr val="3EFFE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1"/>
            <p:cNvSpPr/>
            <p:nvPr/>
          </p:nvSpPr>
          <p:spPr>
            <a:xfrm>
              <a:off x="1623254" y="4016012"/>
              <a:ext cx="1143890" cy="375309"/>
            </a:xfrm>
            <a:custGeom>
              <a:rect b="b" l="l" r="r" t="t"/>
              <a:pathLst>
                <a:path extrusionOk="0" h="7480" w="22798">
                  <a:moveTo>
                    <a:pt x="21551" y="0"/>
                  </a:moveTo>
                  <a:cubicBezTo>
                    <a:pt x="21369" y="456"/>
                    <a:pt x="21095" y="882"/>
                    <a:pt x="20791" y="1307"/>
                  </a:cubicBezTo>
                  <a:cubicBezTo>
                    <a:pt x="19314" y="3222"/>
                    <a:pt x="17001" y="4423"/>
                    <a:pt x="14625" y="4423"/>
                  </a:cubicBezTo>
                  <a:cubicBezTo>
                    <a:pt x="14361" y="4423"/>
                    <a:pt x="14096" y="4408"/>
                    <a:pt x="13831" y="4377"/>
                  </a:cubicBezTo>
                  <a:cubicBezTo>
                    <a:pt x="11976" y="4134"/>
                    <a:pt x="10305" y="3162"/>
                    <a:pt x="8511" y="2675"/>
                  </a:cubicBezTo>
                  <a:cubicBezTo>
                    <a:pt x="7593" y="2423"/>
                    <a:pt x="6639" y="2298"/>
                    <a:pt x="5681" y="2298"/>
                  </a:cubicBezTo>
                  <a:cubicBezTo>
                    <a:pt x="3751" y="2298"/>
                    <a:pt x="1808" y="2805"/>
                    <a:pt x="122" y="3800"/>
                  </a:cubicBezTo>
                  <a:cubicBezTo>
                    <a:pt x="61" y="4408"/>
                    <a:pt x="1" y="4985"/>
                    <a:pt x="61" y="5593"/>
                  </a:cubicBezTo>
                  <a:cubicBezTo>
                    <a:pt x="1637" y="4509"/>
                    <a:pt x="3543" y="3920"/>
                    <a:pt x="5455" y="3920"/>
                  </a:cubicBezTo>
                  <a:cubicBezTo>
                    <a:pt x="6384" y="3920"/>
                    <a:pt x="7313" y="4059"/>
                    <a:pt x="8207" y="4347"/>
                  </a:cubicBezTo>
                  <a:cubicBezTo>
                    <a:pt x="10366" y="5016"/>
                    <a:pt x="12220" y="6475"/>
                    <a:pt x="14378" y="7113"/>
                  </a:cubicBezTo>
                  <a:cubicBezTo>
                    <a:pt x="15199" y="7358"/>
                    <a:pt x="16060" y="7480"/>
                    <a:pt x="16922" y="7480"/>
                  </a:cubicBezTo>
                  <a:cubicBezTo>
                    <a:pt x="18198" y="7480"/>
                    <a:pt x="19478" y="7214"/>
                    <a:pt x="20639" y="6688"/>
                  </a:cubicBezTo>
                  <a:cubicBezTo>
                    <a:pt x="21399" y="6353"/>
                    <a:pt x="22129" y="5897"/>
                    <a:pt x="22767" y="5320"/>
                  </a:cubicBezTo>
                  <a:cubicBezTo>
                    <a:pt x="22797" y="3466"/>
                    <a:pt x="22341" y="1642"/>
                    <a:pt x="21551"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1"/>
            <p:cNvSpPr/>
            <p:nvPr/>
          </p:nvSpPr>
          <p:spPr>
            <a:xfrm>
              <a:off x="1713217" y="4548161"/>
              <a:ext cx="604007" cy="298742"/>
            </a:xfrm>
            <a:custGeom>
              <a:rect b="b" l="l" r="r" t="t"/>
              <a:pathLst>
                <a:path extrusionOk="0" h="5954" w="12038">
                  <a:moveTo>
                    <a:pt x="3089" y="0"/>
                  </a:moveTo>
                  <a:cubicBezTo>
                    <a:pt x="2027" y="0"/>
                    <a:pt x="963" y="221"/>
                    <a:pt x="1" y="641"/>
                  </a:cubicBezTo>
                  <a:cubicBezTo>
                    <a:pt x="1460" y="2921"/>
                    <a:pt x="3679" y="4714"/>
                    <a:pt x="6475" y="5504"/>
                  </a:cubicBezTo>
                  <a:cubicBezTo>
                    <a:pt x="7524" y="5809"/>
                    <a:pt x="8583" y="5953"/>
                    <a:pt x="9620" y="5953"/>
                  </a:cubicBezTo>
                  <a:cubicBezTo>
                    <a:pt x="10445" y="5953"/>
                    <a:pt x="11256" y="5862"/>
                    <a:pt x="12038" y="5687"/>
                  </a:cubicBezTo>
                  <a:cubicBezTo>
                    <a:pt x="11977" y="5626"/>
                    <a:pt x="11855" y="5595"/>
                    <a:pt x="11794" y="5504"/>
                  </a:cubicBezTo>
                  <a:cubicBezTo>
                    <a:pt x="9971" y="4228"/>
                    <a:pt x="8755" y="2252"/>
                    <a:pt x="6840" y="1066"/>
                  </a:cubicBezTo>
                  <a:cubicBezTo>
                    <a:pt x="5728" y="342"/>
                    <a:pt x="4410" y="0"/>
                    <a:pt x="3089"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1"/>
            <p:cNvSpPr/>
            <p:nvPr/>
          </p:nvSpPr>
          <p:spPr>
            <a:xfrm>
              <a:off x="1627820" y="4212695"/>
              <a:ext cx="1142384" cy="389007"/>
            </a:xfrm>
            <a:custGeom>
              <a:rect b="b" l="l" r="r" t="t"/>
              <a:pathLst>
                <a:path extrusionOk="0" h="7753" w="22768">
                  <a:moveTo>
                    <a:pt x="5417" y="0"/>
                  </a:moveTo>
                  <a:cubicBezTo>
                    <a:pt x="3496" y="0"/>
                    <a:pt x="1576" y="589"/>
                    <a:pt x="1" y="1673"/>
                  </a:cubicBezTo>
                  <a:cubicBezTo>
                    <a:pt x="31" y="2464"/>
                    <a:pt x="153" y="3254"/>
                    <a:pt x="335" y="4075"/>
                  </a:cubicBezTo>
                  <a:cubicBezTo>
                    <a:pt x="1908" y="3041"/>
                    <a:pt x="3808" y="2462"/>
                    <a:pt x="5698" y="2462"/>
                  </a:cubicBezTo>
                  <a:cubicBezTo>
                    <a:pt x="6255" y="2462"/>
                    <a:pt x="6810" y="2512"/>
                    <a:pt x="7357" y="2616"/>
                  </a:cubicBezTo>
                  <a:cubicBezTo>
                    <a:pt x="9454" y="3011"/>
                    <a:pt x="11369" y="4105"/>
                    <a:pt x="13192" y="5169"/>
                  </a:cubicBezTo>
                  <a:cubicBezTo>
                    <a:pt x="15047" y="6233"/>
                    <a:pt x="16931" y="7296"/>
                    <a:pt x="19028" y="7631"/>
                  </a:cubicBezTo>
                  <a:cubicBezTo>
                    <a:pt x="19606" y="7752"/>
                    <a:pt x="20184" y="7752"/>
                    <a:pt x="20731" y="7752"/>
                  </a:cubicBezTo>
                  <a:cubicBezTo>
                    <a:pt x="21430" y="6749"/>
                    <a:pt x="21946" y="5655"/>
                    <a:pt x="22311" y="4470"/>
                  </a:cubicBezTo>
                  <a:cubicBezTo>
                    <a:pt x="22615" y="3497"/>
                    <a:pt x="22706" y="2494"/>
                    <a:pt x="22767" y="1521"/>
                  </a:cubicBezTo>
                  <a:lnTo>
                    <a:pt x="22767" y="1521"/>
                  </a:lnTo>
                  <a:cubicBezTo>
                    <a:pt x="22068" y="1977"/>
                    <a:pt x="21339" y="2433"/>
                    <a:pt x="20579" y="2768"/>
                  </a:cubicBezTo>
                  <a:cubicBezTo>
                    <a:pt x="19418" y="3294"/>
                    <a:pt x="18138" y="3560"/>
                    <a:pt x="16862" y="3560"/>
                  </a:cubicBezTo>
                  <a:cubicBezTo>
                    <a:pt x="15999" y="3560"/>
                    <a:pt x="15138" y="3438"/>
                    <a:pt x="14317" y="3193"/>
                  </a:cubicBezTo>
                  <a:cubicBezTo>
                    <a:pt x="12159" y="2555"/>
                    <a:pt x="10275" y="1096"/>
                    <a:pt x="8177" y="427"/>
                  </a:cubicBezTo>
                  <a:cubicBezTo>
                    <a:pt x="7283" y="139"/>
                    <a:pt x="6350" y="0"/>
                    <a:pt x="5417" y="0"/>
                  </a:cubicBezTo>
                  <a:close/>
                </a:path>
              </a:pathLst>
            </a:custGeom>
            <a:solidFill>
              <a:srgbClr val="3EFFE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1"/>
            <p:cNvSpPr/>
            <p:nvPr/>
          </p:nvSpPr>
          <p:spPr>
            <a:xfrm>
              <a:off x="1555412" y="3875562"/>
              <a:ext cx="1037117" cy="971338"/>
            </a:xfrm>
            <a:custGeom>
              <a:rect b="b" l="l" r="r" t="t"/>
              <a:pathLst>
                <a:path extrusionOk="0" h="19359" w="20670">
                  <a:moveTo>
                    <a:pt x="4560" y="0"/>
                  </a:moveTo>
                  <a:lnTo>
                    <a:pt x="4560" y="0"/>
                  </a:lnTo>
                  <a:cubicBezTo>
                    <a:pt x="3253" y="1277"/>
                    <a:pt x="2280" y="2918"/>
                    <a:pt x="1733" y="4803"/>
                  </a:cubicBezTo>
                  <a:cubicBezTo>
                    <a:pt x="0" y="10851"/>
                    <a:pt x="3496" y="17174"/>
                    <a:pt x="9545" y="18906"/>
                  </a:cubicBezTo>
                  <a:cubicBezTo>
                    <a:pt x="10590" y="19213"/>
                    <a:pt x="11648" y="19359"/>
                    <a:pt x="12692" y="19359"/>
                  </a:cubicBezTo>
                  <a:cubicBezTo>
                    <a:pt x="15682" y="19359"/>
                    <a:pt x="18551" y="18160"/>
                    <a:pt x="20669" y="16110"/>
                  </a:cubicBezTo>
                  <a:lnTo>
                    <a:pt x="20669" y="16110"/>
                  </a:lnTo>
                  <a:cubicBezTo>
                    <a:pt x="19783" y="16300"/>
                    <a:pt x="18875" y="16395"/>
                    <a:pt x="17960" y="16395"/>
                  </a:cubicBezTo>
                  <a:cubicBezTo>
                    <a:pt x="16678" y="16395"/>
                    <a:pt x="15381" y="16209"/>
                    <a:pt x="14104" y="15836"/>
                  </a:cubicBezTo>
                  <a:cubicBezTo>
                    <a:pt x="7204" y="13860"/>
                    <a:pt x="3131" y="6869"/>
                    <a:pt x="4560" y="0"/>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path path="circle">
            <a:fillToRect b="50%" l="50%" r="50%" t="50%"/>
          </a:path>
          <a:tileRect/>
        </a:gradFill>
      </p:bgPr>
    </p:bg>
    <p:spTree>
      <p:nvGrpSpPr>
        <p:cNvPr id="3834" name="Shape 3834"/>
        <p:cNvGrpSpPr/>
        <p:nvPr/>
      </p:nvGrpSpPr>
      <p:grpSpPr>
        <a:xfrm>
          <a:off x="0" y="0"/>
          <a:ext cx="0" cy="0"/>
          <a:chOff x="0" y="0"/>
          <a:chExt cx="0" cy="0"/>
        </a:xfrm>
      </p:grpSpPr>
      <p:sp>
        <p:nvSpPr>
          <p:cNvPr id="3835" name="Google Shape;3835;p72"/>
          <p:cNvSpPr/>
          <p:nvPr/>
        </p:nvSpPr>
        <p:spPr>
          <a:xfrm>
            <a:off x="3749612" y="2652787"/>
            <a:ext cx="456600" cy="4566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endParaRPr>
          </a:p>
        </p:txBody>
      </p:sp>
      <p:sp>
        <p:nvSpPr>
          <p:cNvPr id="3836" name="Google Shape;3836;p72"/>
          <p:cNvSpPr/>
          <p:nvPr/>
        </p:nvSpPr>
        <p:spPr>
          <a:xfrm>
            <a:off x="4343699" y="2659312"/>
            <a:ext cx="456600" cy="4566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endParaRPr>
          </a:p>
        </p:txBody>
      </p:sp>
      <p:sp>
        <p:nvSpPr>
          <p:cNvPr id="3837" name="Google Shape;3837;p72"/>
          <p:cNvSpPr/>
          <p:nvPr/>
        </p:nvSpPr>
        <p:spPr>
          <a:xfrm>
            <a:off x="4937799" y="2659312"/>
            <a:ext cx="456600" cy="4566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838" name="Google Shape;3838;p72"/>
          <p:cNvSpPr txBox="1"/>
          <p:nvPr>
            <p:ph type="title"/>
          </p:nvPr>
        </p:nvSpPr>
        <p:spPr>
          <a:xfrm>
            <a:off x="2705675" y="773725"/>
            <a:ext cx="3858900" cy="7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3839" name="Google Shape;3839;p72"/>
          <p:cNvSpPr txBox="1"/>
          <p:nvPr>
            <p:ph idx="1" type="subTitle"/>
          </p:nvPr>
        </p:nvSpPr>
        <p:spPr>
          <a:xfrm>
            <a:off x="3152775" y="1603301"/>
            <a:ext cx="2838300" cy="96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Do you have any questions?</a:t>
            </a:r>
            <a:endParaRPr/>
          </a:p>
          <a:p>
            <a:pPr indent="0" lvl="0" marL="0" rtl="0" algn="ctr">
              <a:spcBef>
                <a:spcPts val="0"/>
              </a:spcBef>
              <a:spcAft>
                <a:spcPts val="0"/>
              </a:spcAft>
              <a:buClr>
                <a:schemeClr val="dk1"/>
              </a:buClr>
              <a:buSzPts val="1100"/>
              <a:buFont typeface="Arial"/>
              <a:buNone/>
            </a:pPr>
            <a:r>
              <a:rPr lang="en"/>
              <a:t>youremail@freepik.com </a:t>
            </a:r>
            <a:endParaRPr/>
          </a:p>
          <a:p>
            <a:pPr indent="0" lvl="0" marL="0" rtl="0" algn="ctr">
              <a:spcBef>
                <a:spcPts val="0"/>
              </a:spcBef>
              <a:spcAft>
                <a:spcPts val="0"/>
              </a:spcAft>
              <a:buClr>
                <a:schemeClr val="dk1"/>
              </a:buClr>
              <a:buSzPts val="1100"/>
              <a:buFont typeface="Arial"/>
              <a:buNone/>
            </a:pPr>
            <a:r>
              <a:rPr lang="en"/>
              <a:t>+91 620 421 838 </a:t>
            </a:r>
            <a:endParaRPr/>
          </a:p>
          <a:p>
            <a:pPr indent="0" lvl="0" marL="0" rtl="0" algn="ctr">
              <a:spcBef>
                <a:spcPts val="0"/>
              </a:spcBef>
              <a:spcAft>
                <a:spcPts val="0"/>
              </a:spcAft>
              <a:buNone/>
            </a:pPr>
            <a:r>
              <a:rPr lang="en"/>
              <a:t>yourwebsite.com</a:t>
            </a:r>
            <a:endParaRPr/>
          </a:p>
        </p:txBody>
      </p:sp>
      <p:sp>
        <p:nvSpPr>
          <p:cNvPr id="3840" name="Google Shape;3840;p72"/>
          <p:cNvSpPr txBox="1"/>
          <p:nvPr/>
        </p:nvSpPr>
        <p:spPr>
          <a:xfrm>
            <a:off x="3152850" y="4011225"/>
            <a:ext cx="2838300" cy="24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latin typeface="Quicksand"/>
                <a:ea typeface="Quicksand"/>
                <a:cs typeface="Quicksand"/>
                <a:sym typeface="Quicksand"/>
              </a:rPr>
              <a:t>Please keep this slide for attribution</a:t>
            </a:r>
            <a:endParaRPr sz="1000">
              <a:solidFill>
                <a:schemeClr val="lt1"/>
              </a:solidFill>
              <a:latin typeface="Quicksand"/>
              <a:ea typeface="Quicksand"/>
              <a:cs typeface="Quicksand"/>
              <a:sym typeface="Quicksand"/>
            </a:endParaRPr>
          </a:p>
        </p:txBody>
      </p:sp>
      <p:sp>
        <p:nvSpPr>
          <p:cNvPr id="3841" name="Google Shape;3841;p72"/>
          <p:cNvSpPr/>
          <p:nvPr/>
        </p:nvSpPr>
        <p:spPr>
          <a:xfrm>
            <a:off x="2546246" y="2591934"/>
            <a:ext cx="22753" cy="22713"/>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2"/>
          <p:cNvSpPr/>
          <p:nvPr/>
        </p:nvSpPr>
        <p:spPr>
          <a:xfrm>
            <a:off x="3853862" y="2763575"/>
            <a:ext cx="248083" cy="248083"/>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2"/>
          <p:cNvSpPr/>
          <p:nvPr/>
        </p:nvSpPr>
        <p:spPr>
          <a:xfrm>
            <a:off x="4447948" y="2786424"/>
            <a:ext cx="248108" cy="202397"/>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4" name="Google Shape;3844;p72"/>
          <p:cNvGrpSpPr/>
          <p:nvPr/>
        </p:nvGrpSpPr>
        <p:grpSpPr>
          <a:xfrm>
            <a:off x="5042048" y="2763570"/>
            <a:ext cx="248095" cy="248082"/>
            <a:chOff x="266768" y="1721375"/>
            <a:chExt cx="397907" cy="397887"/>
          </a:xfrm>
        </p:grpSpPr>
        <p:sp>
          <p:nvSpPr>
            <p:cNvPr id="3845" name="Google Shape;3845;p72"/>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2"/>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7" name="Google Shape;3847;p72"/>
          <p:cNvGrpSpPr/>
          <p:nvPr/>
        </p:nvGrpSpPr>
        <p:grpSpPr>
          <a:xfrm rot="-5400000">
            <a:off x="279687" y="104368"/>
            <a:ext cx="1960173" cy="3136621"/>
            <a:chOff x="7576573" y="632471"/>
            <a:chExt cx="1525664" cy="2441330"/>
          </a:xfrm>
        </p:grpSpPr>
        <p:sp>
          <p:nvSpPr>
            <p:cNvPr id="3848" name="Google Shape;3848;p72"/>
            <p:cNvSpPr/>
            <p:nvPr/>
          </p:nvSpPr>
          <p:spPr>
            <a:xfrm rot="-788516">
              <a:off x="7780894" y="741949"/>
              <a:ext cx="1140133" cy="1537094"/>
            </a:xfrm>
            <a:custGeom>
              <a:rect b="b" l="l" r="r" t="t"/>
              <a:pathLst>
                <a:path extrusionOk="0" h="33861" w="24255">
                  <a:moveTo>
                    <a:pt x="8297" y="1"/>
                  </a:moveTo>
                  <a:cubicBezTo>
                    <a:pt x="7949" y="457"/>
                    <a:pt x="7274" y="1142"/>
                    <a:pt x="6420" y="2011"/>
                  </a:cubicBezTo>
                  <a:cubicBezTo>
                    <a:pt x="5258" y="3192"/>
                    <a:pt x="3664" y="4810"/>
                    <a:pt x="1888" y="6869"/>
                  </a:cubicBezTo>
                  <a:cubicBezTo>
                    <a:pt x="369" y="8631"/>
                    <a:pt x="1" y="10761"/>
                    <a:pt x="951" y="12296"/>
                  </a:cubicBezTo>
                  <a:cubicBezTo>
                    <a:pt x="1756" y="13595"/>
                    <a:pt x="3302" y="14266"/>
                    <a:pt x="5364" y="14266"/>
                  </a:cubicBezTo>
                  <a:cubicBezTo>
                    <a:pt x="6325" y="14266"/>
                    <a:pt x="7400" y="14120"/>
                    <a:pt x="8563" y="13823"/>
                  </a:cubicBezTo>
                  <a:cubicBezTo>
                    <a:pt x="9396" y="13611"/>
                    <a:pt x="10263" y="13507"/>
                    <a:pt x="11144" y="13507"/>
                  </a:cubicBezTo>
                  <a:cubicBezTo>
                    <a:pt x="14081" y="13507"/>
                    <a:pt x="17175" y="14658"/>
                    <a:pt x="19670" y="16758"/>
                  </a:cubicBezTo>
                  <a:cubicBezTo>
                    <a:pt x="22289" y="18965"/>
                    <a:pt x="23737" y="21766"/>
                    <a:pt x="23540" y="24253"/>
                  </a:cubicBezTo>
                  <a:cubicBezTo>
                    <a:pt x="23333" y="26869"/>
                    <a:pt x="22013" y="29272"/>
                    <a:pt x="19824" y="31021"/>
                  </a:cubicBezTo>
                  <a:cubicBezTo>
                    <a:pt x="17927" y="32536"/>
                    <a:pt x="15624" y="33353"/>
                    <a:pt x="13345" y="33353"/>
                  </a:cubicBezTo>
                  <a:cubicBezTo>
                    <a:pt x="12896" y="33353"/>
                    <a:pt x="12448" y="33321"/>
                    <a:pt x="12005" y="33257"/>
                  </a:cubicBezTo>
                  <a:cubicBezTo>
                    <a:pt x="7576" y="32615"/>
                    <a:pt x="5412" y="29027"/>
                    <a:pt x="5389" y="28991"/>
                  </a:cubicBezTo>
                  <a:lnTo>
                    <a:pt x="4952" y="29249"/>
                  </a:lnTo>
                  <a:cubicBezTo>
                    <a:pt x="5044" y="29404"/>
                    <a:pt x="7256" y="33081"/>
                    <a:pt x="11932" y="33760"/>
                  </a:cubicBezTo>
                  <a:cubicBezTo>
                    <a:pt x="12402" y="33827"/>
                    <a:pt x="12874" y="33860"/>
                    <a:pt x="13347" y="33860"/>
                  </a:cubicBezTo>
                  <a:cubicBezTo>
                    <a:pt x="15742" y="33860"/>
                    <a:pt x="18154" y="33004"/>
                    <a:pt x="20139" y="31417"/>
                  </a:cubicBezTo>
                  <a:cubicBezTo>
                    <a:pt x="22438" y="29581"/>
                    <a:pt x="23826" y="27050"/>
                    <a:pt x="24044" y="24293"/>
                  </a:cubicBezTo>
                  <a:cubicBezTo>
                    <a:pt x="24255" y="21645"/>
                    <a:pt x="22742" y="18682"/>
                    <a:pt x="19996" y="16371"/>
                  </a:cubicBezTo>
                  <a:cubicBezTo>
                    <a:pt x="17384" y="14171"/>
                    <a:pt x="14245" y="12990"/>
                    <a:pt x="11205" y="12990"/>
                  </a:cubicBezTo>
                  <a:cubicBezTo>
                    <a:pt x="10267" y="12990"/>
                    <a:pt x="9338" y="13102"/>
                    <a:pt x="8437" y="13332"/>
                  </a:cubicBezTo>
                  <a:cubicBezTo>
                    <a:pt x="7336" y="13613"/>
                    <a:pt x="6313" y="13751"/>
                    <a:pt x="5399" y="13751"/>
                  </a:cubicBezTo>
                  <a:cubicBezTo>
                    <a:pt x="3509" y="13751"/>
                    <a:pt x="2083" y="13161"/>
                    <a:pt x="1383" y="12030"/>
                  </a:cubicBezTo>
                  <a:cubicBezTo>
                    <a:pt x="551" y="10688"/>
                    <a:pt x="901" y="8792"/>
                    <a:pt x="2274" y="7200"/>
                  </a:cubicBezTo>
                  <a:cubicBezTo>
                    <a:pt x="4037" y="5155"/>
                    <a:pt x="5624" y="3543"/>
                    <a:pt x="6782" y="2367"/>
                  </a:cubicBezTo>
                  <a:cubicBezTo>
                    <a:pt x="7683" y="1452"/>
                    <a:pt x="8333" y="790"/>
                    <a:pt x="8701" y="308"/>
                  </a:cubicBezTo>
                  <a:lnTo>
                    <a:pt x="82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9" name="Google Shape;3849;p72"/>
            <p:cNvGrpSpPr/>
            <p:nvPr/>
          </p:nvGrpSpPr>
          <p:grpSpPr>
            <a:xfrm rot="-2308724">
              <a:off x="7804887" y="1754441"/>
              <a:ext cx="1069036" cy="1106965"/>
              <a:chOff x="3916400" y="2704850"/>
              <a:chExt cx="718725" cy="744225"/>
            </a:xfrm>
          </p:grpSpPr>
          <p:sp>
            <p:nvSpPr>
              <p:cNvPr id="3850" name="Google Shape;3850;p72"/>
              <p:cNvSpPr/>
              <p:nvPr/>
            </p:nvSpPr>
            <p:spPr>
              <a:xfrm>
                <a:off x="4341825" y="3393525"/>
                <a:ext cx="6225" cy="1175"/>
              </a:xfrm>
              <a:custGeom>
                <a:rect b="b" l="l" r="r" t="t"/>
                <a:pathLst>
                  <a:path extrusionOk="0" h="47" w="249">
                    <a:moveTo>
                      <a:pt x="249" y="1"/>
                    </a:moveTo>
                    <a:cubicBezTo>
                      <a:pt x="203" y="8"/>
                      <a:pt x="157" y="16"/>
                      <a:pt x="112" y="22"/>
                    </a:cubicBezTo>
                    <a:cubicBezTo>
                      <a:pt x="74" y="31"/>
                      <a:pt x="37" y="38"/>
                      <a:pt x="0" y="46"/>
                    </a:cubicBezTo>
                    <a:cubicBezTo>
                      <a:pt x="83" y="30"/>
                      <a:pt x="166" y="16"/>
                      <a:pt x="2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2"/>
              <p:cNvSpPr/>
              <p:nvPr/>
            </p:nvSpPr>
            <p:spPr>
              <a:xfrm>
                <a:off x="4415475" y="3340325"/>
                <a:ext cx="3525" cy="5300"/>
              </a:xfrm>
              <a:custGeom>
                <a:rect b="b" l="l" r="r" t="t"/>
                <a:pathLst>
                  <a:path extrusionOk="0" h="212" w="141">
                    <a:moveTo>
                      <a:pt x="141" y="0"/>
                    </a:moveTo>
                    <a:lnTo>
                      <a:pt x="70" y="102"/>
                    </a:lnTo>
                    <a:cubicBezTo>
                      <a:pt x="48" y="139"/>
                      <a:pt x="24" y="176"/>
                      <a:pt x="1" y="212"/>
                    </a:cubicBezTo>
                    <a:cubicBezTo>
                      <a:pt x="46" y="140"/>
                      <a:pt x="94" y="71"/>
                      <a:pt x="1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2"/>
              <p:cNvSpPr/>
              <p:nvPr/>
            </p:nvSpPr>
            <p:spPr>
              <a:xfrm>
                <a:off x="4233250" y="3268675"/>
                <a:ext cx="1850" cy="4825"/>
              </a:xfrm>
              <a:custGeom>
                <a:rect b="b" l="l" r="r" t="t"/>
                <a:pathLst>
                  <a:path extrusionOk="0" h="193" w="74">
                    <a:moveTo>
                      <a:pt x="73" y="0"/>
                    </a:moveTo>
                    <a:cubicBezTo>
                      <a:pt x="72" y="0"/>
                      <a:pt x="0" y="192"/>
                      <a:pt x="4" y="192"/>
                    </a:cubicBezTo>
                    <a:cubicBezTo>
                      <a:pt x="5" y="192"/>
                      <a:pt x="10" y="181"/>
                      <a:pt x="23" y="152"/>
                    </a:cubicBezTo>
                    <a:cubicBezTo>
                      <a:pt x="33" y="127"/>
                      <a:pt x="42" y="103"/>
                      <a:pt x="52" y="78"/>
                    </a:cubicBezTo>
                    <a:cubicBezTo>
                      <a:pt x="53" y="75"/>
                      <a:pt x="53" y="73"/>
                      <a:pt x="53" y="70"/>
                    </a:cubicBezTo>
                    <a:cubicBezTo>
                      <a:pt x="59" y="47"/>
                      <a:pt x="67" y="23"/>
                      <a:pt x="73" y="1"/>
                    </a:cubicBezTo>
                    <a:cubicBezTo>
                      <a:pt x="73" y="0"/>
                      <a:pt x="73" y="0"/>
                      <a:pt x="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2"/>
              <p:cNvSpPr/>
              <p:nvPr/>
            </p:nvSpPr>
            <p:spPr>
              <a:xfrm>
                <a:off x="4183725" y="3237450"/>
                <a:ext cx="283900" cy="206825"/>
              </a:xfrm>
              <a:custGeom>
                <a:rect b="b" l="l" r="r" t="t"/>
                <a:pathLst>
                  <a:path extrusionOk="0" h="8273" w="11356">
                    <a:moveTo>
                      <a:pt x="9345" y="4208"/>
                    </a:moveTo>
                    <a:lnTo>
                      <a:pt x="9345" y="4208"/>
                    </a:lnTo>
                    <a:cubicBezTo>
                      <a:pt x="9344" y="4210"/>
                      <a:pt x="9342" y="4212"/>
                      <a:pt x="9340" y="4215"/>
                    </a:cubicBezTo>
                    <a:cubicBezTo>
                      <a:pt x="9343" y="4213"/>
                      <a:pt x="9344" y="4211"/>
                      <a:pt x="9345" y="4208"/>
                    </a:cubicBezTo>
                    <a:close/>
                    <a:moveTo>
                      <a:pt x="1131" y="0"/>
                    </a:moveTo>
                    <a:cubicBezTo>
                      <a:pt x="770" y="0"/>
                      <a:pt x="411" y="175"/>
                      <a:pt x="258" y="529"/>
                    </a:cubicBezTo>
                    <a:cubicBezTo>
                      <a:pt x="81" y="943"/>
                      <a:pt x="40" y="1376"/>
                      <a:pt x="24" y="1821"/>
                    </a:cubicBezTo>
                    <a:cubicBezTo>
                      <a:pt x="1" y="2363"/>
                      <a:pt x="71" y="2894"/>
                      <a:pt x="170" y="3425"/>
                    </a:cubicBezTo>
                    <a:cubicBezTo>
                      <a:pt x="408" y="4720"/>
                      <a:pt x="1030" y="5965"/>
                      <a:pt x="2010" y="6852"/>
                    </a:cubicBezTo>
                    <a:cubicBezTo>
                      <a:pt x="3011" y="7757"/>
                      <a:pt x="4414" y="8272"/>
                      <a:pt x="5776" y="8272"/>
                    </a:cubicBezTo>
                    <a:cubicBezTo>
                      <a:pt x="5978" y="8272"/>
                      <a:pt x="6179" y="8261"/>
                      <a:pt x="6377" y="8238"/>
                    </a:cubicBezTo>
                    <a:cubicBezTo>
                      <a:pt x="7102" y="8154"/>
                      <a:pt x="7755" y="7938"/>
                      <a:pt x="8405" y="7611"/>
                    </a:cubicBezTo>
                    <a:cubicBezTo>
                      <a:pt x="8918" y="7352"/>
                      <a:pt x="9366" y="7005"/>
                      <a:pt x="9796" y="6624"/>
                    </a:cubicBezTo>
                    <a:cubicBezTo>
                      <a:pt x="10299" y="6178"/>
                      <a:pt x="10749" y="5653"/>
                      <a:pt x="11094" y="5074"/>
                    </a:cubicBezTo>
                    <a:cubicBezTo>
                      <a:pt x="11355" y="4633"/>
                      <a:pt x="11111" y="3967"/>
                      <a:pt x="10655" y="3765"/>
                    </a:cubicBezTo>
                    <a:cubicBezTo>
                      <a:pt x="10510" y="3701"/>
                      <a:pt x="10365" y="3670"/>
                      <a:pt x="10225" y="3670"/>
                    </a:cubicBezTo>
                    <a:cubicBezTo>
                      <a:pt x="9870" y="3670"/>
                      <a:pt x="9548" y="3867"/>
                      <a:pt x="9347" y="4205"/>
                    </a:cubicBezTo>
                    <a:cubicBezTo>
                      <a:pt x="9347" y="4206"/>
                      <a:pt x="9346" y="4207"/>
                      <a:pt x="9345" y="4208"/>
                    </a:cubicBezTo>
                    <a:lnTo>
                      <a:pt x="9345" y="4208"/>
                    </a:lnTo>
                    <a:cubicBezTo>
                      <a:pt x="9358" y="4190"/>
                      <a:pt x="9371" y="4172"/>
                      <a:pt x="9384" y="4154"/>
                    </a:cubicBezTo>
                    <a:lnTo>
                      <a:pt x="9384" y="4154"/>
                    </a:lnTo>
                    <a:cubicBezTo>
                      <a:pt x="9346" y="4210"/>
                      <a:pt x="9308" y="4267"/>
                      <a:pt x="9270" y="4324"/>
                    </a:cubicBezTo>
                    <a:cubicBezTo>
                      <a:pt x="9294" y="4287"/>
                      <a:pt x="9317" y="4251"/>
                      <a:pt x="9339" y="4214"/>
                    </a:cubicBezTo>
                    <a:lnTo>
                      <a:pt x="9339" y="4214"/>
                    </a:lnTo>
                    <a:cubicBezTo>
                      <a:pt x="9205" y="4404"/>
                      <a:pt x="9060" y="4587"/>
                      <a:pt x="8905" y="4761"/>
                    </a:cubicBezTo>
                    <a:cubicBezTo>
                      <a:pt x="8930" y="5064"/>
                      <a:pt x="8856" y="5360"/>
                      <a:pt x="8654" y="5579"/>
                    </a:cubicBezTo>
                    <a:cubicBezTo>
                      <a:pt x="7793" y="6521"/>
                      <a:pt x="6592" y="7101"/>
                      <a:pt x="5384" y="7101"/>
                    </a:cubicBezTo>
                    <a:cubicBezTo>
                      <a:pt x="5098" y="7101"/>
                      <a:pt x="4813" y="7068"/>
                      <a:pt x="4531" y="7001"/>
                    </a:cubicBezTo>
                    <a:cubicBezTo>
                      <a:pt x="2874" y="6609"/>
                      <a:pt x="1730" y="4987"/>
                      <a:pt x="1445" y="3307"/>
                    </a:cubicBezTo>
                    <a:cubicBezTo>
                      <a:pt x="1376" y="2968"/>
                      <a:pt x="1451" y="2381"/>
                      <a:pt x="1838" y="2381"/>
                    </a:cubicBezTo>
                    <a:cubicBezTo>
                      <a:pt x="1842" y="2381"/>
                      <a:pt x="1845" y="2381"/>
                      <a:pt x="1849" y="2381"/>
                    </a:cubicBezTo>
                    <a:cubicBezTo>
                      <a:pt x="1896" y="2384"/>
                      <a:pt x="1940" y="2390"/>
                      <a:pt x="1984" y="2397"/>
                    </a:cubicBezTo>
                    <a:cubicBezTo>
                      <a:pt x="1968" y="2187"/>
                      <a:pt x="1962" y="1976"/>
                      <a:pt x="1968" y="1765"/>
                    </a:cubicBezTo>
                    <a:cubicBezTo>
                      <a:pt x="1970" y="1737"/>
                      <a:pt x="1971" y="1710"/>
                      <a:pt x="1973" y="1681"/>
                    </a:cubicBezTo>
                    <a:lnTo>
                      <a:pt x="1973" y="1681"/>
                    </a:lnTo>
                    <a:cubicBezTo>
                      <a:pt x="1969" y="1699"/>
                      <a:pt x="1968" y="1716"/>
                      <a:pt x="1966" y="1733"/>
                    </a:cubicBezTo>
                    <a:cubicBezTo>
                      <a:pt x="1964" y="1751"/>
                      <a:pt x="1963" y="1758"/>
                      <a:pt x="1963" y="1758"/>
                    </a:cubicBezTo>
                    <a:cubicBezTo>
                      <a:pt x="1961" y="1758"/>
                      <a:pt x="1977" y="1557"/>
                      <a:pt x="1978" y="1557"/>
                    </a:cubicBezTo>
                    <a:lnTo>
                      <a:pt x="1978" y="1557"/>
                    </a:lnTo>
                    <a:cubicBezTo>
                      <a:pt x="1979" y="1557"/>
                      <a:pt x="1978" y="1562"/>
                      <a:pt x="1978" y="1575"/>
                    </a:cubicBezTo>
                    <a:lnTo>
                      <a:pt x="1974" y="1640"/>
                    </a:lnTo>
                    <a:cubicBezTo>
                      <a:pt x="1973" y="1654"/>
                      <a:pt x="1973" y="1668"/>
                      <a:pt x="1973" y="1681"/>
                    </a:cubicBezTo>
                    <a:cubicBezTo>
                      <a:pt x="1979" y="1623"/>
                      <a:pt x="1986" y="1562"/>
                      <a:pt x="1995" y="1504"/>
                    </a:cubicBezTo>
                    <a:cubicBezTo>
                      <a:pt x="2006" y="1443"/>
                      <a:pt x="2018" y="1384"/>
                      <a:pt x="2032" y="1324"/>
                    </a:cubicBezTo>
                    <a:lnTo>
                      <a:pt x="2032" y="1324"/>
                    </a:lnTo>
                    <a:cubicBezTo>
                      <a:pt x="2023" y="1349"/>
                      <a:pt x="2014" y="1374"/>
                      <a:pt x="2004" y="1399"/>
                    </a:cubicBezTo>
                    <a:cubicBezTo>
                      <a:pt x="1991" y="1427"/>
                      <a:pt x="1986" y="1438"/>
                      <a:pt x="1985" y="1438"/>
                    </a:cubicBezTo>
                    <a:cubicBezTo>
                      <a:pt x="1981" y="1438"/>
                      <a:pt x="2053" y="1246"/>
                      <a:pt x="2054" y="1246"/>
                    </a:cubicBezTo>
                    <a:cubicBezTo>
                      <a:pt x="2054" y="1246"/>
                      <a:pt x="2054" y="1246"/>
                      <a:pt x="2054" y="1246"/>
                    </a:cubicBezTo>
                    <a:cubicBezTo>
                      <a:pt x="2047" y="1270"/>
                      <a:pt x="2040" y="1293"/>
                      <a:pt x="2035" y="1317"/>
                    </a:cubicBezTo>
                    <a:cubicBezTo>
                      <a:pt x="2034" y="1319"/>
                      <a:pt x="2034" y="1322"/>
                      <a:pt x="2034" y="1324"/>
                    </a:cubicBezTo>
                    <a:cubicBezTo>
                      <a:pt x="2191" y="867"/>
                      <a:pt x="2040" y="300"/>
                      <a:pt x="1565" y="90"/>
                    </a:cubicBezTo>
                    <a:cubicBezTo>
                      <a:pt x="1430" y="30"/>
                      <a:pt x="1280" y="0"/>
                      <a:pt x="11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2"/>
              <p:cNvSpPr/>
              <p:nvPr/>
            </p:nvSpPr>
            <p:spPr>
              <a:xfrm>
                <a:off x="4232750" y="3276425"/>
                <a:ext cx="475" cy="5075"/>
              </a:xfrm>
              <a:custGeom>
                <a:rect b="b" l="l" r="r" t="t"/>
                <a:pathLst>
                  <a:path extrusionOk="0" h="203" w="19">
                    <a:moveTo>
                      <a:pt x="19" y="0"/>
                    </a:moveTo>
                    <a:cubicBezTo>
                      <a:pt x="18" y="0"/>
                      <a:pt x="1" y="202"/>
                      <a:pt x="3" y="202"/>
                    </a:cubicBezTo>
                    <a:cubicBezTo>
                      <a:pt x="3" y="202"/>
                      <a:pt x="4" y="195"/>
                      <a:pt x="6" y="178"/>
                    </a:cubicBezTo>
                    <a:cubicBezTo>
                      <a:pt x="9" y="159"/>
                      <a:pt x="10" y="142"/>
                      <a:pt x="13" y="125"/>
                    </a:cubicBezTo>
                    <a:cubicBezTo>
                      <a:pt x="13" y="111"/>
                      <a:pt x="15" y="97"/>
                      <a:pt x="15" y="84"/>
                    </a:cubicBezTo>
                    <a:cubicBezTo>
                      <a:pt x="15" y="63"/>
                      <a:pt x="17" y="40"/>
                      <a:pt x="18" y="18"/>
                    </a:cubicBezTo>
                    <a:cubicBezTo>
                      <a:pt x="19" y="6"/>
                      <a:pt x="19" y="0"/>
                      <a:pt x="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2"/>
              <p:cNvSpPr/>
              <p:nvPr/>
            </p:nvSpPr>
            <p:spPr>
              <a:xfrm>
                <a:off x="4234400" y="3308200"/>
                <a:ext cx="1125" cy="6250"/>
              </a:xfrm>
              <a:custGeom>
                <a:rect b="b" l="l" r="r" t="t"/>
                <a:pathLst>
                  <a:path extrusionOk="0" h="250" w="45">
                    <a:moveTo>
                      <a:pt x="0" y="1"/>
                    </a:moveTo>
                    <a:lnTo>
                      <a:pt x="0" y="1"/>
                    </a:lnTo>
                    <a:cubicBezTo>
                      <a:pt x="14" y="84"/>
                      <a:pt x="29" y="166"/>
                      <a:pt x="45" y="249"/>
                    </a:cubicBezTo>
                    <a:cubicBezTo>
                      <a:pt x="38" y="208"/>
                      <a:pt x="32" y="166"/>
                      <a:pt x="24" y="125"/>
                    </a:cubicBezTo>
                    <a:cubicBezTo>
                      <a:pt x="17" y="84"/>
                      <a:pt x="8" y="42"/>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2"/>
              <p:cNvSpPr/>
              <p:nvPr/>
            </p:nvSpPr>
            <p:spPr>
              <a:xfrm>
                <a:off x="4218125" y="3297000"/>
                <a:ext cx="188850" cy="118050"/>
              </a:xfrm>
              <a:custGeom>
                <a:rect b="b" l="l" r="r" t="t"/>
                <a:pathLst>
                  <a:path extrusionOk="0" h="4722" w="7554">
                    <a:moveTo>
                      <a:pt x="4097" y="3929"/>
                    </a:moveTo>
                    <a:cubicBezTo>
                      <a:pt x="4107" y="3929"/>
                      <a:pt x="4120" y="3930"/>
                      <a:pt x="4139" y="3933"/>
                    </a:cubicBezTo>
                    <a:cubicBezTo>
                      <a:pt x="4124" y="3933"/>
                      <a:pt x="4110" y="3931"/>
                      <a:pt x="4097" y="3929"/>
                    </a:cubicBezTo>
                    <a:close/>
                    <a:moveTo>
                      <a:pt x="461" y="1"/>
                    </a:moveTo>
                    <a:cubicBezTo>
                      <a:pt x="76" y="1"/>
                      <a:pt x="0" y="587"/>
                      <a:pt x="69" y="926"/>
                    </a:cubicBezTo>
                    <a:cubicBezTo>
                      <a:pt x="355" y="2607"/>
                      <a:pt x="1498" y="4230"/>
                      <a:pt x="3155" y="4622"/>
                    </a:cubicBezTo>
                    <a:cubicBezTo>
                      <a:pt x="3437" y="4690"/>
                      <a:pt x="3723" y="4722"/>
                      <a:pt x="4008" y="4722"/>
                    </a:cubicBezTo>
                    <a:cubicBezTo>
                      <a:pt x="5217" y="4722"/>
                      <a:pt x="6418" y="4142"/>
                      <a:pt x="7278" y="3199"/>
                    </a:cubicBezTo>
                    <a:cubicBezTo>
                      <a:pt x="7480" y="2981"/>
                      <a:pt x="7554" y="2685"/>
                      <a:pt x="7529" y="2381"/>
                    </a:cubicBezTo>
                    <a:lnTo>
                      <a:pt x="7529" y="2381"/>
                    </a:lnTo>
                    <a:cubicBezTo>
                      <a:pt x="7367" y="2563"/>
                      <a:pt x="7193" y="2736"/>
                      <a:pt x="7014" y="2900"/>
                    </a:cubicBezTo>
                    <a:cubicBezTo>
                      <a:pt x="6695" y="3164"/>
                      <a:pt x="6351" y="3395"/>
                      <a:pt x="5983" y="3584"/>
                    </a:cubicBezTo>
                    <a:cubicBezTo>
                      <a:pt x="5685" y="3715"/>
                      <a:pt x="5377" y="3816"/>
                      <a:pt x="5060" y="3884"/>
                    </a:cubicBezTo>
                    <a:cubicBezTo>
                      <a:pt x="5105" y="3878"/>
                      <a:pt x="5151" y="3871"/>
                      <a:pt x="5197" y="3863"/>
                    </a:cubicBezTo>
                    <a:lnTo>
                      <a:pt x="5197" y="3863"/>
                    </a:lnTo>
                    <a:cubicBezTo>
                      <a:pt x="5123" y="3876"/>
                      <a:pt x="5050" y="3889"/>
                      <a:pt x="4976" y="3903"/>
                    </a:cubicBezTo>
                    <a:lnTo>
                      <a:pt x="4976" y="3903"/>
                    </a:lnTo>
                    <a:cubicBezTo>
                      <a:pt x="5004" y="3897"/>
                      <a:pt x="5031" y="3891"/>
                      <a:pt x="5060" y="3884"/>
                    </a:cubicBezTo>
                    <a:lnTo>
                      <a:pt x="5060" y="3884"/>
                    </a:lnTo>
                    <a:cubicBezTo>
                      <a:pt x="4846" y="3918"/>
                      <a:pt x="4629" y="3935"/>
                      <a:pt x="4413" y="3936"/>
                    </a:cubicBezTo>
                    <a:cubicBezTo>
                      <a:pt x="4345" y="3936"/>
                      <a:pt x="4275" y="3935"/>
                      <a:pt x="4206" y="3933"/>
                    </a:cubicBezTo>
                    <a:lnTo>
                      <a:pt x="4175" y="3933"/>
                    </a:lnTo>
                    <a:cubicBezTo>
                      <a:pt x="4027" y="3918"/>
                      <a:pt x="3880" y="3897"/>
                      <a:pt x="3734" y="3869"/>
                    </a:cubicBezTo>
                    <a:cubicBezTo>
                      <a:pt x="3579" y="3840"/>
                      <a:pt x="3426" y="3804"/>
                      <a:pt x="3276" y="3760"/>
                    </a:cubicBezTo>
                    <a:cubicBezTo>
                      <a:pt x="3233" y="3749"/>
                      <a:pt x="3188" y="3736"/>
                      <a:pt x="3144" y="3723"/>
                    </a:cubicBezTo>
                    <a:cubicBezTo>
                      <a:pt x="3139" y="3721"/>
                      <a:pt x="3133" y="3718"/>
                      <a:pt x="3125" y="3715"/>
                    </a:cubicBezTo>
                    <a:cubicBezTo>
                      <a:pt x="3084" y="3698"/>
                      <a:pt x="3043" y="3684"/>
                      <a:pt x="3001" y="3667"/>
                    </a:cubicBezTo>
                    <a:cubicBezTo>
                      <a:pt x="2760" y="3568"/>
                      <a:pt x="2527" y="3449"/>
                      <a:pt x="2305" y="3311"/>
                    </a:cubicBezTo>
                    <a:cubicBezTo>
                      <a:pt x="2066" y="3138"/>
                      <a:pt x="1845" y="2945"/>
                      <a:pt x="1646" y="2728"/>
                    </a:cubicBezTo>
                    <a:cubicBezTo>
                      <a:pt x="1431" y="2464"/>
                      <a:pt x="1245" y="2178"/>
                      <a:pt x="1089" y="1874"/>
                    </a:cubicBezTo>
                    <a:cubicBezTo>
                      <a:pt x="901" y="1458"/>
                      <a:pt x="765" y="1020"/>
                      <a:pt x="674" y="572"/>
                    </a:cubicBezTo>
                    <a:lnTo>
                      <a:pt x="674" y="572"/>
                    </a:lnTo>
                    <a:cubicBezTo>
                      <a:pt x="680" y="613"/>
                      <a:pt x="688" y="655"/>
                      <a:pt x="695" y="696"/>
                    </a:cubicBezTo>
                    <a:cubicBezTo>
                      <a:pt x="679" y="613"/>
                      <a:pt x="665" y="531"/>
                      <a:pt x="649" y="448"/>
                    </a:cubicBezTo>
                    <a:lnTo>
                      <a:pt x="649" y="448"/>
                    </a:lnTo>
                    <a:cubicBezTo>
                      <a:pt x="658" y="489"/>
                      <a:pt x="667" y="531"/>
                      <a:pt x="674" y="572"/>
                    </a:cubicBezTo>
                    <a:cubicBezTo>
                      <a:pt x="644" y="388"/>
                      <a:pt x="622" y="201"/>
                      <a:pt x="608" y="17"/>
                    </a:cubicBezTo>
                    <a:cubicBezTo>
                      <a:pt x="564" y="8"/>
                      <a:pt x="520" y="3"/>
                      <a:pt x="473" y="1"/>
                    </a:cubicBezTo>
                    <a:cubicBezTo>
                      <a:pt x="469" y="1"/>
                      <a:pt x="465" y="1"/>
                      <a:pt x="4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2"/>
              <p:cNvSpPr/>
              <p:nvPr/>
            </p:nvSpPr>
            <p:spPr>
              <a:xfrm>
                <a:off x="4354500" y="3385725"/>
                <a:ext cx="50250" cy="41975"/>
              </a:xfrm>
              <a:custGeom>
                <a:rect b="b" l="l" r="r" t="t"/>
                <a:pathLst>
                  <a:path extrusionOk="0" h="1679" w="2010">
                    <a:moveTo>
                      <a:pt x="1" y="1"/>
                    </a:moveTo>
                    <a:cubicBezTo>
                      <a:pt x="1" y="1"/>
                      <a:pt x="343" y="1678"/>
                      <a:pt x="1650" y="1678"/>
                    </a:cubicBezTo>
                    <a:cubicBezTo>
                      <a:pt x="1763" y="1678"/>
                      <a:pt x="1883" y="1666"/>
                      <a:pt x="2010" y="1639"/>
                    </a:cubicBezTo>
                    <a:lnTo>
                      <a:pt x="2010" y="1639"/>
                    </a:lnTo>
                    <a:cubicBezTo>
                      <a:pt x="2010" y="1639"/>
                      <a:pt x="1976" y="1644"/>
                      <a:pt x="1918" y="1644"/>
                    </a:cubicBezTo>
                    <a:cubicBezTo>
                      <a:pt x="1617" y="1644"/>
                      <a:pt x="647" y="1519"/>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2"/>
              <p:cNvSpPr/>
              <p:nvPr/>
            </p:nvSpPr>
            <p:spPr>
              <a:xfrm>
                <a:off x="4329150" y="3386550"/>
                <a:ext cx="40750" cy="55225"/>
              </a:xfrm>
              <a:custGeom>
                <a:rect b="b" l="l" r="r" t="t"/>
                <a:pathLst>
                  <a:path extrusionOk="0" h="2209" w="1630">
                    <a:moveTo>
                      <a:pt x="272" y="1"/>
                    </a:moveTo>
                    <a:cubicBezTo>
                      <a:pt x="272" y="1"/>
                      <a:pt x="1" y="2002"/>
                      <a:pt x="1629" y="2209"/>
                    </a:cubicBezTo>
                    <a:cubicBezTo>
                      <a:pt x="1629" y="2209"/>
                      <a:pt x="404" y="1970"/>
                      <a:pt x="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2"/>
              <p:cNvSpPr/>
              <p:nvPr/>
            </p:nvSpPr>
            <p:spPr>
              <a:xfrm>
                <a:off x="4298400" y="3385925"/>
                <a:ext cx="37000" cy="63150"/>
              </a:xfrm>
              <a:custGeom>
                <a:rect b="b" l="l" r="r" t="t"/>
                <a:pathLst>
                  <a:path extrusionOk="0" h="2526" w="1480">
                    <a:moveTo>
                      <a:pt x="889" y="1"/>
                    </a:moveTo>
                    <a:cubicBezTo>
                      <a:pt x="888" y="1"/>
                      <a:pt x="1" y="1814"/>
                      <a:pt x="1479" y="2526"/>
                    </a:cubicBezTo>
                    <a:cubicBezTo>
                      <a:pt x="1479" y="2526"/>
                      <a:pt x="393" y="1913"/>
                      <a:pt x="8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2"/>
              <p:cNvSpPr/>
              <p:nvPr/>
            </p:nvSpPr>
            <p:spPr>
              <a:xfrm>
                <a:off x="4264600" y="3380950"/>
                <a:ext cx="38800" cy="63625"/>
              </a:xfrm>
              <a:custGeom>
                <a:rect b="b" l="l" r="r" t="t"/>
                <a:pathLst>
                  <a:path extrusionOk="0" h="2545" w="1552">
                    <a:moveTo>
                      <a:pt x="1552" y="0"/>
                    </a:moveTo>
                    <a:cubicBezTo>
                      <a:pt x="1551" y="0"/>
                      <a:pt x="1" y="1292"/>
                      <a:pt x="1060" y="2545"/>
                    </a:cubicBezTo>
                    <a:cubicBezTo>
                      <a:pt x="1060" y="2545"/>
                      <a:pt x="319" y="1542"/>
                      <a:pt x="15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2"/>
              <p:cNvSpPr/>
              <p:nvPr/>
            </p:nvSpPr>
            <p:spPr>
              <a:xfrm>
                <a:off x="4237250" y="3370375"/>
                <a:ext cx="38800" cy="63625"/>
              </a:xfrm>
              <a:custGeom>
                <a:rect b="b" l="l" r="r" t="t"/>
                <a:pathLst>
                  <a:path extrusionOk="0" h="2545" w="1552">
                    <a:moveTo>
                      <a:pt x="1551" y="0"/>
                    </a:moveTo>
                    <a:cubicBezTo>
                      <a:pt x="1550" y="0"/>
                      <a:pt x="1" y="1293"/>
                      <a:pt x="1060" y="2545"/>
                    </a:cubicBezTo>
                    <a:cubicBezTo>
                      <a:pt x="1060" y="2545"/>
                      <a:pt x="318" y="1543"/>
                      <a:pt x="1551" y="0"/>
                    </a:cubicBezTo>
                    <a:cubicBezTo>
                      <a:pt x="1551" y="0"/>
                      <a:pt x="1551" y="0"/>
                      <a:pt x="15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2"/>
              <p:cNvSpPr/>
              <p:nvPr/>
            </p:nvSpPr>
            <p:spPr>
              <a:xfrm>
                <a:off x="4212325" y="3358300"/>
                <a:ext cx="49450" cy="50525"/>
              </a:xfrm>
              <a:custGeom>
                <a:rect b="b" l="l" r="r" t="t"/>
                <a:pathLst>
                  <a:path extrusionOk="0" h="2021" w="1978">
                    <a:moveTo>
                      <a:pt x="1978" y="0"/>
                    </a:moveTo>
                    <a:lnTo>
                      <a:pt x="1978" y="0"/>
                    </a:lnTo>
                    <a:cubicBezTo>
                      <a:pt x="1977" y="1"/>
                      <a:pt x="1" y="419"/>
                      <a:pt x="353" y="2021"/>
                    </a:cubicBezTo>
                    <a:cubicBezTo>
                      <a:pt x="353" y="2021"/>
                      <a:pt x="165" y="787"/>
                      <a:pt x="19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2"/>
              <p:cNvSpPr/>
              <p:nvPr/>
            </p:nvSpPr>
            <p:spPr>
              <a:xfrm>
                <a:off x="4198050" y="3335775"/>
                <a:ext cx="50675" cy="40450"/>
              </a:xfrm>
              <a:custGeom>
                <a:rect b="b" l="l" r="r" t="t"/>
                <a:pathLst>
                  <a:path extrusionOk="0" h="1618" w="2027">
                    <a:moveTo>
                      <a:pt x="2022" y="0"/>
                    </a:moveTo>
                    <a:cubicBezTo>
                      <a:pt x="1913" y="0"/>
                      <a:pt x="6" y="23"/>
                      <a:pt x="1" y="1617"/>
                    </a:cubicBezTo>
                    <a:cubicBezTo>
                      <a:pt x="1" y="1617"/>
                      <a:pt x="88" y="373"/>
                      <a:pt x="2026" y="0"/>
                    </a:cubicBezTo>
                    <a:cubicBezTo>
                      <a:pt x="2026" y="0"/>
                      <a:pt x="2025" y="0"/>
                      <a:pt x="20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2"/>
              <p:cNvSpPr/>
              <p:nvPr/>
            </p:nvSpPr>
            <p:spPr>
              <a:xfrm>
                <a:off x="4179375" y="3314175"/>
                <a:ext cx="63925" cy="19300"/>
              </a:xfrm>
              <a:custGeom>
                <a:rect b="b" l="l" r="r" t="t"/>
                <a:pathLst>
                  <a:path extrusionOk="0" h="772" w="2557">
                    <a:moveTo>
                      <a:pt x="1305" y="0"/>
                    </a:moveTo>
                    <a:cubicBezTo>
                      <a:pt x="836" y="0"/>
                      <a:pt x="335" y="174"/>
                      <a:pt x="1" y="772"/>
                    </a:cubicBezTo>
                    <a:cubicBezTo>
                      <a:pt x="1" y="772"/>
                      <a:pt x="407" y="146"/>
                      <a:pt x="1458" y="146"/>
                    </a:cubicBezTo>
                    <a:cubicBezTo>
                      <a:pt x="1766" y="146"/>
                      <a:pt x="2130" y="200"/>
                      <a:pt x="2556" y="340"/>
                    </a:cubicBezTo>
                    <a:cubicBezTo>
                      <a:pt x="2556" y="340"/>
                      <a:pt x="1961" y="0"/>
                      <a:pt x="13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2"/>
              <p:cNvSpPr/>
              <p:nvPr/>
            </p:nvSpPr>
            <p:spPr>
              <a:xfrm>
                <a:off x="4088525" y="3108675"/>
                <a:ext cx="383725" cy="208925"/>
              </a:xfrm>
              <a:custGeom>
                <a:rect b="b" l="l" r="r" t="t"/>
                <a:pathLst>
                  <a:path extrusionOk="0" h="8357" w="15349">
                    <a:moveTo>
                      <a:pt x="2061" y="1"/>
                    </a:moveTo>
                    <a:cubicBezTo>
                      <a:pt x="2061" y="1"/>
                      <a:pt x="0" y="1609"/>
                      <a:pt x="1002" y="3194"/>
                    </a:cubicBezTo>
                    <a:cubicBezTo>
                      <a:pt x="2003" y="4779"/>
                      <a:pt x="4681" y="8233"/>
                      <a:pt x="4681" y="8233"/>
                    </a:cubicBezTo>
                    <a:cubicBezTo>
                      <a:pt x="4681" y="8233"/>
                      <a:pt x="4817" y="8356"/>
                      <a:pt x="5272" y="8356"/>
                    </a:cubicBezTo>
                    <a:cubicBezTo>
                      <a:pt x="5985" y="8356"/>
                      <a:pt x="7481" y="8054"/>
                      <a:pt x="10464" y="6501"/>
                    </a:cubicBezTo>
                    <a:cubicBezTo>
                      <a:pt x="15349" y="3957"/>
                      <a:pt x="10317" y="1858"/>
                      <a:pt x="10317" y="1858"/>
                    </a:cubicBezTo>
                    <a:lnTo>
                      <a:pt x="2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2"/>
              <p:cNvSpPr/>
              <p:nvPr/>
            </p:nvSpPr>
            <p:spPr>
              <a:xfrm>
                <a:off x="4127025" y="3051200"/>
                <a:ext cx="245200" cy="226025"/>
              </a:xfrm>
              <a:custGeom>
                <a:rect b="b" l="l" r="r" t="t"/>
                <a:pathLst>
                  <a:path extrusionOk="0" h="9041" w="9808">
                    <a:moveTo>
                      <a:pt x="7358" y="0"/>
                    </a:moveTo>
                    <a:lnTo>
                      <a:pt x="1" y="2402"/>
                    </a:lnTo>
                    <a:cubicBezTo>
                      <a:pt x="1" y="2402"/>
                      <a:pt x="3618" y="8509"/>
                      <a:pt x="4433" y="8943"/>
                    </a:cubicBezTo>
                    <a:cubicBezTo>
                      <a:pt x="4562" y="9012"/>
                      <a:pt x="4729" y="9041"/>
                      <a:pt x="4917" y="9041"/>
                    </a:cubicBezTo>
                    <a:cubicBezTo>
                      <a:pt x="5921" y="9041"/>
                      <a:pt x="7554" y="8222"/>
                      <a:pt x="7554" y="8222"/>
                    </a:cubicBezTo>
                    <a:cubicBezTo>
                      <a:pt x="9807" y="5964"/>
                      <a:pt x="7358" y="0"/>
                      <a:pt x="73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2"/>
              <p:cNvSpPr/>
              <p:nvPr/>
            </p:nvSpPr>
            <p:spPr>
              <a:xfrm>
                <a:off x="4166375" y="2704850"/>
                <a:ext cx="111275" cy="63575"/>
              </a:xfrm>
              <a:custGeom>
                <a:rect b="b" l="l" r="r" t="t"/>
                <a:pathLst>
                  <a:path extrusionOk="0" h="2543" w="4451">
                    <a:moveTo>
                      <a:pt x="3562" y="0"/>
                    </a:moveTo>
                    <a:cubicBezTo>
                      <a:pt x="2655" y="0"/>
                      <a:pt x="0" y="1333"/>
                      <a:pt x="454" y="2542"/>
                    </a:cubicBezTo>
                    <a:lnTo>
                      <a:pt x="4401" y="836"/>
                    </a:lnTo>
                    <a:cubicBezTo>
                      <a:pt x="4401" y="836"/>
                      <a:pt x="4451" y="122"/>
                      <a:pt x="3662" y="7"/>
                    </a:cubicBezTo>
                    <a:cubicBezTo>
                      <a:pt x="3632" y="3"/>
                      <a:pt x="3598" y="0"/>
                      <a:pt x="35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2"/>
              <p:cNvSpPr/>
              <p:nvPr/>
            </p:nvSpPr>
            <p:spPr>
              <a:xfrm>
                <a:off x="4187275" y="2875400"/>
                <a:ext cx="137925" cy="86900"/>
              </a:xfrm>
              <a:custGeom>
                <a:rect b="b" l="l" r="r" t="t"/>
                <a:pathLst>
                  <a:path extrusionOk="0" h="3476" w="5517">
                    <a:moveTo>
                      <a:pt x="546" y="0"/>
                    </a:moveTo>
                    <a:lnTo>
                      <a:pt x="546" y="0"/>
                    </a:lnTo>
                    <a:cubicBezTo>
                      <a:pt x="571" y="1039"/>
                      <a:pt x="445" y="2070"/>
                      <a:pt x="1" y="2808"/>
                    </a:cubicBezTo>
                    <a:cubicBezTo>
                      <a:pt x="1" y="2808"/>
                      <a:pt x="1511" y="3475"/>
                      <a:pt x="3469" y="3475"/>
                    </a:cubicBezTo>
                    <a:cubicBezTo>
                      <a:pt x="4116" y="3475"/>
                      <a:pt x="4811" y="3403"/>
                      <a:pt x="5517" y="3209"/>
                    </a:cubicBezTo>
                    <a:cubicBezTo>
                      <a:pt x="5517" y="3209"/>
                      <a:pt x="5345" y="2336"/>
                      <a:pt x="4851" y="1130"/>
                    </a:cubicBezTo>
                    <a:cubicBezTo>
                      <a:pt x="3557" y="363"/>
                      <a:pt x="2064" y="52"/>
                      <a:pt x="5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2"/>
              <p:cNvSpPr/>
              <p:nvPr/>
            </p:nvSpPr>
            <p:spPr>
              <a:xfrm>
                <a:off x="4184525" y="2772050"/>
                <a:ext cx="64275" cy="36200"/>
              </a:xfrm>
              <a:custGeom>
                <a:rect b="b" l="l" r="r" t="t"/>
                <a:pathLst>
                  <a:path extrusionOk="0" h="1448" w="2571">
                    <a:moveTo>
                      <a:pt x="998" y="0"/>
                    </a:moveTo>
                    <a:lnTo>
                      <a:pt x="1" y="148"/>
                    </a:lnTo>
                    <a:cubicBezTo>
                      <a:pt x="1" y="148"/>
                      <a:pt x="158" y="671"/>
                      <a:pt x="320" y="1448"/>
                    </a:cubicBezTo>
                    <a:cubicBezTo>
                      <a:pt x="733" y="1386"/>
                      <a:pt x="1154" y="1358"/>
                      <a:pt x="1575" y="1358"/>
                    </a:cubicBezTo>
                    <a:cubicBezTo>
                      <a:pt x="1908" y="1358"/>
                      <a:pt x="2241" y="1375"/>
                      <a:pt x="2570" y="1407"/>
                    </a:cubicBezTo>
                    <a:cubicBezTo>
                      <a:pt x="2111" y="906"/>
                      <a:pt x="1591" y="428"/>
                      <a:pt x="9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2"/>
              <p:cNvSpPr/>
              <p:nvPr/>
            </p:nvSpPr>
            <p:spPr>
              <a:xfrm>
                <a:off x="4192525" y="2805975"/>
                <a:ext cx="116025" cy="97675"/>
              </a:xfrm>
              <a:custGeom>
                <a:rect b="b" l="l" r="r" t="t"/>
                <a:pathLst>
                  <a:path extrusionOk="0" h="3907" w="4641">
                    <a:moveTo>
                      <a:pt x="1255" y="1"/>
                    </a:moveTo>
                    <a:cubicBezTo>
                      <a:pt x="834" y="1"/>
                      <a:pt x="413" y="29"/>
                      <a:pt x="0" y="91"/>
                    </a:cubicBezTo>
                    <a:cubicBezTo>
                      <a:pt x="154" y="834"/>
                      <a:pt x="311" y="1808"/>
                      <a:pt x="336" y="2777"/>
                    </a:cubicBezTo>
                    <a:cubicBezTo>
                      <a:pt x="1854" y="2829"/>
                      <a:pt x="3347" y="3140"/>
                      <a:pt x="4641" y="3907"/>
                    </a:cubicBezTo>
                    <a:cubicBezTo>
                      <a:pt x="4174" y="2769"/>
                      <a:pt x="3421" y="1332"/>
                      <a:pt x="2250" y="50"/>
                    </a:cubicBezTo>
                    <a:cubicBezTo>
                      <a:pt x="1921" y="18"/>
                      <a:pt x="1588" y="1"/>
                      <a:pt x="12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2"/>
              <p:cNvSpPr/>
              <p:nvPr/>
            </p:nvSpPr>
            <p:spPr>
              <a:xfrm>
                <a:off x="4156825" y="2710600"/>
                <a:ext cx="138200" cy="65150"/>
              </a:xfrm>
              <a:custGeom>
                <a:rect b="b" l="l" r="r" t="t"/>
                <a:pathLst>
                  <a:path extrusionOk="0" h="2606" w="5528">
                    <a:moveTo>
                      <a:pt x="3917" y="1"/>
                    </a:moveTo>
                    <a:cubicBezTo>
                      <a:pt x="2489" y="1"/>
                      <a:pt x="0" y="2232"/>
                      <a:pt x="1109" y="2606"/>
                    </a:cubicBezTo>
                    <a:lnTo>
                      <a:pt x="2106" y="2458"/>
                    </a:lnTo>
                    <a:cubicBezTo>
                      <a:pt x="2106" y="2458"/>
                      <a:pt x="5528" y="1943"/>
                      <a:pt x="4678" y="407"/>
                    </a:cubicBezTo>
                    <a:cubicBezTo>
                      <a:pt x="4519" y="119"/>
                      <a:pt x="4246" y="1"/>
                      <a:pt x="39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2"/>
              <p:cNvSpPr/>
              <p:nvPr/>
            </p:nvSpPr>
            <p:spPr>
              <a:xfrm>
                <a:off x="3916400" y="2865175"/>
                <a:ext cx="58925" cy="108900"/>
              </a:xfrm>
              <a:custGeom>
                <a:rect b="b" l="l" r="r" t="t"/>
                <a:pathLst>
                  <a:path extrusionOk="0" h="4356" w="2357">
                    <a:moveTo>
                      <a:pt x="1840" y="0"/>
                    </a:moveTo>
                    <a:cubicBezTo>
                      <a:pt x="1665" y="0"/>
                      <a:pt x="1460" y="65"/>
                      <a:pt x="1249" y="268"/>
                    </a:cubicBezTo>
                    <a:cubicBezTo>
                      <a:pt x="674" y="821"/>
                      <a:pt x="0" y="3958"/>
                      <a:pt x="1283" y="4356"/>
                    </a:cubicBezTo>
                    <a:lnTo>
                      <a:pt x="2356" y="192"/>
                    </a:lnTo>
                    <a:cubicBezTo>
                      <a:pt x="2356" y="192"/>
                      <a:pt x="2143" y="0"/>
                      <a:pt x="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2"/>
              <p:cNvSpPr/>
              <p:nvPr/>
            </p:nvSpPr>
            <p:spPr>
              <a:xfrm>
                <a:off x="4047200" y="2953750"/>
                <a:ext cx="139600" cy="121500"/>
              </a:xfrm>
              <a:custGeom>
                <a:rect b="b" l="l" r="r" t="t"/>
                <a:pathLst>
                  <a:path extrusionOk="0" h="4860" w="5584">
                    <a:moveTo>
                      <a:pt x="3534" y="1"/>
                    </a:moveTo>
                    <a:cubicBezTo>
                      <a:pt x="2134" y="553"/>
                      <a:pt x="972" y="1541"/>
                      <a:pt x="1" y="2708"/>
                    </a:cubicBezTo>
                    <a:cubicBezTo>
                      <a:pt x="834" y="3322"/>
                      <a:pt x="1570" y="4056"/>
                      <a:pt x="1882" y="4860"/>
                    </a:cubicBezTo>
                    <a:cubicBezTo>
                      <a:pt x="1882" y="4860"/>
                      <a:pt x="4454" y="3475"/>
                      <a:pt x="5583" y="751"/>
                    </a:cubicBezTo>
                    <a:cubicBezTo>
                      <a:pt x="5583" y="751"/>
                      <a:pt x="4789" y="351"/>
                      <a:pt x="35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2"/>
              <p:cNvSpPr/>
              <p:nvPr/>
            </p:nvSpPr>
            <p:spPr>
              <a:xfrm>
                <a:off x="3958425" y="2941775"/>
                <a:ext cx="64300" cy="45075"/>
              </a:xfrm>
              <a:custGeom>
                <a:rect b="b" l="l" r="r" t="t"/>
                <a:pathLst>
                  <a:path extrusionOk="0" h="1803" w="2572">
                    <a:moveTo>
                      <a:pt x="2571" y="1"/>
                    </a:moveTo>
                    <a:lnTo>
                      <a:pt x="2571" y="1"/>
                    </a:lnTo>
                    <a:cubicBezTo>
                      <a:pt x="1896" y="55"/>
                      <a:pt x="1198" y="173"/>
                      <a:pt x="497" y="379"/>
                    </a:cubicBezTo>
                    <a:lnTo>
                      <a:pt x="1" y="1257"/>
                    </a:lnTo>
                    <a:cubicBezTo>
                      <a:pt x="1" y="1257"/>
                      <a:pt x="511" y="1454"/>
                      <a:pt x="1223" y="1803"/>
                    </a:cubicBezTo>
                    <a:cubicBezTo>
                      <a:pt x="1590" y="1151"/>
                      <a:pt x="2056" y="546"/>
                      <a:pt x="25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2"/>
              <p:cNvSpPr/>
              <p:nvPr/>
            </p:nvSpPr>
            <p:spPr>
              <a:xfrm>
                <a:off x="3989000" y="2940900"/>
                <a:ext cx="146525" cy="80550"/>
              </a:xfrm>
              <a:custGeom>
                <a:rect b="b" l="l" r="r" t="t"/>
                <a:pathLst>
                  <a:path extrusionOk="0" h="3222" w="5861">
                    <a:moveTo>
                      <a:pt x="2251" y="1"/>
                    </a:moveTo>
                    <a:cubicBezTo>
                      <a:pt x="1955" y="1"/>
                      <a:pt x="1654" y="12"/>
                      <a:pt x="1348" y="36"/>
                    </a:cubicBezTo>
                    <a:cubicBezTo>
                      <a:pt x="833" y="580"/>
                      <a:pt x="367" y="1186"/>
                      <a:pt x="0" y="1838"/>
                    </a:cubicBezTo>
                    <a:cubicBezTo>
                      <a:pt x="681" y="2171"/>
                      <a:pt x="1546" y="2645"/>
                      <a:pt x="2328" y="3222"/>
                    </a:cubicBezTo>
                    <a:cubicBezTo>
                      <a:pt x="3299" y="2054"/>
                      <a:pt x="4461" y="1067"/>
                      <a:pt x="5861" y="515"/>
                    </a:cubicBezTo>
                    <a:cubicBezTo>
                      <a:pt x="4885" y="242"/>
                      <a:pt x="3630" y="1"/>
                      <a:pt x="22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2"/>
              <p:cNvSpPr/>
              <p:nvPr/>
            </p:nvSpPr>
            <p:spPr>
              <a:xfrm>
                <a:off x="3929025" y="2868750"/>
                <a:ext cx="84150" cy="106500"/>
              </a:xfrm>
              <a:custGeom>
                <a:rect b="b" l="l" r="r" t="t"/>
                <a:pathLst>
                  <a:path extrusionOk="0" h="4260" w="3366">
                    <a:moveTo>
                      <a:pt x="1504" y="0"/>
                    </a:moveTo>
                    <a:cubicBezTo>
                      <a:pt x="18" y="0"/>
                      <a:pt x="0" y="4260"/>
                      <a:pt x="938" y="4260"/>
                    </a:cubicBezTo>
                    <a:cubicBezTo>
                      <a:pt x="1011" y="4260"/>
                      <a:pt x="1090" y="4234"/>
                      <a:pt x="1175" y="4178"/>
                    </a:cubicBezTo>
                    <a:lnTo>
                      <a:pt x="1673" y="3300"/>
                    </a:lnTo>
                    <a:cubicBezTo>
                      <a:pt x="1673" y="3300"/>
                      <a:pt x="3365" y="281"/>
                      <a:pt x="1632" y="11"/>
                    </a:cubicBezTo>
                    <a:cubicBezTo>
                      <a:pt x="1588" y="4"/>
                      <a:pt x="1545" y="0"/>
                      <a:pt x="1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2"/>
              <p:cNvSpPr/>
              <p:nvPr/>
            </p:nvSpPr>
            <p:spPr>
              <a:xfrm>
                <a:off x="4410550" y="2940100"/>
                <a:ext cx="86575" cy="124350"/>
              </a:xfrm>
              <a:custGeom>
                <a:rect b="b" l="l" r="r" t="t"/>
                <a:pathLst>
                  <a:path extrusionOk="0" h="4974" w="3463">
                    <a:moveTo>
                      <a:pt x="1656" y="1"/>
                    </a:moveTo>
                    <a:cubicBezTo>
                      <a:pt x="967" y="536"/>
                      <a:pt x="410" y="1196"/>
                      <a:pt x="231" y="2151"/>
                    </a:cubicBezTo>
                    <a:cubicBezTo>
                      <a:pt x="80" y="3021"/>
                      <a:pt x="1" y="4235"/>
                      <a:pt x="624" y="4974"/>
                    </a:cubicBezTo>
                    <a:cubicBezTo>
                      <a:pt x="1119" y="3525"/>
                      <a:pt x="3463" y="2474"/>
                      <a:pt x="2762" y="980"/>
                    </a:cubicBezTo>
                    <a:cubicBezTo>
                      <a:pt x="2508" y="437"/>
                      <a:pt x="2096" y="147"/>
                      <a:pt x="16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2"/>
              <p:cNvSpPr/>
              <p:nvPr/>
            </p:nvSpPr>
            <p:spPr>
              <a:xfrm>
                <a:off x="4375900" y="2936875"/>
                <a:ext cx="76125" cy="205875"/>
              </a:xfrm>
              <a:custGeom>
                <a:rect b="b" l="l" r="r" t="t"/>
                <a:pathLst>
                  <a:path extrusionOk="0" h="8235" w="3045">
                    <a:moveTo>
                      <a:pt x="2241" y="1"/>
                    </a:moveTo>
                    <a:cubicBezTo>
                      <a:pt x="1707" y="1"/>
                      <a:pt x="1203" y="165"/>
                      <a:pt x="783" y="460"/>
                    </a:cubicBezTo>
                    <a:cubicBezTo>
                      <a:pt x="693" y="736"/>
                      <a:pt x="636" y="1030"/>
                      <a:pt x="616" y="1341"/>
                    </a:cubicBezTo>
                    <a:cubicBezTo>
                      <a:pt x="528" y="2916"/>
                      <a:pt x="1091" y="4414"/>
                      <a:pt x="942" y="5949"/>
                    </a:cubicBezTo>
                    <a:cubicBezTo>
                      <a:pt x="864" y="6789"/>
                      <a:pt x="488" y="7538"/>
                      <a:pt x="1" y="8158"/>
                    </a:cubicBezTo>
                    <a:cubicBezTo>
                      <a:pt x="214" y="8211"/>
                      <a:pt x="407" y="8235"/>
                      <a:pt x="580" y="8235"/>
                    </a:cubicBezTo>
                    <a:cubicBezTo>
                      <a:pt x="1423" y="8235"/>
                      <a:pt x="1817" y="7678"/>
                      <a:pt x="2000" y="7190"/>
                    </a:cubicBezTo>
                    <a:cubicBezTo>
                      <a:pt x="2127" y="6855"/>
                      <a:pt x="2118" y="6472"/>
                      <a:pt x="2000" y="6110"/>
                    </a:cubicBezTo>
                    <a:cubicBezTo>
                      <a:pt x="1883" y="5749"/>
                      <a:pt x="1904" y="5416"/>
                      <a:pt x="2011" y="5100"/>
                    </a:cubicBezTo>
                    <a:cubicBezTo>
                      <a:pt x="1387" y="4363"/>
                      <a:pt x="1467" y="3149"/>
                      <a:pt x="1619" y="2276"/>
                    </a:cubicBezTo>
                    <a:cubicBezTo>
                      <a:pt x="1797" y="1322"/>
                      <a:pt x="2353" y="663"/>
                      <a:pt x="3045" y="127"/>
                    </a:cubicBezTo>
                    <a:cubicBezTo>
                      <a:pt x="2905" y="80"/>
                      <a:pt x="2761" y="49"/>
                      <a:pt x="2620" y="28"/>
                    </a:cubicBezTo>
                    <a:cubicBezTo>
                      <a:pt x="2492" y="10"/>
                      <a:pt x="2366" y="1"/>
                      <a:pt x="22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2"/>
              <p:cNvSpPr/>
              <p:nvPr/>
            </p:nvSpPr>
            <p:spPr>
              <a:xfrm>
                <a:off x="4337050" y="2948400"/>
                <a:ext cx="66150" cy="192450"/>
              </a:xfrm>
              <a:custGeom>
                <a:rect b="b" l="l" r="r" t="t"/>
                <a:pathLst>
                  <a:path extrusionOk="0" h="7698" w="2646">
                    <a:moveTo>
                      <a:pt x="2336" y="0"/>
                    </a:moveTo>
                    <a:lnTo>
                      <a:pt x="2336" y="0"/>
                    </a:lnTo>
                    <a:cubicBezTo>
                      <a:pt x="2057" y="196"/>
                      <a:pt x="1815" y="450"/>
                      <a:pt x="1625" y="750"/>
                    </a:cubicBezTo>
                    <a:cubicBezTo>
                      <a:pt x="0" y="3328"/>
                      <a:pt x="1525" y="7690"/>
                      <a:pt x="1525" y="7690"/>
                    </a:cubicBezTo>
                    <a:cubicBezTo>
                      <a:pt x="1535" y="7693"/>
                      <a:pt x="1544" y="7694"/>
                      <a:pt x="1554" y="7697"/>
                    </a:cubicBezTo>
                    <a:cubicBezTo>
                      <a:pt x="2042" y="7077"/>
                      <a:pt x="2417" y="6328"/>
                      <a:pt x="2496" y="5488"/>
                    </a:cubicBezTo>
                    <a:cubicBezTo>
                      <a:pt x="2646" y="3953"/>
                      <a:pt x="2082" y="2455"/>
                      <a:pt x="2170" y="880"/>
                    </a:cubicBezTo>
                    <a:cubicBezTo>
                      <a:pt x="2190" y="569"/>
                      <a:pt x="2247" y="275"/>
                      <a:pt x="23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2"/>
              <p:cNvSpPr/>
              <p:nvPr/>
            </p:nvSpPr>
            <p:spPr>
              <a:xfrm>
                <a:off x="4445975" y="2855550"/>
                <a:ext cx="94975" cy="110125"/>
              </a:xfrm>
              <a:custGeom>
                <a:rect b="b" l="l" r="r" t="t"/>
                <a:pathLst>
                  <a:path extrusionOk="0" h="4405" w="3799">
                    <a:moveTo>
                      <a:pt x="2219" y="1"/>
                    </a:moveTo>
                    <a:cubicBezTo>
                      <a:pt x="1864" y="1"/>
                      <a:pt x="1622" y="393"/>
                      <a:pt x="1687" y="680"/>
                    </a:cubicBezTo>
                    <a:cubicBezTo>
                      <a:pt x="1777" y="1088"/>
                      <a:pt x="1508" y="1562"/>
                      <a:pt x="1508" y="1562"/>
                    </a:cubicBezTo>
                    <a:cubicBezTo>
                      <a:pt x="1508" y="1562"/>
                      <a:pt x="1461" y="737"/>
                      <a:pt x="875" y="737"/>
                    </a:cubicBezTo>
                    <a:cubicBezTo>
                      <a:pt x="829" y="737"/>
                      <a:pt x="780" y="742"/>
                      <a:pt x="727" y="753"/>
                    </a:cubicBezTo>
                    <a:cubicBezTo>
                      <a:pt x="0" y="903"/>
                      <a:pt x="378" y="2828"/>
                      <a:pt x="378" y="2828"/>
                    </a:cubicBezTo>
                    <a:cubicBezTo>
                      <a:pt x="1783" y="3435"/>
                      <a:pt x="1735" y="4236"/>
                      <a:pt x="2158" y="4390"/>
                    </a:cubicBezTo>
                    <a:cubicBezTo>
                      <a:pt x="2185" y="4399"/>
                      <a:pt x="2215" y="4404"/>
                      <a:pt x="2246" y="4404"/>
                    </a:cubicBezTo>
                    <a:cubicBezTo>
                      <a:pt x="2713" y="4404"/>
                      <a:pt x="3653" y="3394"/>
                      <a:pt x="3724" y="2767"/>
                    </a:cubicBezTo>
                    <a:cubicBezTo>
                      <a:pt x="3799" y="2098"/>
                      <a:pt x="3573" y="1913"/>
                      <a:pt x="3573" y="1913"/>
                    </a:cubicBezTo>
                    <a:cubicBezTo>
                      <a:pt x="3573" y="1913"/>
                      <a:pt x="3714" y="1367"/>
                      <a:pt x="3457" y="1060"/>
                    </a:cubicBezTo>
                    <a:cubicBezTo>
                      <a:pt x="3209" y="763"/>
                      <a:pt x="2969" y="758"/>
                      <a:pt x="2954" y="758"/>
                    </a:cubicBezTo>
                    <a:cubicBezTo>
                      <a:pt x="2953" y="758"/>
                      <a:pt x="2953" y="758"/>
                      <a:pt x="2953" y="758"/>
                    </a:cubicBezTo>
                    <a:cubicBezTo>
                      <a:pt x="2941" y="544"/>
                      <a:pt x="2702" y="236"/>
                      <a:pt x="2702" y="236"/>
                    </a:cubicBezTo>
                    <a:cubicBezTo>
                      <a:pt x="2531" y="67"/>
                      <a:pt x="2365" y="1"/>
                      <a:pt x="2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2"/>
              <p:cNvSpPr/>
              <p:nvPr/>
            </p:nvSpPr>
            <p:spPr>
              <a:xfrm>
                <a:off x="4435300" y="2921750"/>
                <a:ext cx="64500" cy="70350"/>
              </a:xfrm>
              <a:custGeom>
                <a:rect b="b" l="l" r="r" t="t"/>
                <a:pathLst>
                  <a:path extrusionOk="0" h="2814" w="2580">
                    <a:moveTo>
                      <a:pt x="867" y="0"/>
                    </a:moveTo>
                    <a:cubicBezTo>
                      <a:pt x="706" y="0"/>
                      <a:pt x="545" y="60"/>
                      <a:pt x="420" y="177"/>
                    </a:cubicBezTo>
                    <a:cubicBezTo>
                      <a:pt x="355" y="238"/>
                      <a:pt x="235" y="316"/>
                      <a:pt x="112" y="405"/>
                    </a:cubicBezTo>
                    <a:cubicBezTo>
                      <a:pt x="0" y="488"/>
                      <a:pt x="14" y="659"/>
                      <a:pt x="137" y="723"/>
                    </a:cubicBezTo>
                    <a:cubicBezTo>
                      <a:pt x="697" y="1010"/>
                      <a:pt x="1964" y="1895"/>
                      <a:pt x="1798" y="2813"/>
                    </a:cubicBezTo>
                    <a:cubicBezTo>
                      <a:pt x="1798" y="2813"/>
                      <a:pt x="2277" y="2315"/>
                      <a:pt x="2505" y="1882"/>
                    </a:cubicBezTo>
                    <a:cubicBezTo>
                      <a:pt x="2579" y="1744"/>
                      <a:pt x="2566" y="1575"/>
                      <a:pt x="2479" y="1444"/>
                    </a:cubicBezTo>
                    <a:cubicBezTo>
                      <a:pt x="2317" y="1200"/>
                      <a:pt x="1964" y="739"/>
                      <a:pt x="1295" y="160"/>
                    </a:cubicBezTo>
                    <a:cubicBezTo>
                      <a:pt x="1173" y="53"/>
                      <a:pt x="1020" y="0"/>
                      <a:pt x="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2"/>
              <p:cNvSpPr/>
              <p:nvPr/>
            </p:nvSpPr>
            <p:spPr>
              <a:xfrm>
                <a:off x="4511275" y="2874475"/>
                <a:ext cx="14825" cy="32425"/>
              </a:xfrm>
              <a:custGeom>
                <a:rect b="b" l="l" r="r" t="t"/>
                <a:pathLst>
                  <a:path extrusionOk="0" h="1297" w="593">
                    <a:moveTo>
                      <a:pt x="340" y="0"/>
                    </a:moveTo>
                    <a:lnTo>
                      <a:pt x="340" y="0"/>
                    </a:lnTo>
                    <a:cubicBezTo>
                      <a:pt x="340" y="0"/>
                      <a:pt x="400" y="717"/>
                      <a:pt x="0" y="1296"/>
                    </a:cubicBezTo>
                    <a:cubicBezTo>
                      <a:pt x="0" y="1296"/>
                      <a:pt x="593" y="723"/>
                      <a:pt x="3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2"/>
              <p:cNvSpPr/>
              <p:nvPr/>
            </p:nvSpPr>
            <p:spPr>
              <a:xfrm>
                <a:off x="4525275" y="2903350"/>
                <a:ext cx="9975" cy="24275"/>
              </a:xfrm>
              <a:custGeom>
                <a:rect b="b" l="l" r="r" t="t"/>
                <a:pathLst>
                  <a:path extrusionOk="0" h="971" w="399">
                    <a:moveTo>
                      <a:pt x="399" y="0"/>
                    </a:moveTo>
                    <a:cubicBezTo>
                      <a:pt x="399" y="1"/>
                      <a:pt x="232" y="636"/>
                      <a:pt x="1" y="970"/>
                    </a:cubicBezTo>
                    <a:cubicBezTo>
                      <a:pt x="1" y="970"/>
                      <a:pt x="384" y="565"/>
                      <a:pt x="3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2"/>
              <p:cNvSpPr/>
              <p:nvPr/>
            </p:nvSpPr>
            <p:spPr>
              <a:xfrm>
                <a:off x="4477425" y="2891550"/>
                <a:ext cx="8175" cy="10600"/>
              </a:xfrm>
              <a:custGeom>
                <a:rect b="b" l="l" r="r" t="t"/>
                <a:pathLst>
                  <a:path extrusionOk="0" h="424" w="327">
                    <a:moveTo>
                      <a:pt x="309" y="1"/>
                    </a:moveTo>
                    <a:cubicBezTo>
                      <a:pt x="309" y="1"/>
                      <a:pt x="275" y="177"/>
                      <a:pt x="0" y="424"/>
                    </a:cubicBezTo>
                    <a:lnTo>
                      <a:pt x="0" y="424"/>
                    </a:lnTo>
                    <a:cubicBezTo>
                      <a:pt x="10" y="417"/>
                      <a:pt x="326" y="247"/>
                      <a:pt x="309" y="1"/>
                    </a:cubicBezTo>
                    <a:close/>
                    <a:moveTo>
                      <a:pt x="0" y="424"/>
                    </a:moveTo>
                    <a:lnTo>
                      <a:pt x="0" y="424"/>
                    </a:lnTo>
                    <a:cubicBezTo>
                      <a:pt x="0" y="424"/>
                      <a:pt x="0" y="424"/>
                      <a:pt x="0" y="424"/>
                    </a:cubicBezTo>
                    <a:cubicBezTo>
                      <a:pt x="0" y="424"/>
                      <a:pt x="0" y="424"/>
                      <a:pt x="0"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2"/>
              <p:cNvSpPr/>
              <p:nvPr/>
            </p:nvSpPr>
            <p:spPr>
              <a:xfrm>
                <a:off x="4495725" y="2882175"/>
                <a:ext cx="22775" cy="11950"/>
              </a:xfrm>
              <a:custGeom>
                <a:rect b="b" l="l" r="r" t="t"/>
                <a:pathLst>
                  <a:path extrusionOk="0" h="478" w="911">
                    <a:moveTo>
                      <a:pt x="1" y="14"/>
                    </a:moveTo>
                    <a:cubicBezTo>
                      <a:pt x="1" y="14"/>
                      <a:pt x="1" y="14"/>
                      <a:pt x="1" y="14"/>
                    </a:cubicBezTo>
                    <a:cubicBezTo>
                      <a:pt x="1" y="14"/>
                      <a:pt x="1" y="14"/>
                      <a:pt x="1" y="14"/>
                    </a:cubicBezTo>
                    <a:cubicBezTo>
                      <a:pt x="1" y="14"/>
                      <a:pt x="1" y="14"/>
                      <a:pt x="1" y="14"/>
                    </a:cubicBezTo>
                    <a:close/>
                    <a:moveTo>
                      <a:pt x="201" y="1"/>
                    </a:moveTo>
                    <a:cubicBezTo>
                      <a:pt x="91" y="1"/>
                      <a:pt x="10" y="13"/>
                      <a:pt x="1" y="14"/>
                    </a:cubicBezTo>
                    <a:lnTo>
                      <a:pt x="1" y="14"/>
                    </a:lnTo>
                    <a:cubicBezTo>
                      <a:pt x="21" y="14"/>
                      <a:pt x="41" y="13"/>
                      <a:pt x="60" y="13"/>
                    </a:cubicBezTo>
                    <a:cubicBezTo>
                      <a:pt x="771" y="13"/>
                      <a:pt x="910" y="478"/>
                      <a:pt x="910" y="478"/>
                    </a:cubicBezTo>
                    <a:cubicBezTo>
                      <a:pt x="851" y="66"/>
                      <a:pt x="450" y="1"/>
                      <a:pt x="2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2"/>
              <p:cNvSpPr/>
              <p:nvPr/>
            </p:nvSpPr>
            <p:spPr>
              <a:xfrm>
                <a:off x="4493750" y="2887075"/>
                <a:ext cx="22775" cy="11975"/>
              </a:xfrm>
              <a:custGeom>
                <a:rect b="b" l="l" r="r" t="t"/>
                <a:pathLst>
                  <a:path extrusionOk="0" h="479" w="911">
                    <a:moveTo>
                      <a:pt x="202" y="1"/>
                    </a:moveTo>
                    <a:cubicBezTo>
                      <a:pt x="85" y="1"/>
                      <a:pt x="1" y="15"/>
                      <a:pt x="1" y="15"/>
                    </a:cubicBezTo>
                    <a:cubicBezTo>
                      <a:pt x="21" y="15"/>
                      <a:pt x="41" y="14"/>
                      <a:pt x="61" y="14"/>
                    </a:cubicBezTo>
                    <a:cubicBezTo>
                      <a:pt x="770" y="14"/>
                      <a:pt x="911" y="478"/>
                      <a:pt x="911" y="478"/>
                    </a:cubicBezTo>
                    <a:cubicBezTo>
                      <a:pt x="852" y="67"/>
                      <a:pt x="452"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2"/>
              <p:cNvSpPr/>
              <p:nvPr/>
            </p:nvSpPr>
            <p:spPr>
              <a:xfrm>
                <a:off x="4519025" y="2901825"/>
                <a:ext cx="14425" cy="13350"/>
              </a:xfrm>
              <a:custGeom>
                <a:rect b="b" l="l" r="r" t="t"/>
                <a:pathLst>
                  <a:path extrusionOk="0" h="534" w="577">
                    <a:moveTo>
                      <a:pt x="0" y="0"/>
                    </a:moveTo>
                    <a:lnTo>
                      <a:pt x="0" y="0"/>
                    </a:lnTo>
                    <a:cubicBezTo>
                      <a:pt x="0" y="0"/>
                      <a:pt x="0" y="0"/>
                      <a:pt x="0" y="0"/>
                    </a:cubicBezTo>
                    <a:lnTo>
                      <a:pt x="0" y="0"/>
                    </a:lnTo>
                    <a:cubicBezTo>
                      <a:pt x="0" y="0"/>
                      <a:pt x="0" y="0"/>
                      <a:pt x="0" y="0"/>
                    </a:cubicBezTo>
                    <a:close/>
                    <a:moveTo>
                      <a:pt x="0" y="0"/>
                    </a:moveTo>
                    <a:lnTo>
                      <a:pt x="0" y="0"/>
                    </a:lnTo>
                    <a:cubicBezTo>
                      <a:pt x="517" y="149"/>
                      <a:pt x="534" y="534"/>
                      <a:pt x="534" y="534"/>
                    </a:cubicBezTo>
                    <a:cubicBezTo>
                      <a:pt x="577" y="83"/>
                      <a:pt x="3" y="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2"/>
              <p:cNvSpPr/>
              <p:nvPr/>
            </p:nvSpPr>
            <p:spPr>
              <a:xfrm>
                <a:off x="4516950" y="2906550"/>
                <a:ext cx="14400" cy="13375"/>
              </a:xfrm>
              <a:custGeom>
                <a:rect b="b" l="l" r="r" t="t"/>
                <a:pathLst>
                  <a:path extrusionOk="0" h="535" w="576">
                    <a:moveTo>
                      <a:pt x="0" y="1"/>
                    </a:moveTo>
                    <a:cubicBezTo>
                      <a:pt x="0" y="1"/>
                      <a:pt x="0" y="1"/>
                      <a:pt x="0" y="1"/>
                    </a:cubicBezTo>
                    <a:cubicBezTo>
                      <a:pt x="517" y="150"/>
                      <a:pt x="534" y="534"/>
                      <a:pt x="534" y="534"/>
                    </a:cubicBezTo>
                    <a:cubicBezTo>
                      <a:pt x="576" y="84"/>
                      <a:pt x="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2"/>
              <p:cNvSpPr/>
              <p:nvPr/>
            </p:nvSpPr>
            <p:spPr>
              <a:xfrm>
                <a:off x="4529500" y="2926550"/>
                <a:ext cx="7675" cy="9425"/>
              </a:xfrm>
              <a:custGeom>
                <a:rect b="b" l="l" r="r" t="t"/>
                <a:pathLst>
                  <a:path extrusionOk="0" h="377" w="307">
                    <a:moveTo>
                      <a:pt x="1" y="1"/>
                    </a:moveTo>
                    <a:cubicBezTo>
                      <a:pt x="261" y="162"/>
                      <a:pt x="212" y="377"/>
                      <a:pt x="212" y="377"/>
                    </a:cubicBezTo>
                    <a:cubicBezTo>
                      <a:pt x="306" y="133"/>
                      <a:pt x="1" y="1"/>
                      <a:pt x="1" y="1"/>
                    </a:cubicBezTo>
                    <a:close/>
                  </a:path>
                </a:pathLst>
              </a:custGeom>
              <a:solidFill>
                <a:srgbClr val="D8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2"/>
              <p:cNvSpPr/>
              <p:nvPr/>
            </p:nvSpPr>
            <p:spPr>
              <a:xfrm>
                <a:off x="4531525" y="2923525"/>
                <a:ext cx="7575" cy="9400"/>
              </a:xfrm>
              <a:custGeom>
                <a:rect b="b" l="l" r="r" t="t"/>
                <a:pathLst>
                  <a:path extrusionOk="0" h="376" w="303">
                    <a:moveTo>
                      <a:pt x="0" y="1"/>
                    </a:moveTo>
                    <a:cubicBezTo>
                      <a:pt x="0" y="1"/>
                      <a:pt x="0" y="1"/>
                      <a:pt x="1" y="1"/>
                    </a:cubicBezTo>
                    <a:lnTo>
                      <a:pt x="1" y="1"/>
                    </a:lnTo>
                    <a:cubicBezTo>
                      <a:pt x="1" y="1"/>
                      <a:pt x="1" y="1"/>
                      <a:pt x="0" y="1"/>
                    </a:cubicBezTo>
                    <a:close/>
                    <a:moveTo>
                      <a:pt x="1" y="1"/>
                    </a:moveTo>
                    <a:cubicBezTo>
                      <a:pt x="261" y="162"/>
                      <a:pt x="212" y="376"/>
                      <a:pt x="212" y="376"/>
                    </a:cubicBezTo>
                    <a:cubicBezTo>
                      <a:pt x="303" y="137"/>
                      <a:pt x="7" y="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2"/>
              <p:cNvSpPr/>
              <p:nvPr/>
            </p:nvSpPr>
            <p:spPr>
              <a:xfrm>
                <a:off x="4459025" y="2936050"/>
                <a:ext cx="40150" cy="44825"/>
              </a:xfrm>
              <a:custGeom>
                <a:rect b="b" l="l" r="r" t="t"/>
                <a:pathLst>
                  <a:path extrusionOk="0" h="1793" w="1606">
                    <a:moveTo>
                      <a:pt x="506" y="1"/>
                    </a:moveTo>
                    <a:cubicBezTo>
                      <a:pt x="480" y="1"/>
                      <a:pt x="455" y="9"/>
                      <a:pt x="435" y="26"/>
                    </a:cubicBezTo>
                    <a:lnTo>
                      <a:pt x="56" y="335"/>
                    </a:lnTo>
                    <a:cubicBezTo>
                      <a:pt x="1" y="380"/>
                      <a:pt x="0" y="463"/>
                      <a:pt x="53" y="508"/>
                    </a:cubicBezTo>
                    <a:cubicBezTo>
                      <a:pt x="290" y="709"/>
                      <a:pt x="849" y="1227"/>
                      <a:pt x="974" y="1709"/>
                    </a:cubicBezTo>
                    <a:cubicBezTo>
                      <a:pt x="989" y="1762"/>
                      <a:pt x="1036" y="1792"/>
                      <a:pt x="1084" y="1792"/>
                    </a:cubicBezTo>
                    <a:cubicBezTo>
                      <a:pt x="1114" y="1792"/>
                      <a:pt x="1146" y="1780"/>
                      <a:pt x="1169" y="1753"/>
                    </a:cubicBezTo>
                    <a:cubicBezTo>
                      <a:pt x="1354" y="1541"/>
                      <a:pt x="1605" y="1186"/>
                      <a:pt x="1467" y="955"/>
                    </a:cubicBezTo>
                    <a:cubicBezTo>
                      <a:pt x="1297" y="671"/>
                      <a:pt x="773" y="199"/>
                      <a:pt x="581" y="29"/>
                    </a:cubicBezTo>
                    <a:cubicBezTo>
                      <a:pt x="559" y="10"/>
                      <a:pt x="533" y="1"/>
                      <a:pt x="506" y="1"/>
                    </a:cubicBezTo>
                    <a:close/>
                  </a:path>
                </a:pathLst>
              </a:custGeom>
              <a:solidFill>
                <a:srgbClr val="FFFFFF">
                  <a:alpha val="2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2"/>
              <p:cNvSpPr/>
              <p:nvPr/>
            </p:nvSpPr>
            <p:spPr>
              <a:xfrm>
                <a:off x="4333275" y="3023425"/>
                <a:ext cx="105025" cy="111075"/>
              </a:xfrm>
              <a:custGeom>
                <a:rect b="b" l="l" r="r" t="t"/>
                <a:pathLst>
                  <a:path extrusionOk="0" h="4443" w="4201">
                    <a:moveTo>
                      <a:pt x="1497" y="0"/>
                    </a:moveTo>
                    <a:cubicBezTo>
                      <a:pt x="557" y="0"/>
                      <a:pt x="0" y="707"/>
                      <a:pt x="0" y="707"/>
                    </a:cubicBezTo>
                    <a:cubicBezTo>
                      <a:pt x="440" y="1294"/>
                      <a:pt x="1049" y="1390"/>
                      <a:pt x="1400" y="1390"/>
                    </a:cubicBezTo>
                    <a:cubicBezTo>
                      <a:pt x="1572" y="1390"/>
                      <a:pt x="1682" y="1367"/>
                      <a:pt x="1682" y="1367"/>
                    </a:cubicBezTo>
                    <a:cubicBezTo>
                      <a:pt x="3101" y="2594"/>
                      <a:pt x="2516" y="4205"/>
                      <a:pt x="2516" y="4205"/>
                    </a:cubicBezTo>
                    <a:cubicBezTo>
                      <a:pt x="2860" y="4388"/>
                      <a:pt x="3152" y="4443"/>
                      <a:pt x="3378" y="4443"/>
                    </a:cubicBezTo>
                    <a:cubicBezTo>
                      <a:pt x="3715" y="4443"/>
                      <a:pt x="3906" y="4321"/>
                      <a:pt x="3906" y="4321"/>
                    </a:cubicBezTo>
                    <a:cubicBezTo>
                      <a:pt x="4201" y="3750"/>
                      <a:pt x="3775" y="793"/>
                      <a:pt x="2336" y="181"/>
                    </a:cubicBezTo>
                    <a:cubicBezTo>
                      <a:pt x="2031" y="51"/>
                      <a:pt x="1750" y="0"/>
                      <a:pt x="14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2"/>
              <p:cNvSpPr/>
              <p:nvPr/>
            </p:nvSpPr>
            <p:spPr>
              <a:xfrm>
                <a:off x="4064225" y="2911775"/>
                <a:ext cx="216475" cy="237250"/>
              </a:xfrm>
              <a:custGeom>
                <a:rect b="b" l="l" r="r" t="t"/>
                <a:pathLst>
                  <a:path extrusionOk="0" h="9490" w="8659">
                    <a:moveTo>
                      <a:pt x="8011" y="0"/>
                    </a:moveTo>
                    <a:cubicBezTo>
                      <a:pt x="4495" y="0"/>
                      <a:pt x="0" y="3665"/>
                      <a:pt x="115" y="6601"/>
                    </a:cubicBezTo>
                    <a:cubicBezTo>
                      <a:pt x="153" y="7553"/>
                      <a:pt x="640" y="8553"/>
                      <a:pt x="1387" y="9490"/>
                    </a:cubicBezTo>
                    <a:cubicBezTo>
                      <a:pt x="1820" y="5227"/>
                      <a:pt x="4855" y="1740"/>
                      <a:pt x="8659" y="45"/>
                    </a:cubicBezTo>
                    <a:cubicBezTo>
                      <a:pt x="8448" y="15"/>
                      <a:pt x="8231" y="0"/>
                      <a:pt x="80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2"/>
              <p:cNvSpPr/>
              <p:nvPr/>
            </p:nvSpPr>
            <p:spPr>
              <a:xfrm>
                <a:off x="4259125" y="3052000"/>
                <a:ext cx="153975" cy="200075"/>
              </a:xfrm>
              <a:custGeom>
                <a:rect b="b" l="l" r="r" t="t"/>
                <a:pathLst>
                  <a:path extrusionOk="0" h="8003" w="6159">
                    <a:moveTo>
                      <a:pt x="5523" y="1"/>
                    </a:moveTo>
                    <a:cubicBezTo>
                      <a:pt x="4437" y="421"/>
                      <a:pt x="3421" y="1083"/>
                      <a:pt x="2560" y="1898"/>
                    </a:cubicBezTo>
                    <a:cubicBezTo>
                      <a:pt x="1097" y="3285"/>
                      <a:pt x="1" y="5172"/>
                      <a:pt x="112" y="7238"/>
                    </a:cubicBezTo>
                    <a:cubicBezTo>
                      <a:pt x="125" y="7503"/>
                      <a:pt x="199" y="7746"/>
                      <a:pt x="317" y="7968"/>
                    </a:cubicBezTo>
                    <a:cubicBezTo>
                      <a:pt x="501" y="7991"/>
                      <a:pt x="681" y="8003"/>
                      <a:pt x="853" y="8003"/>
                    </a:cubicBezTo>
                    <a:cubicBezTo>
                      <a:pt x="1099" y="8003"/>
                      <a:pt x="1332" y="7979"/>
                      <a:pt x="1547" y="7929"/>
                    </a:cubicBezTo>
                    <a:cubicBezTo>
                      <a:pt x="1547" y="7929"/>
                      <a:pt x="2645" y="4151"/>
                      <a:pt x="6158" y="3168"/>
                    </a:cubicBezTo>
                    <a:cubicBezTo>
                      <a:pt x="6158" y="3168"/>
                      <a:pt x="6027" y="1722"/>
                      <a:pt x="55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2"/>
              <p:cNvSpPr/>
              <p:nvPr/>
            </p:nvSpPr>
            <p:spPr>
              <a:xfrm>
                <a:off x="4098875" y="2912900"/>
                <a:ext cx="298300" cy="338350"/>
              </a:xfrm>
              <a:custGeom>
                <a:rect b="b" l="l" r="r" t="t"/>
                <a:pathLst>
                  <a:path extrusionOk="0" h="13534" w="11932">
                    <a:moveTo>
                      <a:pt x="7273" y="1"/>
                    </a:moveTo>
                    <a:cubicBezTo>
                      <a:pt x="3470" y="1696"/>
                      <a:pt x="435" y="5183"/>
                      <a:pt x="1" y="9445"/>
                    </a:cubicBezTo>
                    <a:cubicBezTo>
                      <a:pt x="1650" y="11510"/>
                      <a:pt x="4567" y="13268"/>
                      <a:pt x="6727" y="13533"/>
                    </a:cubicBezTo>
                    <a:cubicBezTo>
                      <a:pt x="6609" y="13312"/>
                      <a:pt x="6533" y="13067"/>
                      <a:pt x="6522" y="12803"/>
                    </a:cubicBezTo>
                    <a:cubicBezTo>
                      <a:pt x="6411" y="10736"/>
                      <a:pt x="7507" y="8850"/>
                      <a:pt x="8970" y="7463"/>
                    </a:cubicBezTo>
                    <a:cubicBezTo>
                      <a:pt x="9831" y="6648"/>
                      <a:pt x="10847" y="5986"/>
                      <a:pt x="11931" y="5566"/>
                    </a:cubicBezTo>
                    <a:cubicBezTo>
                      <a:pt x="11364" y="3628"/>
                      <a:pt x="10324" y="1341"/>
                      <a:pt x="8469" y="375"/>
                    </a:cubicBezTo>
                    <a:cubicBezTo>
                      <a:pt x="8098" y="182"/>
                      <a:pt x="7696" y="60"/>
                      <a:pt x="7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2"/>
              <p:cNvSpPr/>
              <p:nvPr/>
            </p:nvSpPr>
            <p:spPr>
              <a:xfrm>
                <a:off x="4182750" y="2966025"/>
                <a:ext cx="204025" cy="176025"/>
              </a:xfrm>
              <a:custGeom>
                <a:rect b="b" l="l" r="r" t="t"/>
                <a:pathLst>
                  <a:path extrusionOk="0" h="7041" w="8161">
                    <a:moveTo>
                      <a:pt x="4709" y="1"/>
                    </a:moveTo>
                    <a:cubicBezTo>
                      <a:pt x="4567" y="1"/>
                      <a:pt x="4421" y="22"/>
                      <a:pt x="4269" y="66"/>
                    </a:cubicBezTo>
                    <a:cubicBezTo>
                      <a:pt x="2947" y="453"/>
                      <a:pt x="79" y="2243"/>
                      <a:pt x="37" y="3151"/>
                    </a:cubicBezTo>
                    <a:cubicBezTo>
                      <a:pt x="0" y="3892"/>
                      <a:pt x="1358" y="6039"/>
                      <a:pt x="2731" y="6827"/>
                    </a:cubicBezTo>
                    <a:cubicBezTo>
                      <a:pt x="2979" y="6970"/>
                      <a:pt x="3257" y="7041"/>
                      <a:pt x="3537" y="7041"/>
                    </a:cubicBezTo>
                    <a:cubicBezTo>
                      <a:pt x="3756" y="7041"/>
                      <a:pt x="3975" y="6997"/>
                      <a:pt x="4182" y="6911"/>
                    </a:cubicBezTo>
                    <a:cubicBezTo>
                      <a:pt x="5071" y="6533"/>
                      <a:pt x="6830" y="5671"/>
                      <a:pt x="7648" y="4450"/>
                    </a:cubicBezTo>
                    <a:cubicBezTo>
                      <a:pt x="7648" y="4450"/>
                      <a:pt x="8161" y="3770"/>
                      <a:pt x="7351" y="2429"/>
                    </a:cubicBezTo>
                    <a:cubicBezTo>
                      <a:pt x="6632" y="1242"/>
                      <a:pt x="5807" y="1"/>
                      <a:pt x="47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2"/>
              <p:cNvSpPr/>
              <p:nvPr/>
            </p:nvSpPr>
            <p:spPr>
              <a:xfrm>
                <a:off x="4189200" y="2954950"/>
                <a:ext cx="204000" cy="176025"/>
              </a:xfrm>
              <a:custGeom>
                <a:rect b="b" l="l" r="r" t="t"/>
                <a:pathLst>
                  <a:path extrusionOk="0" h="7041" w="8160">
                    <a:moveTo>
                      <a:pt x="4707" y="0"/>
                    </a:moveTo>
                    <a:cubicBezTo>
                      <a:pt x="4565" y="0"/>
                      <a:pt x="4419" y="21"/>
                      <a:pt x="4267" y="66"/>
                    </a:cubicBezTo>
                    <a:cubicBezTo>
                      <a:pt x="2945" y="453"/>
                      <a:pt x="78" y="2242"/>
                      <a:pt x="35" y="3151"/>
                    </a:cubicBezTo>
                    <a:cubicBezTo>
                      <a:pt x="0" y="3893"/>
                      <a:pt x="1357" y="6039"/>
                      <a:pt x="2728" y="6826"/>
                    </a:cubicBezTo>
                    <a:cubicBezTo>
                      <a:pt x="2977" y="6969"/>
                      <a:pt x="3256" y="7040"/>
                      <a:pt x="3536" y="7040"/>
                    </a:cubicBezTo>
                    <a:cubicBezTo>
                      <a:pt x="3755" y="7040"/>
                      <a:pt x="3974" y="6997"/>
                      <a:pt x="4181" y="6910"/>
                    </a:cubicBezTo>
                    <a:cubicBezTo>
                      <a:pt x="5069" y="6534"/>
                      <a:pt x="6829" y="5671"/>
                      <a:pt x="7647" y="4449"/>
                    </a:cubicBezTo>
                    <a:cubicBezTo>
                      <a:pt x="7647" y="4449"/>
                      <a:pt x="8160" y="3770"/>
                      <a:pt x="7348" y="2429"/>
                    </a:cubicBezTo>
                    <a:cubicBezTo>
                      <a:pt x="6631" y="1243"/>
                      <a:pt x="5806" y="0"/>
                      <a:pt x="4707" y="0"/>
                    </a:cubicBezTo>
                    <a:close/>
                  </a:path>
                </a:pathLst>
              </a:custGeom>
              <a:gradFill>
                <a:gsLst>
                  <a:gs pos="0">
                    <a:schemeClr val="accent4">
                      <a:alpha val="65120"/>
                    </a:schemeClr>
                  </a:gs>
                  <a:gs pos="100000">
                    <a:schemeClr val="lt1">
                      <a:alpha val="65120"/>
                    </a:scheme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2"/>
              <p:cNvSpPr/>
              <p:nvPr/>
            </p:nvSpPr>
            <p:spPr>
              <a:xfrm>
                <a:off x="4393475" y="3068075"/>
                <a:ext cx="36775" cy="75550"/>
              </a:xfrm>
              <a:custGeom>
                <a:rect b="b" l="l" r="r" t="t"/>
                <a:pathLst>
                  <a:path extrusionOk="0" h="3022" w="1471">
                    <a:moveTo>
                      <a:pt x="566" y="0"/>
                    </a:moveTo>
                    <a:cubicBezTo>
                      <a:pt x="471" y="0"/>
                      <a:pt x="375" y="27"/>
                      <a:pt x="288" y="84"/>
                    </a:cubicBezTo>
                    <a:cubicBezTo>
                      <a:pt x="78" y="223"/>
                      <a:pt x="0" y="495"/>
                      <a:pt x="107" y="725"/>
                    </a:cubicBezTo>
                    <a:cubicBezTo>
                      <a:pt x="290" y="1117"/>
                      <a:pt x="513" y="1761"/>
                      <a:pt x="408" y="2435"/>
                    </a:cubicBezTo>
                    <a:cubicBezTo>
                      <a:pt x="363" y="2730"/>
                      <a:pt x="577" y="3002"/>
                      <a:pt x="876" y="3020"/>
                    </a:cubicBezTo>
                    <a:cubicBezTo>
                      <a:pt x="886" y="3021"/>
                      <a:pt x="896" y="3021"/>
                      <a:pt x="907" y="3021"/>
                    </a:cubicBezTo>
                    <a:cubicBezTo>
                      <a:pt x="914" y="3022"/>
                      <a:pt x="921" y="3022"/>
                      <a:pt x="928" y="3022"/>
                    </a:cubicBezTo>
                    <a:cubicBezTo>
                      <a:pt x="1190" y="3022"/>
                      <a:pt x="1409" y="2820"/>
                      <a:pt x="1430" y="2557"/>
                    </a:cubicBezTo>
                    <a:cubicBezTo>
                      <a:pt x="1470" y="2084"/>
                      <a:pt x="1462" y="1191"/>
                      <a:pt x="1027" y="290"/>
                    </a:cubicBezTo>
                    <a:cubicBezTo>
                      <a:pt x="938" y="105"/>
                      <a:pt x="755" y="0"/>
                      <a:pt x="5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2"/>
              <p:cNvSpPr/>
              <p:nvPr/>
            </p:nvSpPr>
            <p:spPr>
              <a:xfrm>
                <a:off x="4345975" y="2950575"/>
                <a:ext cx="42925" cy="76300"/>
              </a:xfrm>
              <a:custGeom>
                <a:rect b="b" l="l" r="r" t="t"/>
                <a:pathLst>
                  <a:path extrusionOk="0" h="3052" w="1717">
                    <a:moveTo>
                      <a:pt x="1" y="0"/>
                    </a:moveTo>
                    <a:cubicBezTo>
                      <a:pt x="1" y="1"/>
                      <a:pt x="1130" y="1481"/>
                      <a:pt x="1717" y="3052"/>
                    </a:cubicBezTo>
                    <a:cubicBezTo>
                      <a:pt x="1717" y="3052"/>
                      <a:pt x="1130" y="121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2"/>
              <p:cNvSpPr/>
              <p:nvPr/>
            </p:nvSpPr>
            <p:spPr>
              <a:xfrm>
                <a:off x="4033975" y="3186050"/>
                <a:ext cx="42500" cy="79725"/>
              </a:xfrm>
              <a:custGeom>
                <a:rect b="b" l="l" r="r" t="t"/>
                <a:pathLst>
                  <a:path extrusionOk="0" h="3189" w="1700">
                    <a:moveTo>
                      <a:pt x="1491" y="0"/>
                    </a:moveTo>
                    <a:cubicBezTo>
                      <a:pt x="1143" y="0"/>
                      <a:pt x="826" y="106"/>
                      <a:pt x="557" y="380"/>
                    </a:cubicBezTo>
                    <a:cubicBezTo>
                      <a:pt x="4" y="945"/>
                      <a:pt x="0" y="1637"/>
                      <a:pt x="176" y="2241"/>
                    </a:cubicBezTo>
                    <a:cubicBezTo>
                      <a:pt x="277" y="2589"/>
                      <a:pt x="439" y="2908"/>
                      <a:pt x="649" y="3188"/>
                    </a:cubicBezTo>
                    <a:cubicBezTo>
                      <a:pt x="584" y="2854"/>
                      <a:pt x="597" y="2510"/>
                      <a:pt x="704" y="2190"/>
                    </a:cubicBezTo>
                    <a:cubicBezTo>
                      <a:pt x="942" y="1447"/>
                      <a:pt x="1269" y="695"/>
                      <a:pt x="1699" y="12"/>
                    </a:cubicBezTo>
                    <a:cubicBezTo>
                      <a:pt x="1629" y="4"/>
                      <a:pt x="1559" y="0"/>
                      <a:pt x="14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2"/>
              <p:cNvSpPr/>
              <p:nvPr/>
            </p:nvSpPr>
            <p:spPr>
              <a:xfrm>
                <a:off x="4048625" y="3186325"/>
                <a:ext cx="217950" cy="96725"/>
              </a:xfrm>
              <a:custGeom>
                <a:rect b="b" l="l" r="r" t="t"/>
                <a:pathLst>
                  <a:path extrusionOk="0" h="3869" w="8718">
                    <a:moveTo>
                      <a:pt x="1114" y="1"/>
                    </a:moveTo>
                    <a:cubicBezTo>
                      <a:pt x="683" y="684"/>
                      <a:pt x="356" y="1436"/>
                      <a:pt x="119" y="2180"/>
                    </a:cubicBezTo>
                    <a:cubicBezTo>
                      <a:pt x="12" y="2499"/>
                      <a:pt x="1" y="2843"/>
                      <a:pt x="64" y="3177"/>
                    </a:cubicBezTo>
                    <a:cubicBezTo>
                      <a:pt x="264" y="3446"/>
                      <a:pt x="507" y="3679"/>
                      <a:pt x="783" y="3869"/>
                    </a:cubicBezTo>
                    <a:cubicBezTo>
                      <a:pt x="1857" y="2684"/>
                      <a:pt x="3212" y="1845"/>
                      <a:pt x="4929" y="1761"/>
                    </a:cubicBezTo>
                    <a:cubicBezTo>
                      <a:pt x="5075" y="1751"/>
                      <a:pt x="5221" y="1746"/>
                      <a:pt x="5368" y="1746"/>
                    </a:cubicBezTo>
                    <a:cubicBezTo>
                      <a:pt x="6369" y="1746"/>
                      <a:pt x="7394" y="1976"/>
                      <a:pt x="8235" y="2507"/>
                    </a:cubicBezTo>
                    <a:cubicBezTo>
                      <a:pt x="8542" y="2292"/>
                      <a:pt x="8717" y="2150"/>
                      <a:pt x="8717" y="2150"/>
                    </a:cubicBezTo>
                    <a:cubicBezTo>
                      <a:pt x="8468" y="727"/>
                      <a:pt x="7475" y="470"/>
                      <a:pt x="6788" y="470"/>
                    </a:cubicBezTo>
                    <a:cubicBezTo>
                      <a:pt x="6398" y="470"/>
                      <a:pt x="6106" y="553"/>
                      <a:pt x="6106" y="553"/>
                    </a:cubicBezTo>
                    <a:cubicBezTo>
                      <a:pt x="5740" y="993"/>
                      <a:pt x="5307" y="1153"/>
                      <a:pt x="4840" y="1153"/>
                    </a:cubicBezTo>
                    <a:cubicBezTo>
                      <a:pt x="3654" y="1153"/>
                      <a:pt x="2243" y="122"/>
                      <a:pt x="11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2"/>
              <p:cNvSpPr/>
              <p:nvPr/>
            </p:nvSpPr>
            <p:spPr>
              <a:xfrm>
                <a:off x="4068175" y="3229950"/>
                <a:ext cx="186350" cy="68075"/>
              </a:xfrm>
              <a:custGeom>
                <a:rect b="b" l="l" r="r" t="t"/>
                <a:pathLst>
                  <a:path extrusionOk="0" h="2723" w="7454">
                    <a:moveTo>
                      <a:pt x="4586" y="0"/>
                    </a:moveTo>
                    <a:cubicBezTo>
                      <a:pt x="4439" y="0"/>
                      <a:pt x="4293" y="5"/>
                      <a:pt x="4147" y="15"/>
                    </a:cubicBezTo>
                    <a:cubicBezTo>
                      <a:pt x="2430" y="100"/>
                      <a:pt x="1075" y="939"/>
                      <a:pt x="1" y="2124"/>
                    </a:cubicBezTo>
                    <a:cubicBezTo>
                      <a:pt x="325" y="2346"/>
                      <a:pt x="694" y="2510"/>
                      <a:pt x="1089" y="2601"/>
                    </a:cubicBezTo>
                    <a:cubicBezTo>
                      <a:pt x="1453" y="2685"/>
                      <a:pt x="1822" y="2722"/>
                      <a:pt x="2190" y="2722"/>
                    </a:cubicBezTo>
                    <a:cubicBezTo>
                      <a:pt x="4376" y="2722"/>
                      <a:pt x="6523" y="1411"/>
                      <a:pt x="7453" y="761"/>
                    </a:cubicBezTo>
                    <a:cubicBezTo>
                      <a:pt x="6612" y="230"/>
                      <a:pt x="5586" y="0"/>
                      <a:pt x="45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2"/>
              <p:cNvSpPr/>
              <p:nvPr/>
            </p:nvSpPr>
            <p:spPr>
              <a:xfrm>
                <a:off x="4039400" y="3177025"/>
                <a:ext cx="161900" cy="43500"/>
              </a:xfrm>
              <a:custGeom>
                <a:rect b="b" l="l" r="r" t="t"/>
                <a:pathLst>
                  <a:path extrusionOk="0" h="1740" w="6476">
                    <a:moveTo>
                      <a:pt x="1610" y="1"/>
                    </a:moveTo>
                    <a:cubicBezTo>
                      <a:pt x="1535" y="1"/>
                      <a:pt x="1463" y="10"/>
                      <a:pt x="1394" y="29"/>
                    </a:cubicBezTo>
                    <a:cubicBezTo>
                      <a:pt x="157" y="368"/>
                      <a:pt x="1" y="1211"/>
                      <a:pt x="1" y="1211"/>
                    </a:cubicBezTo>
                    <a:cubicBezTo>
                      <a:pt x="338" y="606"/>
                      <a:pt x="755" y="371"/>
                      <a:pt x="1246" y="371"/>
                    </a:cubicBezTo>
                    <a:cubicBezTo>
                      <a:pt x="1952" y="371"/>
                      <a:pt x="2814" y="855"/>
                      <a:pt x="3819" y="1415"/>
                    </a:cubicBezTo>
                    <a:cubicBezTo>
                      <a:pt x="4242" y="1651"/>
                      <a:pt x="4618" y="1740"/>
                      <a:pt x="4945" y="1740"/>
                    </a:cubicBezTo>
                    <a:cubicBezTo>
                      <a:pt x="5937" y="1740"/>
                      <a:pt x="6475" y="925"/>
                      <a:pt x="6475" y="925"/>
                    </a:cubicBezTo>
                    <a:lnTo>
                      <a:pt x="6475" y="925"/>
                    </a:lnTo>
                    <a:cubicBezTo>
                      <a:pt x="6088" y="1309"/>
                      <a:pt x="5678" y="1455"/>
                      <a:pt x="5262" y="1455"/>
                    </a:cubicBezTo>
                    <a:cubicBezTo>
                      <a:pt x="3947" y="1455"/>
                      <a:pt x="2565" y="1"/>
                      <a:pt x="16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2"/>
              <p:cNvSpPr/>
              <p:nvPr/>
            </p:nvSpPr>
            <p:spPr>
              <a:xfrm>
                <a:off x="4157600" y="3165550"/>
                <a:ext cx="132175" cy="82275"/>
              </a:xfrm>
              <a:custGeom>
                <a:rect b="b" l="l" r="r" t="t"/>
                <a:pathLst>
                  <a:path extrusionOk="0" h="3291" w="5287">
                    <a:moveTo>
                      <a:pt x="1930" y="1"/>
                    </a:moveTo>
                    <a:cubicBezTo>
                      <a:pt x="1809" y="1"/>
                      <a:pt x="1691" y="13"/>
                      <a:pt x="1575" y="40"/>
                    </a:cubicBezTo>
                    <a:cubicBezTo>
                      <a:pt x="52" y="396"/>
                      <a:pt x="0" y="1843"/>
                      <a:pt x="0" y="1843"/>
                    </a:cubicBezTo>
                    <a:cubicBezTo>
                      <a:pt x="178" y="1897"/>
                      <a:pt x="346" y="1920"/>
                      <a:pt x="502" y="1920"/>
                    </a:cubicBezTo>
                    <a:cubicBezTo>
                      <a:pt x="1262" y="1920"/>
                      <a:pt x="1747" y="1385"/>
                      <a:pt x="1747" y="1385"/>
                    </a:cubicBezTo>
                    <a:cubicBezTo>
                      <a:pt x="3230" y="1505"/>
                      <a:pt x="3871" y="2666"/>
                      <a:pt x="4073" y="3141"/>
                    </a:cubicBezTo>
                    <a:cubicBezTo>
                      <a:pt x="4112" y="3234"/>
                      <a:pt x="4204" y="3291"/>
                      <a:pt x="4300" y="3291"/>
                    </a:cubicBezTo>
                    <a:cubicBezTo>
                      <a:pt x="4327" y="3291"/>
                      <a:pt x="4353" y="3287"/>
                      <a:pt x="4379" y="3278"/>
                    </a:cubicBezTo>
                    <a:cubicBezTo>
                      <a:pt x="5206" y="3006"/>
                      <a:pt x="5285" y="2455"/>
                      <a:pt x="5287" y="2455"/>
                    </a:cubicBezTo>
                    <a:cubicBezTo>
                      <a:pt x="5287" y="2455"/>
                      <a:pt x="5287" y="2455"/>
                      <a:pt x="5287" y="2455"/>
                    </a:cubicBezTo>
                    <a:cubicBezTo>
                      <a:pt x="5195" y="1869"/>
                      <a:pt x="3403" y="1"/>
                      <a:pt x="19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2"/>
              <p:cNvSpPr/>
              <p:nvPr/>
            </p:nvSpPr>
            <p:spPr>
              <a:xfrm>
                <a:off x="4220600" y="3178875"/>
                <a:ext cx="65300" cy="60850"/>
              </a:xfrm>
              <a:custGeom>
                <a:rect b="b" l="l" r="r" t="t"/>
                <a:pathLst>
                  <a:path extrusionOk="0" h="2434" w="2612">
                    <a:moveTo>
                      <a:pt x="566" y="1"/>
                    </a:moveTo>
                    <a:cubicBezTo>
                      <a:pt x="362" y="1"/>
                      <a:pt x="167" y="124"/>
                      <a:pt x="89" y="331"/>
                    </a:cubicBezTo>
                    <a:cubicBezTo>
                      <a:pt x="0" y="568"/>
                      <a:pt x="100" y="833"/>
                      <a:pt x="321" y="956"/>
                    </a:cubicBezTo>
                    <a:cubicBezTo>
                      <a:pt x="701" y="1164"/>
                      <a:pt x="1260" y="1552"/>
                      <a:pt x="1574" y="2158"/>
                    </a:cubicBezTo>
                    <a:cubicBezTo>
                      <a:pt x="1665" y="2334"/>
                      <a:pt x="1843" y="2434"/>
                      <a:pt x="2027" y="2434"/>
                    </a:cubicBezTo>
                    <a:cubicBezTo>
                      <a:pt x="2119" y="2434"/>
                      <a:pt x="2213" y="2408"/>
                      <a:pt x="2298" y="2354"/>
                    </a:cubicBezTo>
                    <a:cubicBezTo>
                      <a:pt x="2307" y="2349"/>
                      <a:pt x="2315" y="2343"/>
                      <a:pt x="2324" y="2338"/>
                    </a:cubicBezTo>
                    <a:cubicBezTo>
                      <a:pt x="2548" y="2188"/>
                      <a:pt x="2611" y="1884"/>
                      <a:pt x="2470" y="1655"/>
                    </a:cubicBezTo>
                    <a:cubicBezTo>
                      <a:pt x="2222" y="1248"/>
                      <a:pt x="1690" y="532"/>
                      <a:pt x="807" y="62"/>
                    </a:cubicBezTo>
                    <a:cubicBezTo>
                      <a:pt x="730" y="20"/>
                      <a:pt x="647" y="1"/>
                      <a:pt x="5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2"/>
              <p:cNvSpPr/>
              <p:nvPr/>
            </p:nvSpPr>
            <p:spPr>
              <a:xfrm>
                <a:off x="3955475" y="3129100"/>
                <a:ext cx="90550" cy="106050"/>
              </a:xfrm>
              <a:custGeom>
                <a:rect b="b" l="l" r="r" t="t"/>
                <a:pathLst>
                  <a:path extrusionOk="0" h="4242" w="3622">
                    <a:moveTo>
                      <a:pt x="1150" y="0"/>
                    </a:moveTo>
                    <a:cubicBezTo>
                      <a:pt x="964" y="0"/>
                      <a:pt x="767" y="108"/>
                      <a:pt x="617" y="395"/>
                    </a:cubicBezTo>
                    <a:cubicBezTo>
                      <a:pt x="617" y="395"/>
                      <a:pt x="484" y="761"/>
                      <a:pt x="538" y="969"/>
                    </a:cubicBezTo>
                    <a:cubicBezTo>
                      <a:pt x="538" y="969"/>
                      <a:pt x="301" y="1038"/>
                      <a:pt x="151" y="1410"/>
                    </a:cubicBezTo>
                    <a:cubicBezTo>
                      <a:pt x="1" y="1782"/>
                      <a:pt x="302" y="2259"/>
                      <a:pt x="302" y="2259"/>
                    </a:cubicBezTo>
                    <a:cubicBezTo>
                      <a:pt x="302" y="2259"/>
                      <a:pt x="143" y="2503"/>
                      <a:pt x="419" y="3118"/>
                    </a:cubicBezTo>
                    <a:cubicBezTo>
                      <a:pt x="654" y="3639"/>
                      <a:pt x="1668" y="4242"/>
                      <a:pt x="2186" y="4242"/>
                    </a:cubicBezTo>
                    <a:cubicBezTo>
                      <a:pt x="2277" y="4242"/>
                      <a:pt x="2353" y="4223"/>
                      <a:pt x="2407" y="4182"/>
                    </a:cubicBezTo>
                    <a:cubicBezTo>
                      <a:pt x="2763" y="3906"/>
                      <a:pt x="2472" y="3160"/>
                      <a:pt x="3622" y="2151"/>
                    </a:cubicBezTo>
                    <a:cubicBezTo>
                      <a:pt x="3622" y="2151"/>
                      <a:pt x="3402" y="280"/>
                      <a:pt x="2698" y="280"/>
                    </a:cubicBezTo>
                    <a:cubicBezTo>
                      <a:pt x="2684" y="280"/>
                      <a:pt x="2669" y="281"/>
                      <a:pt x="2654" y="283"/>
                    </a:cubicBezTo>
                    <a:cubicBezTo>
                      <a:pt x="1918" y="362"/>
                      <a:pt x="2160" y="1291"/>
                      <a:pt x="2160" y="1291"/>
                    </a:cubicBezTo>
                    <a:cubicBezTo>
                      <a:pt x="2160" y="1291"/>
                      <a:pt x="1758" y="921"/>
                      <a:pt x="1720" y="507"/>
                    </a:cubicBezTo>
                    <a:cubicBezTo>
                      <a:pt x="1696" y="255"/>
                      <a:pt x="1436" y="0"/>
                      <a:pt x="11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2"/>
              <p:cNvSpPr/>
              <p:nvPr/>
            </p:nvSpPr>
            <p:spPr>
              <a:xfrm>
                <a:off x="4014800" y="3178250"/>
                <a:ext cx="53750" cy="74900"/>
              </a:xfrm>
              <a:custGeom>
                <a:rect b="b" l="l" r="r" t="t"/>
                <a:pathLst>
                  <a:path extrusionOk="0" h="2996" w="2150">
                    <a:moveTo>
                      <a:pt x="1335" y="0"/>
                    </a:moveTo>
                    <a:cubicBezTo>
                      <a:pt x="1113" y="0"/>
                      <a:pt x="898" y="114"/>
                      <a:pt x="776" y="314"/>
                    </a:cubicBezTo>
                    <a:cubicBezTo>
                      <a:pt x="317" y="1073"/>
                      <a:pt x="123" y="1618"/>
                      <a:pt x="43" y="1902"/>
                    </a:cubicBezTo>
                    <a:cubicBezTo>
                      <a:pt x="0" y="2051"/>
                      <a:pt x="41" y="2216"/>
                      <a:pt x="154" y="2326"/>
                    </a:cubicBezTo>
                    <a:cubicBezTo>
                      <a:pt x="503" y="2668"/>
                      <a:pt x="1112" y="2996"/>
                      <a:pt x="1112" y="2996"/>
                    </a:cubicBezTo>
                    <a:cubicBezTo>
                      <a:pt x="673" y="2173"/>
                      <a:pt x="1606" y="943"/>
                      <a:pt x="2051" y="495"/>
                    </a:cubicBezTo>
                    <a:cubicBezTo>
                      <a:pt x="2149" y="396"/>
                      <a:pt x="2109" y="230"/>
                      <a:pt x="1977" y="185"/>
                    </a:cubicBezTo>
                    <a:cubicBezTo>
                      <a:pt x="1834" y="138"/>
                      <a:pt x="1695" y="101"/>
                      <a:pt x="1616" y="64"/>
                    </a:cubicBezTo>
                    <a:cubicBezTo>
                      <a:pt x="1525" y="21"/>
                      <a:pt x="1429" y="0"/>
                      <a:pt x="1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2"/>
              <p:cNvSpPr/>
              <p:nvPr/>
            </p:nvSpPr>
            <p:spPr>
              <a:xfrm>
                <a:off x="3968450" y="3153325"/>
                <a:ext cx="18500" cy="28325"/>
              </a:xfrm>
              <a:custGeom>
                <a:rect b="b" l="l" r="r" t="t"/>
                <a:pathLst>
                  <a:path extrusionOk="0" h="1133" w="740">
                    <a:moveTo>
                      <a:pt x="19" y="1"/>
                    </a:moveTo>
                    <a:lnTo>
                      <a:pt x="19" y="1"/>
                    </a:lnTo>
                    <a:cubicBezTo>
                      <a:pt x="0" y="759"/>
                      <a:pt x="725" y="1123"/>
                      <a:pt x="739" y="1132"/>
                    </a:cubicBezTo>
                    <a:lnTo>
                      <a:pt x="739" y="1132"/>
                    </a:lnTo>
                    <a:cubicBezTo>
                      <a:pt x="182" y="703"/>
                      <a:pt x="20" y="1"/>
                      <a:pt x="19" y="1"/>
                    </a:cubicBezTo>
                    <a:close/>
                    <a:moveTo>
                      <a:pt x="739" y="1132"/>
                    </a:moveTo>
                    <a:lnTo>
                      <a:pt x="739" y="1132"/>
                    </a:lnTo>
                    <a:cubicBezTo>
                      <a:pt x="739" y="1132"/>
                      <a:pt x="739" y="1132"/>
                      <a:pt x="740" y="1132"/>
                    </a:cubicBezTo>
                    <a:cubicBezTo>
                      <a:pt x="740" y="1132"/>
                      <a:pt x="739" y="1132"/>
                      <a:pt x="739" y="1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2"/>
              <p:cNvSpPr/>
              <p:nvPr/>
            </p:nvSpPr>
            <p:spPr>
              <a:xfrm>
                <a:off x="3963286" y="3185006"/>
                <a:ext cx="16950" cy="20075"/>
              </a:xfrm>
              <a:custGeom>
                <a:rect b="b" l="l" r="r" t="t"/>
                <a:pathLst>
                  <a:path extrusionOk="0" h="803" w="678">
                    <a:moveTo>
                      <a:pt x="0" y="1"/>
                    </a:moveTo>
                    <a:lnTo>
                      <a:pt x="0" y="1"/>
                    </a:lnTo>
                    <a:cubicBezTo>
                      <a:pt x="190" y="534"/>
                      <a:pt x="678" y="803"/>
                      <a:pt x="678" y="803"/>
                    </a:cubicBezTo>
                    <a:cubicBezTo>
                      <a:pt x="354" y="554"/>
                      <a:pt x="0"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2"/>
              <p:cNvSpPr/>
              <p:nvPr/>
            </p:nvSpPr>
            <p:spPr>
              <a:xfrm>
                <a:off x="4007125" y="3158975"/>
                <a:ext cx="10625" cy="7700"/>
              </a:xfrm>
              <a:custGeom>
                <a:rect b="b" l="l" r="r" t="t"/>
                <a:pathLst>
                  <a:path extrusionOk="0" h="308" w="425">
                    <a:moveTo>
                      <a:pt x="1" y="1"/>
                    </a:moveTo>
                    <a:lnTo>
                      <a:pt x="1" y="1"/>
                    </a:lnTo>
                    <a:cubicBezTo>
                      <a:pt x="59" y="244"/>
                      <a:pt x="424" y="307"/>
                      <a:pt x="424" y="307"/>
                    </a:cubicBezTo>
                    <a:cubicBezTo>
                      <a:pt x="86" y="158"/>
                      <a:pt x="1"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2"/>
              <p:cNvSpPr/>
              <p:nvPr/>
            </p:nvSpPr>
            <p:spPr>
              <a:xfrm>
                <a:off x="3972400" y="3154075"/>
                <a:ext cx="22975" cy="12900"/>
              </a:xfrm>
              <a:custGeom>
                <a:rect b="b" l="l" r="r" t="t"/>
                <a:pathLst>
                  <a:path extrusionOk="0" h="516" w="919">
                    <a:moveTo>
                      <a:pt x="918" y="1"/>
                    </a:moveTo>
                    <a:lnTo>
                      <a:pt x="918" y="1"/>
                    </a:lnTo>
                    <a:cubicBezTo>
                      <a:pt x="639" y="397"/>
                      <a:pt x="344" y="469"/>
                      <a:pt x="166" y="469"/>
                    </a:cubicBezTo>
                    <a:cubicBezTo>
                      <a:pt x="64" y="469"/>
                      <a:pt x="0" y="445"/>
                      <a:pt x="0" y="445"/>
                    </a:cubicBezTo>
                    <a:lnTo>
                      <a:pt x="0" y="445"/>
                    </a:lnTo>
                    <a:cubicBezTo>
                      <a:pt x="89" y="495"/>
                      <a:pt x="174" y="516"/>
                      <a:pt x="253" y="516"/>
                    </a:cubicBezTo>
                    <a:cubicBezTo>
                      <a:pt x="650" y="516"/>
                      <a:pt x="918" y="1"/>
                      <a:pt x="9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2"/>
              <p:cNvSpPr/>
              <p:nvPr/>
            </p:nvSpPr>
            <p:spPr>
              <a:xfrm>
                <a:off x="3976225" y="3160825"/>
                <a:ext cx="23000" cy="12900"/>
              </a:xfrm>
              <a:custGeom>
                <a:rect b="b" l="l" r="r" t="t"/>
                <a:pathLst>
                  <a:path extrusionOk="0" h="516" w="920">
                    <a:moveTo>
                      <a:pt x="919" y="0"/>
                    </a:moveTo>
                    <a:cubicBezTo>
                      <a:pt x="641" y="396"/>
                      <a:pt x="346" y="469"/>
                      <a:pt x="168" y="469"/>
                    </a:cubicBezTo>
                    <a:cubicBezTo>
                      <a:pt x="65" y="469"/>
                      <a:pt x="1" y="445"/>
                      <a:pt x="1" y="445"/>
                    </a:cubicBezTo>
                    <a:lnTo>
                      <a:pt x="1" y="445"/>
                    </a:lnTo>
                    <a:cubicBezTo>
                      <a:pt x="90" y="494"/>
                      <a:pt x="175" y="515"/>
                      <a:pt x="254" y="515"/>
                    </a:cubicBezTo>
                    <a:cubicBezTo>
                      <a:pt x="652" y="515"/>
                      <a:pt x="920"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2"/>
              <p:cNvSpPr/>
              <p:nvPr/>
            </p:nvSpPr>
            <p:spPr>
              <a:xfrm>
                <a:off x="3968625" y="3178925"/>
                <a:ext cx="10275" cy="15175"/>
              </a:xfrm>
              <a:custGeom>
                <a:rect b="b" l="l" r="r" t="t"/>
                <a:pathLst>
                  <a:path extrusionOk="0" h="607" w="411">
                    <a:moveTo>
                      <a:pt x="345" y="0"/>
                    </a:moveTo>
                    <a:cubicBezTo>
                      <a:pt x="345" y="0"/>
                      <a:pt x="345" y="1"/>
                      <a:pt x="345" y="1"/>
                    </a:cubicBezTo>
                    <a:lnTo>
                      <a:pt x="345" y="1"/>
                    </a:lnTo>
                    <a:cubicBezTo>
                      <a:pt x="345" y="1"/>
                      <a:pt x="345" y="1"/>
                      <a:pt x="345" y="0"/>
                    </a:cubicBezTo>
                    <a:close/>
                    <a:moveTo>
                      <a:pt x="345" y="1"/>
                    </a:moveTo>
                    <a:cubicBezTo>
                      <a:pt x="340" y="523"/>
                      <a:pt x="0" y="607"/>
                      <a:pt x="0" y="607"/>
                    </a:cubicBezTo>
                    <a:cubicBezTo>
                      <a:pt x="411" y="568"/>
                      <a:pt x="346" y="16"/>
                      <a:pt x="3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2"/>
              <p:cNvSpPr/>
              <p:nvPr/>
            </p:nvSpPr>
            <p:spPr>
              <a:xfrm>
                <a:off x="3965850" y="3199025"/>
                <a:ext cx="5550" cy="8100"/>
              </a:xfrm>
              <a:custGeom>
                <a:rect b="b" l="l" r="r" t="t"/>
                <a:pathLst>
                  <a:path extrusionOk="0" h="324" w="222">
                    <a:moveTo>
                      <a:pt x="185" y="0"/>
                    </a:moveTo>
                    <a:cubicBezTo>
                      <a:pt x="182" y="279"/>
                      <a:pt x="0" y="324"/>
                      <a:pt x="0" y="324"/>
                    </a:cubicBezTo>
                    <a:cubicBezTo>
                      <a:pt x="222" y="304"/>
                      <a:pt x="185" y="1"/>
                      <a:pt x="185" y="0"/>
                    </a:cubicBezTo>
                    <a:close/>
                  </a:path>
                </a:pathLst>
              </a:custGeom>
              <a:solidFill>
                <a:srgbClr val="D8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2"/>
              <p:cNvSpPr/>
              <p:nvPr/>
            </p:nvSpPr>
            <p:spPr>
              <a:xfrm>
                <a:off x="3964400" y="3196725"/>
                <a:ext cx="5575" cy="8125"/>
              </a:xfrm>
              <a:custGeom>
                <a:rect b="b" l="l" r="r" t="t"/>
                <a:pathLst>
                  <a:path extrusionOk="0" h="325" w="223">
                    <a:moveTo>
                      <a:pt x="184" y="0"/>
                    </a:moveTo>
                    <a:lnTo>
                      <a:pt x="184" y="0"/>
                    </a:lnTo>
                    <a:cubicBezTo>
                      <a:pt x="181" y="279"/>
                      <a:pt x="0" y="325"/>
                      <a:pt x="0" y="325"/>
                    </a:cubicBezTo>
                    <a:cubicBezTo>
                      <a:pt x="223" y="304"/>
                      <a:pt x="184" y="0"/>
                      <a:pt x="1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2"/>
              <p:cNvSpPr/>
              <p:nvPr/>
            </p:nvSpPr>
            <p:spPr>
              <a:xfrm>
                <a:off x="3965925" y="3175825"/>
                <a:ext cx="10400" cy="15175"/>
              </a:xfrm>
              <a:custGeom>
                <a:rect b="b" l="l" r="r" t="t"/>
                <a:pathLst>
                  <a:path extrusionOk="0" h="607" w="416">
                    <a:moveTo>
                      <a:pt x="344" y="0"/>
                    </a:moveTo>
                    <a:lnTo>
                      <a:pt x="344" y="0"/>
                    </a:lnTo>
                    <a:cubicBezTo>
                      <a:pt x="339" y="522"/>
                      <a:pt x="0" y="606"/>
                      <a:pt x="0" y="606"/>
                    </a:cubicBezTo>
                    <a:cubicBezTo>
                      <a:pt x="416" y="567"/>
                      <a:pt x="344" y="0"/>
                      <a:pt x="3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2"/>
              <p:cNvSpPr/>
              <p:nvPr/>
            </p:nvSpPr>
            <p:spPr>
              <a:xfrm>
                <a:off x="4016500" y="3199675"/>
                <a:ext cx="30775" cy="47425"/>
              </a:xfrm>
              <a:custGeom>
                <a:rect b="b" l="l" r="r" t="t"/>
                <a:pathLst>
                  <a:path extrusionOk="0" h="1897" w="1231">
                    <a:moveTo>
                      <a:pt x="642" y="0"/>
                    </a:moveTo>
                    <a:cubicBezTo>
                      <a:pt x="642" y="0"/>
                      <a:pt x="1" y="1015"/>
                      <a:pt x="84" y="1326"/>
                    </a:cubicBezTo>
                    <a:cubicBezTo>
                      <a:pt x="167" y="1636"/>
                      <a:pt x="824" y="1896"/>
                      <a:pt x="824" y="1896"/>
                    </a:cubicBezTo>
                    <a:cubicBezTo>
                      <a:pt x="824" y="1896"/>
                      <a:pt x="709" y="1369"/>
                      <a:pt x="1231" y="423"/>
                    </a:cubicBezTo>
                    <a:lnTo>
                      <a:pt x="6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2"/>
              <p:cNvSpPr/>
              <p:nvPr/>
            </p:nvSpPr>
            <p:spPr>
              <a:xfrm>
                <a:off x="4350675" y="3118950"/>
                <a:ext cx="68000" cy="61525"/>
              </a:xfrm>
              <a:custGeom>
                <a:rect b="b" l="l" r="r" t="t"/>
                <a:pathLst>
                  <a:path extrusionOk="0" h="2461" w="2720">
                    <a:moveTo>
                      <a:pt x="2037" y="1"/>
                    </a:moveTo>
                    <a:cubicBezTo>
                      <a:pt x="1998" y="1"/>
                      <a:pt x="1957" y="3"/>
                      <a:pt x="1913" y="7"/>
                    </a:cubicBezTo>
                    <a:cubicBezTo>
                      <a:pt x="1599" y="38"/>
                      <a:pt x="884" y="436"/>
                      <a:pt x="135" y="1044"/>
                    </a:cubicBezTo>
                    <a:cubicBezTo>
                      <a:pt x="15" y="1499"/>
                      <a:pt x="0" y="1977"/>
                      <a:pt x="129" y="2461"/>
                    </a:cubicBezTo>
                    <a:cubicBezTo>
                      <a:pt x="716" y="1803"/>
                      <a:pt x="1533" y="1148"/>
                      <a:pt x="2670" y="634"/>
                    </a:cubicBezTo>
                    <a:cubicBezTo>
                      <a:pt x="2670" y="634"/>
                      <a:pt x="2720" y="1"/>
                      <a:pt x="20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2"/>
              <p:cNvSpPr/>
              <p:nvPr/>
            </p:nvSpPr>
            <p:spPr>
              <a:xfrm>
                <a:off x="4311975" y="3145050"/>
                <a:ext cx="42125" cy="82475"/>
              </a:xfrm>
              <a:custGeom>
                <a:rect b="b" l="l" r="r" t="t"/>
                <a:pathLst>
                  <a:path extrusionOk="0" h="3299" w="1685">
                    <a:moveTo>
                      <a:pt x="1684" y="0"/>
                    </a:moveTo>
                    <a:cubicBezTo>
                      <a:pt x="1080" y="490"/>
                      <a:pt x="456" y="1117"/>
                      <a:pt x="1" y="1798"/>
                    </a:cubicBezTo>
                    <a:cubicBezTo>
                      <a:pt x="34" y="2329"/>
                      <a:pt x="215" y="2862"/>
                      <a:pt x="504" y="3298"/>
                    </a:cubicBezTo>
                    <a:cubicBezTo>
                      <a:pt x="718" y="2764"/>
                      <a:pt x="1076" y="2088"/>
                      <a:pt x="1677" y="1417"/>
                    </a:cubicBezTo>
                    <a:cubicBezTo>
                      <a:pt x="1551" y="933"/>
                      <a:pt x="1565" y="455"/>
                      <a:pt x="16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2"/>
              <p:cNvSpPr/>
              <p:nvPr/>
            </p:nvSpPr>
            <p:spPr>
              <a:xfrm>
                <a:off x="4293625" y="3190025"/>
                <a:ext cx="30975" cy="66325"/>
              </a:xfrm>
              <a:custGeom>
                <a:rect b="b" l="l" r="r" t="t"/>
                <a:pathLst>
                  <a:path extrusionOk="0" h="2653" w="1239">
                    <a:moveTo>
                      <a:pt x="735" y="1"/>
                    </a:moveTo>
                    <a:cubicBezTo>
                      <a:pt x="286" y="669"/>
                      <a:pt x="1" y="1391"/>
                      <a:pt x="58" y="2090"/>
                    </a:cubicBezTo>
                    <a:cubicBezTo>
                      <a:pt x="58" y="2090"/>
                      <a:pt x="118" y="2652"/>
                      <a:pt x="578" y="2652"/>
                    </a:cubicBezTo>
                    <a:cubicBezTo>
                      <a:pt x="678" y="2652"/>
                      <a:pt x="797" y="2626"/>
                      <a:pt x="938" y="2561"/>
                    </a:cubicBezTo>
                    <a:cubicBezTo>
                      <a:pt x="938" y="2561"/>
                      <a:pt x="986" y="2128"/>
                      <a:pt x="1238" y="1499"/>
                    </a:cubicBezTo>
                    <a:cubicBezTo>
                      <a:pt x="950" y="1063"/>
                      <a:pt x="769" y="530"/>
                      <a:pt x="7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2"/>
              <p:cNvSpPr/>
              <p:nvPr/>
            </p:nvSpPr>
            <p:spPr>
              <a:xfrm>
                <a:off x="4380950" y="3119100"/>
                <a:ext cx="32400" cy="23050"/>
              </a:xfrm>
              <a:custGeom>
                <a:rect b="b" l="l" r="r" t="t"/>
                <a:pathLst>
                  <a:path extrusionOk="0" h="922" w="1296">
                    <a:moveTo>
                      <a:pt x="3" y="0"/>
                    </a:moveTo>
                    <a:cubicBezTo>
                      <a:pt x="1" y="0"/>
                      <a:pt x="790" y="167"/>
                      <a:pt x="1296" y="921"/>
                    </a:cubicBezTo>
                    <a:cubicBezTo>
                      <a:pt x="1296" y="921"/>
                      <a:pt x="1005" y="32"/>
                      <a:pt x="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2"/>
              <p:cNvSpPr/>
              <p:nvPr/>
            </p:nvSpPr>
            <p:spPr>
              <a:xfrm>
                <a:off x="4367675" y="3129725"/>
                <a:ext cx="32400" cy="23075"/>
              </a:xfrm>
              <a:custGeom>
                <a:rect b="b" l="l" r="r" t="t"/>
                <a:pathLst>
                  <a:path extrusionOk="0" h="923" w="1296">
                    <a:moveTo>
                      <a:pt x="1" y="1"/>
                    </a:moveTo>
                    <a:cubicBezTo>
                      <a:pt x="0" y="2"/>
                      <a:pt x="790" y="168"/>
                      <a:pt x="1295" y="922"/>
                    </a:cubicBezTo>
                    <a:cubicBezTo>
                      <a:pt x="1295" y="922"/>
                      <a:pt x="1003" y="33"/>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2"/>
              <p:cNvSpPr/>
              <p:nvPr/>
            </p:nvSpPr>
            <p:spPr>
              <a:xfrm>
                <a:off x="4349825" y="3141475"/>
                <a:ext cx="32400" cy="23025"/>
              </a:xfrm>
              <a:custGeom>
                <a:rect b="b" l="l" r="r" t="t"/>
                <a:pathLst>
                  <a:path extrusionOk="0" h="921" w="1296">
                    <a:moveTo>
                      <a:pt x="1" y="0"/>
                    </a:moveTo>
                    <a:cubicBezTo>
                      <a:pt x="0" y="0"/>
                      <a:pt x="789" y="167"/>
                      <a:pt x="1295" y="920"/>
                    </a:cubicBezTo>
                    <a:cubicBezTo>
                      <a:pt x="1295" y="920"/>
                      <a:pt x="1004" y="3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2"/>
              <p:cNvSpPr/>
              <p:nvPr/>
            </p:nvSpPr>
            <p:spPr>
              <a:xfrm>
                <a:off x="4336425" y="3152275"/>
                <a:ext cx="27125" cy="29050"/>
              </a:xfrm>
              <a:custGeom>
                <a:rect b="b" l="l" r="r" t="t"/>
                <a:pathLst>
                  <a:path extrusionOk="0" h="1162" w="1085">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1" y="4"/>
                      <a:pt x="743" y="327"/>
                      <a:pt x="1084" y="1162"/>
                    </a:cubicBezTo>
                    <a:cubicBezTo>
                      <a:pt x="1084" y="1162"/>
                      <a:pt x="978" y="234"/>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2"/>
              <p:cNvSpPr/>
              <p:nvPr/>
            </p:nvSpPr>
            <p:spPr>
              <a:xfrm>
                <a:off x="4322025" y="3167875"/>
                <a:ext cx="27100" cy="29075"/>
              </a:xfrm>
              <a:custGeom>
                <a:rect b="b" l="l" r="r" t="t"/>
                <a:pathLst>
                  <a:path extrusionOk="0" h="1163" w="1084">
                    <a:moveTo>
                      <a:pt x="1" y="0"/>
                    </a:moveTo>
                    <a:cubicBezTo>
                      <a:pt x="1" y="0"/>
                      <a:pt x="1" y="0"/>
                      <a:pt x="1" y="0"/>
                    </a:cubicBezTo>
                    <a:cubicBezTo>
                      <a:pt x="1" y="0"/>
                      <a:pt x="1" y="0"/>
                      <a:pt x="1" y="0"/>
                    </a:cubicBezTo>
                    <a:lnTo>
                      <a:pt x="1" y="0"/>
                    </a:lnTo>
                    <a:cubicBezTo>
                      <a:pt x="1" y="0"/>
                      <a:pt x="1" y="0"/>
                      <a:pt x="1" y="0"/>
                    </a:cubicBezTo>
                    <a:close/>
                    <a:moveTo>
                      <a:pt x="1" y="0"/>
                    </a:moveTo>
                    <a:cubicBezTo>
                      <a:pt x="11" y="4"/>
                      <a:pt x="743" y="328"/>
                      <a:pt x="1083" y="1163"/>
                    </a:cubicBezTo>
                    <a:cubicBezTo>
                      <a:pt x="1083" y="1163"/>
                      <a:pt x="978" y="23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2"/>
              <p:cNvSpPr/>
              <p:nvPr/>
            </p:nvSpPr>
            <p:spPr>
              <a:xfrm>
                <a:off x="4308150" y="3187725"/>
                <a:ext cx="27075" cy="29075"/>
              </a:xfrm>
              <a:custGeom>
                <a:rect b="b" l="l" r="r" t="t"/>
                <a:pathLst>
                  <a:path extrusionOk="0" h="1163" w="1083">
                    <a:moveTo>
                      <a:pt x="0" y="1"/>
                    </a:moveTo>
                    <a:cubicBezTo>
                      <a:pt x="0" y="1"/>
                      <a:pt x="0" y="1"/>
                      <a:pt x="0" y="1"/>
                    </a:cubicBezTo>
                    <a:cubicBezTo>
                      <a:pt x="0" y="1"/>
                      <a:pt x="0" y="1"/>
                      <a:pt x="1" y="1"/>
                    </a:cubicBezTo>
                    <a:lnTo>
                      <a:pt x="1" y="1"/>
                    </a:lnTo>
                    <a:cubicBezTo>
                      <a:pt x="0" y="1"/>
                      <a:pt x="0" y="1"/>
                      <a:pt x="0" y="1"/>
                    </a:cubicBezTo>
                    <a:close/>
                    <a:moveTo>
                      <a:pt x="1" y="1"/>
                    </a:moveTo>
                    <a:cubicBezTo>
                      <a:pt x="21" y="8"/>
                      <a:pt x="745" y="334"/>
                      <a:pt x="1083" y="1162"/>
                    </a:cubicBezTo>
                    <a:cubicBezTo>
                      <a:pt x="1083" y="1162"/>
                      <a:pt x="976" y="23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2"/>
              <p:cNvSpPr/>
              <p:nvPr/>
            </p:nvSpPr>
            <p:spPr>
              <a:xfrm>
                <a:off x="4296900" y="3208700"/>
                <a:ext cx="31575" cy="24175"/>
              </a:xfrm>
              <a:custGeom>
                <a:rect b="b" l="l" r="r" t="t"/>
                <a:pathLst>
                  <a:path extrusionOk="0" h="967" w="1263">
                    <a:moveTo>
                      <a:pt x="1" y="1"/>
                    </a:moveTo>
                    <a:cubicBezTo>
                      <a:pt x="2" y="2"/>
                      <a:pt x="785" y="196"/>
                      <a:pt x="1262" y="967"/>
                    </a:cubicBezTo>
                    <a:cubicBezTo>
                      <a:pt x="1262" y="967"/>
                      <a:pt x="1003" y="6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2"/>
              <p:cNvSpPr/>
              <p:nvPr/>
            </p:nvSpPr>
            <p:spPr>
              <a:xfrm>
                <a:off x="4288725" y="3228175"/>
                <a:ext cx="31550" cy="24175"/>
              </a:xfrm>
              <a:custGeom>
                <a:rect b="b" l="l" r="r" t="t"/>
                <a:pathLst>
                  <a:path extrusionOk="0" h="967" w="1262">
                    <a:moveTo>
                      <a:pt x="0" y="0"/>
                    </a:moveTo>
                    <a:lnTo>
                      <a:pt x="0" y="0"/>
                    </a:lnTo>
                    <a:cubicBezTo>
                      <a:pt x="0" y="0"/>
                      <a:pt x="0" y="0"/>
                      <a:pt x="0" y="0"/>
                    </a:cubicBezTo>
                    <a:lnTo>
                      <a:pt x="0" y="0"/>
                    </a:lnTo>
                    <a:cubicBezTo>
                      <a:pt x="0" y="0"/>
                      <a:pt x="0" y="0"/>
                      <a:pt x="0" y="0"/>
                    </a:cubicBezTo>
                    <a:close/>
                    <a:moveTo>
                      <a:pt x="0" y="0"/>
                    </a:moveTo>
                    <a:lnTo>
                      <a:pt x="0" y="0"/>
                    </a:lnTo>
                    <a:cubicBezTo>
                      <a:pt x="2" y="0"/>
                      <a:pt x="784" y="196"/>
                      <a:pt x="1261" y="967"/>
                    </a:cubicBezTo>
                    <a:cubicBezTo>
                      <a:pt x="1261" y="967"/>
                      <a:pt x="1002" y="67"/>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2"/>
              <p:cNvSpPr/>
              <p:nvPr/>
            </p:nvSpPr>
            <p:spPr>
              <a:xfrm>
                <a:off x="4311875" y="3122775"/>
                <a:ext cx="319525" cy="295850"/>
              </a:xfrm>
              <a:custGeom>
                <a:rect b="b" l="l" r="r" t="t"/>
                <a:pathLst>
                  <a:path extrusionOk="0" h="11834" w="12781">
                    <a:moveTo>
                      <a:pt x="6048" y="0"/>
                    </a:moveTo>
                    <a:cubicBezTo>
                      <a:pt x="6042" y="0"/>
                      <a:pt x="6036" y="0"/>
                      <a:pt x="6030" y="0"/>
                    </a:cubicBezTo>
                    <a:cubicBezTo>
                      <a:pt x="4638" y="662"/>
                      <a:pt x="3352" y="1509"/>
                      <a:pt x="2233" y="2648"/>
                    </a:cubicBezTo>
                    <a:cubicBezTo>
                      <a:pt x="959" y="3943"/>
                      <a:pt x="0" y="5799"/>
                      <a:pt x="156" y="7738"/>
                    </a:cubicBezTo>
                    <a:cubicBezTo>
                      <a:pt x="255" y="8065"/>
                      <a:pt x="387" y="8387"/>
                      <a:pt x="550" y="8701"/>
                    </a:cubicBezTo>
                    <a:cubicBezTo>
                      <a:pt x="1585" y="10697"/>
                      <a:pt x="3636" y="11834"/>
                      <a:pt x="5784" y="11834"/>
                    </a:cubicBezTo>
                    <a:cubicBezTo>
                      <a:pt x="6738" y="11834"/>
                      <a:pt x="7712" y="11610"/>
                      <a:pt x="8624" y="11136"/>
                    </a:cubicBezTo>
                    <a:cubicBezTo>
                      <a:pt x="11589" y="9599"/>
                      <a:pt x="12781" y="6015"/>
                      <a:pt x="11284" y="3132"/>
                    </a:cubicBezTo>
                    <a:cubicBezTo>
                      <a:pt x="10248" y="1135"/>
                      <a:pt x="8197" y="0"/>
                      <a:pt x="60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2"/>
              <p:cNvSpPr/>
              <p:nvPr/>
            </p:nvSpPr>
            <p:spPr>
              <a:xfrm>
                <a:off x="4295250" y="3122775"/>
                <a:ext cx="167425" cy="193450"/>
              </a:xfrm>
              <a:custGeom>
                <a:rect b="b" l="l" r="r" t="t"/>
                <a:pathLst>
                  <a:path extrusionOk="0" h="7738" w="6697">
                    <a:moveTo>
                      <a:pt x="6696" y="0"/>
                    </a:moveTo>
                    <a:lnTo>
                      <a:pt x="6696" y="0"/>
                    </a:lnTo>
                    <a:cubicBezTo>
                      <a:pt x="5748" y="3"/>
                      <a:pt x="4781" y="227"/>
                      <a:pt x="3875" y="698"/>
                    </a:cubicBezTo>
                    <a:cubicBezTo>
                      <a:pt x="1233" y="2067"/>
                      <a:pt x="0" y="5062"/>
                      <a:pt x="821" y="7738"/>
                    </a:cubicBezTo>
                    <a:cubicBezTo>
                      <a:pt x="666" y="5799"/>
                      <a:pt x="1624" y="3943"/>
                      <a:pt x="2898" y="2648"/>
                    </a:cubicBezTo>
                    <a:cubicBezTo>
                      <a:pt x="4017" y="1509"/>
                      <a:pt x="5303" y="662"/>
                      <a:pt x="66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2"/>
              <p:cNvSpPr/>
              <p:nvPr/>
            </p:nvSpPr>
            <p:spPr>
              <a:xfrm>
                <a:off x="4350975" y="3346375"/>
                <a:ext cx="220175" cy="69125"/>
              </a:xfrm>
              <a:custGeom>
                <a:rect b="b" l="l" r="r" t="t"/>
                <a:pathLst>
                  <a:path extrusionOk="0" h="2765" w="8807">
                    <a:moveTo>
                      <a:pt x="549" y="1"/>
                    </a:moveTo>
                    <a:lnTo>
                      <a:pt x="1" y="863"/>
                    </a:lnTo>
                    <a:cubicBezTo>
                      <a:pt x="1" y="863"/>
                      <a:pt x="1483" y="2765"/>
                      <a:pt x="4120" y="2765"/>
                    </a:cubicBezTo>
                    <a:cubicBezTo>
                      <a:pt x="4842" y="2765"/>
                      <a:pt x="5652" y="2622"/>
                      <a:pt x="6541" y="2259"/>
                    </a:cubicBezTo>
                    <a:cubicBezTo>
                      <a:pt x="6541" y="2256"/>
                      <a:pt x="8092" y="1638"/>
                      <a:pt x="8807" y="463"/>
                    </a:cubicBezTo>
                    <a:lnTo>
                      <a:pt x="8807" y="463"/>
                    </a:lnTo>
                    <a:cubicBezTo>
                      <a:pt x="8806" y="463"/>
                      <a:pt x="7194" y="1961"/>
                      <a:pt x="4829" y="1961"/>
                    </a:cubicBezTo>
                    <a:cubicBezTo>
                      <a:pt x="3925" y="1961"/>
                      <a:pt x="2910" y="1742"/>
                      <a:pt x="1834" y="1136"/>
                    </a:cubicBezTo>
                    <a:cubicBezTo>
                      <a:pt x="1834" y="1136"/>
                      <a:pt x="984" y="580"/>
                      <a:pt x="5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2"/>
              <p:cNvSpPr/>
              <p:nvPr/>
            </p:nvSpPr>
            <p:spPr>
              <a:xfrm>
                <a:off x="4362175" y="3127300"/>
                <a:ext cx="250425" cy="248625"/>
              </a:xfrm>
              <a:custGeom>
                <a:rect b="b" l="l" r="r" t="t"/>
                <a:pathLst>
                  <a:path extrusionOk="0" h="9945" w="10017">
                    <a:moveTo>
                      <a:pt x="6573" y="1"/>
                    </a:moveTo>
                    <a:cubicBezTo>
                      <a:pt x="5106" y="648"/>
                      <a:pt x="3776" y="1509"/>
                      <a:pt x="2558" y="2619"/>
                    </a:cubicBezTo>
                    <a:cubicBezTo>
                      <a:pt x="959" y="4065"/>
                      <a:pt x="0" y="6290"/>
                      <a:pt x="216" y="8529"/>
                    </a:cubicBezTo>
                    <a:cubicBezTo>
                      <a:pt x="692" y="9132"/>
                      <a:pt x="1289" y="9608"/>
                      <a:pt x="1961" y="9945"/>
                    </a:cubicBezTo>
                    <a:cubicBezTo>
                      <a:pt x="2332" y="9210"/>
                      <a:pt x="2824" y="8544"/>
                      <a:pt x="3381" y="7968"/>
                    </a:cubicBezTo>
                    <a:cubicBezTo>
                      <a:pt x="5329" y="6019"/>
                      <a:pt x="7592" y="4583"/>
                      <a:pt x="10016" y="3490"/>
                    </a:cubicBezTo>
                    <a:cubicBezTo>
                      <a:pt x="9924" y="3171"/>
                      <a:pt x="9801" y="2858"/>
                      <a:pt x="9643" y="2553"/>
                    </a:cubicBezTo>
                    <a:cubicBezTo>
                      <a:pt x="8987" y="1287"/>
                      <a:pt x="7867" y="409"/>
                      <a:pt x="65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2"/>
              <p:cNvSpPr/>
              <p:nvPr/>
            </p:nvSpPr>
            <p:spPr>
              <a:xfrm>
                <a:off x="4320550" y="3120900"/>
                <a:ext cx="205975" cy="219675"/>
              </a:xfrm>
              <a:custGeom>
                <a:rect b="b" l="l" r="r" t="t"/>
                <a:pathLst>
                  <a:path extrusionOk="0" h="8787" w="8239">
                    <a:moveTo>
                      <a:pt x="6554" y="1"/>
                    </a:moveTo>
                    <a:cubicBezTo>
                      <a:pt x="5657" y="1"/>
                      <a:pt x="4739" y="213"/>
                      <a:pt x="3878" y="660"/>
                    </a:cubicBezTo>
                    <a:cubicBezTo>
                      <a:pt x="1130" y="2085"/>
                      <a:pt x="0" y="5359"/>
                      <a:pt x="1357" y="7973"/>
                    </a:cubicBezTo>
                    <a:cubicBezTo>
                      <a:pt x="1508" y="8266"/>
                      <a:pt x="1684" y="8537"/>
                      <a:pt x="1882" y="8787"/>
                    </a:cubicBezTo>
                    <a:cubicBezTo>
                      <a:pt x="1665" y="6546"/>
                      <a:pt x="2624" y="4321"/>
                      <a:pt x="4223" y="2875"/>
                    </a:cubicBezTo>
                    <a:cubicBezTo>
                      <a:pt x="5441" y="1765"/>
                      <a:pt x="6771" y="904"/>
                      <a:pt x="8238" y="259"/>
                    </a:cubicBezTo>
                    <a:cubicBezTo>
                      <a:pt x="7700" y="89"/>
                      <a:pt x="7132" y="1"/>
                      <a:pt x="65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2"/>
              <p:cNvSpPr/>
              <p:nvPr/>
            </p:nvSpPr>
            <p:spPr>
              <a:xfrm>
                <a:off x="4411150" y="3214550"/>
                <a:ext cx="218850" cy="175925"/>
              </a:xfrm>
              <a:custGeom>
                <a:rect b="b" l="l" r="r" t="t"/>
                <a:pathLst>
                  <a:path extrusionOk="0" h="7037" w="8754">
                    <a:moveTo>
                      <a:pt x="8056" y="0"/>
                    </a:moveTo>
                    <a:cubicBezTo>
                      <a:pt x="5633" y="1093"/>
                      <a:pt x="3370" y="2530"/>
                      <a:pt x="1422" y="4478"/>
                    </a:cubicBezTo>
                    <a:cubicBezTo>
                      <a:pt x="865" y="5055"/>
                      <a:pt x="373" y="5719"/>
                      <a:pt x="1" y="6455"/>
                    </a:cubicBezTo>
                    <a:cubicBezTo>
                      <a:pt x="760" y="6836"/>
                      <a:pt x="1612" y="7036"/>
                      <a:pt x="2485" y="7036"/>
                    </a:cubicBezTo>
                    <a:cubicBezTo>
                      <a:pt x="3382" y="7036"/>
                      <a:pt x="4300" y="6824"/>
                      <a:pt x="5163" y="6377"/>
                    </a:cubicBezTo>
                    <a:cubicBezTo>
                      <a:pt x="7590" y="5117"/>
                      <a:pt x="8754" y="2415"/>
                      <a:pt x="80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2"/>
              <p:cNvSpPr/>
              <p:nvPr/>
            </p:nvSpPr>
            <p:spPr>
              <a:xfrm>
                <a:off x="4352375" y="3106450"/>
                <a:ext cx="282750" cy="284025"/>
              </a:xfrm>
              <a:custGeom>
                <a:rect b="b" l="l" r="r" t="t"/>
                <a:pathLst>
                  <a:path extrusionOk="0" h="11361" w="11310">
                    <a:moveTo>
                      <a:pt x="1267" y="7957"/>
                    </a:moveTo>
                    <a:cubicBezTo>
                      <a:pt x="1" y="5515"/>
                      <a:pt x="936" y="2515"/>
                      <a:pt x="3361" y="1258"/>
                    </a:cubicBezTo>
                    <a:cubicBezTo>
                      <a:pt x="5784" y="0"/>
                      <a:pt x="8777" y="962"/>
                      <a:pt x="10043" y="3404"/>
                    </a:cubicBezTo>
                    <a:cubicBezTo>
                      <a:pt x="11310" y="5847"/>
                      <a:pt x="10373" y="8847"/>
                      <a:pt x="7949" y="10102"/>
                    </a:cubicBezTo>
                    <a:cubicBezTo>
                      <a:pt x="5526" y="11360"/>
                      <a:pt x="2535" y="10399"/>
                      <a:pt x="1267" y="79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2"/>
              <p:cNvSpPr/>
              <p:nvPr/>
            </p:nvSpPr>
            <p:spPr>
              <a:xfrm>
                <a:off x="4419300" y="3164800"/>
                <a:ext cx="202425" cy="201525"/>
              </a:xfrm>
              <a:custGeom>
                <a:rect b="b" l="l" r="r" t="t"/>
                <a:pathLst>
                  <a:path extrusionOk="0" h="8061" w="8097">
                    <a:moveTo>
                      <a:pt x="896" y="5665"/>
                    </a:moveTo>
                    <a:cubicBezTo>
                      <a:pt x="0" y="3938"/>
                      <a:pt x="686" y="1806"/>
                      <a:pt x="2427" y="903"/>
                    </a:cubicBezTo>
                    <a:cubicBezTo>
                      <a:pt x="4167" y="1"/>
                      <a:pt x="6304" y="669"/>
                      <a:pt x="7200" y="2395"/>
                    </a:cubicBezTo>
                    <a:cubicBezTo>
                      <a:pt x="8096" y="4123"/>
                      <a:pt x="7411" y="6255"/>
                      <a:pt x="5671" y="7157"/>
                    </a:cubicBezTo>
                    <a:cubicBezTo>
                      <a:pt x="3930" y="8061"/>
                      <a:pt x="1791" y="7391"/>
                      <a:pt x="896" y="56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2"/>
              <p:cNvSpPr/>
              <p:nvPr/>
            </p:nvSpPr>
            <p:spPr>
              <a:xfrm>
                <a:off x="4492625" y="3189900"/>
                <a:ext cx="101225" cy="100750"/>
              </a:xfrm>
              <a:custGeom>
                <a:rect b="b" l="l" r="r" t="t"/>
                <a:pathLst>
                  <a:path extrusionOk="0" h="4030" w="4049">
                    <a:moveTo>
                      <a:pt x="449" y="2831"/>
                    </a:moveTo>
                    <a:cubicBezTo>
                      <a:pt x="0" y="1967"/>
                      <a:pt x="342" y="902"/>
                      <a:pt x="1212" y="451"/>
                    </a:cubicBezTo>
                    <a:cubicBezTo>
                      <a:pt x="2084" y="1"/>
                      <a:pt x="3152" y="333"/>
                      <a:pt x="3600" y="1197"/>
                    </a:cubicBezTo>
                    <a:cubicBezTo>
                      <a:pt x="4048" y="2061"/>
                      <a:pt x="3706" y="3127"/>
                      <a:pt x="2836" y="3577"/>
                    </a:cubicBezTo>
                    <a:cubicBezTo>
                      <a:pt x="1966" y="4029"/>
                      <a:pt x="898" y="3696"/>
                      <a:pt x="449" y="2831"/>
                    </a:cubicBezTo>
                    <a:close/>
                  </a:path>
                </a:pathLst>
              </a:custGeom>
              <a:gradFill>
                <a:gsLst>
                  <a:gs pos="0">
                    <a:schemeClr val="dk2"/>
                  </a:gs>
                  <a:gs pos="100000">
                    <a:schemeClr val="lt2"/>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2"/>
              <p:cNvSpPr/>
              <p:nvPr/>
            </p:nvSpPr>
            <p:spPr>
              <a:xfrm>
                <a:off x="4541300" y="3207025"/>
                <a:ext cx="90850" cy="144750"/>
              </a:xfrm>
              <a:custGeom>
                <a:rect b="b" l="l" r="r" t="t"/>
                <a:pathLst>
                  <a:path extrusionOk="0" h="5790" w="3634">
                    <a:moveTo>
                      <a:pt x="2305" y="0"/>
                    </a:moveTo>
                    <a:cubicBezTo>
                      <a:pt x="2282" y="0"/>
                      <a:pt x="2258" y="5"/>
                      <a:pt x="2235" y="14"/>
                    </a:cubicBezTo>
                    <a:lnTo>
                      <a:pt x="1474" y="332"/>
                    </a:lnTo>
                    <a:cubicBezTo>
                      <a:pt x="1396" y="364"/>
                      <a:pt x="1350" y="449"/>
                      <a:pt x="1363" y="540"/>
                    </a:cubicBezTo>
                    <a:cubicBezTo>
                      <a:pt x="1459" y="1219"/>
                      <a:pt x="1741" y="4007"/>
                      <a:pt x="138" y="5426"/>
                    </a:cubicBezTo>
                    <a:cubicBezTo>
                      <a:pt x="0" y="5547"/>
                      <a:pt x="97" y="5789"/>
                      <a:pt x="283" y="5789"/>
                    </a:cubicBezTo>
                    <a:cubicBezTo>
                      <a:pt x="308" y="5788"/>
                      <a:pt x="331" y="5784"/>
                      <a:pt x="352" y="5776"/>
                    </a:cubicBezTo>
                    <a:cubicBezTo>
                      <a:pt x="707" y="5627"/>
                      <a:pt x="3634" y="4252"/>
                      <a:pt x="2505" y="158"/>
                    </a:cubicBezTo>
                    <a:cubicBezTo>
                      <a:pt x="2478" y="62"/>
                      <a:pt x="2393" y="0"/>
                      <a:pt x="23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2"/>
              <p:cNvSpPr/>
              <p:nvPr/>
            </p:nvSpPr>
            <p:spPr>
              <a:xfrm>
                <a:off x="4551100" y="3167725"/>
                <a:ext cx="36900" cy="33725"/>
              </a:xfrm>
              <a:custGeom>
                <a:rect b="b" l="l" r="r" t="t"/>
                <a:pathLst>
                  <a:path extrusionOk="0" h="1349" w="1476">
                    <a:moveTo>
                      <a:pt x="699" y="0"/>
                    </a:moveTo>
                    <a:cubicBezTo>
                      <a:pt x="605" y="0"/>
                      <a:pt x="511" y="22"/>
                      <a:pt x="423" y="67"/>
                    </a:cubicBezTo>
                    <a:cubicBezTo>
                      <a:pt x="111" y="228"/>
                      <a:pt x="1" y="631"/>
                      <a:pt x="175" y="967"/>
                    </a:cubicBezTo>
                    <a:cubicBezTo>
                      <a:pt x="300" y="1208"/>
                      <a:pt x="538" y="1348"/>
                      <a:pt x="777" y="1348"/>
                    </a:cubicBezTo>
                    <a:cubicBezTo>
                      <a:pt x="871" y="1348"/>
                      <a:pt x="965" y="1327"/>
                      <a:pt x="1052" y="1281"/>
                    </a:cubicBezTo>
                    <a:cubicBezTo>
                      <a:pt x="1364" y="1121"/>
                      <a:pt x="1475" y="718"/>
                      <a:pt x="1301" y="382"/>
                    </a:cubicBezTo>
                    <a:cubicBezTo>
                      <a:pt x="1177" y="141"/>
                      <a:pt x="938" y="0"/>
                      <a:pt x="6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2"/>
              <p:cNvSpPr/>
              <p:nvPr/>
            </p:nvSpPr>
            <p:spPr>
              <a:xfrm>
                <a:off x="4359525" y="3200300"/>
                <a:ext cx="118250" cy="154725"/>
              </a:xfrm>
              <a:custGeom>
                <a:rect b="b" l="l" r="r" t="t"/>
                <a:pathLst>
                  <a:path extrusionOk="0" h="6189" w="4730">
                    <a:moveTo>
                      <a:pt x="1365" y="0"/>
                    </a:moveTo>
                    <a:lnTo>
                      <a:pt x="1365" y="0"/>
                    </a:lnTo>
                    <a:cubicBezTo>
                      <a:pt x="981" y="602"/>
                      <a:pt x="896" y="1294"/>
                      <a:pt x="932" y="1911"/>
                    </a:cubicBezTo>
                    <a:cubicBezTo>
                      <a:pt x="998" y="3046"/>
                      <a:pt x="1500" y="4131"/>
                      <a:pt x="2293" y="4959"/>
                    </a:cubicBezTo>
                    <a:cubicBezTo>
                      <a:pt x="3431" y="6146"/>
                      <a:pt x="4558" y="6188"/>
                      <a:pt x="4712" y="6188"/>
                    </a:cubicBezTo>
                    <a:cubicBezTo>
                      <a:pt x="4723" y="6188"/>
                      <a:pt x="4730" y="6188"/>
                      <a:pt x="4730" y="6188"/>
                    </a:cubicBezTo>
                    <a:cubicBezTo>
                      <a:pt x="0" y="4497"/>
                      <a:pt x="1365" y="1"/>
                      <a:pt x="1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2"/>
              <p:cNvSpPr/>
              <p:nvPr/>
            </p:nvSpPr>
            <p:spPr>
              <a:xfrm>
                <a:off x="4340250" y="3108000"/>
                <a:ext cx="201175" cy="242525"/>
              </a:xfrm>
              <a:custGeom>
                <a:rect b="b" l="l" r="r" t="t"/>
                <a:pathLst>
                  <a:path extrusionOk="0" h="9701" w="8047">
                    <a:moveTo>
                      <a:pt x="8046" y="1294"/>
                    </a:moveTo>
                    <a:cubicBezTo>
                      <a:pt x="8046" y="1294"/>
                      <a:pt x="4831" y="1"/>
                      <a:pt x="2416" y="2976"/>
                    </a:cubicBezTo>
                    <a:cubicBezTo>
                      <a:pt x="1" y="5951"/>
                      <a:pt x="3416" y="9701"/>
                      <a:pt x="4886" y="8401"/>
                    </a:cubicBezTo>
                    <a:cubicBezTo>
                      <a:pt x="6356" y="7103"/>
                      <a:pt x="2627" y="2990"/>
                      <a:pt x="8046" y="1294"/>
                    </a:cubicBezTo>
                    <a:close/>
                  </a:path>
                </a:pathLst>
              </a:custGeom>
              <a:gradFill>
                <a:gsLst>
                  <a:gs pos="0">
                    <a:schemeClr val="dk2">
                      <a:alpha val="33950"/>
                    </a:schemeClr>
                  </a:gs>
                  <a:gs pos="100000">
                    <a:schemeClr val="lt2">
                      <a:alpha val="33950"/>
                    </a:scheme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2"/>
              <p:cNvSpPr/>
              <p:nvPr/>
            </p:nvSpPr>
            <p:spPr>
              <a:xfrm>
                <a:off x="4354925" y="3141625"/>
                <a:ext cx="150875" cy="157375"/>
              </a:xfrm>
              <a:custGeom>
                <a:rect b="b" l="l" r="r" t="t"/>
                <a:pathLst>
                  <a:path extrusionOk="0" h="6295" w="6035">
                    <a:moveTo>
                      <a:pt x="6035" y="171"/>
                    </a:moveTo>
                    <a:cubicBezTo>
                      <a:pt x="6035" y="171"/>
                      <a:pt x="3346" y="811"/>
                      <a:pt x="3560" y="3553"/>
                    </a:cubicBezTo>
                    <a:cubicBezTo>
                      <a:pt x="3776" y="6295"/>
                      <a:pt x="2201" y="5970"/>
                      <a:pt x="1758" y="5594"/>
                    </a:cubicBezTo>
                    <a:cubicBezTo>
                      <a:pt x="952" y="4907"/>
                      <a:pt x="0" y="0"/>
                      <a:pt x="6035" y="171"/>
                    </a:cubicBezTo>
                    <a:close/>
                  </a:path>
                </a:pathLst>
              </a:custGeom>
              <a:gradFill>
                <a:gsLst>
                  <a:gs pos="0">
                    <a:schemeClr val="dk2">
                      <a:alpha val="55810"/>
                    </a:schemeClr>
                  </a:gs>
                  <a:gs pos="100000">
                    <a:schemeClr val="lt2">
                      <a:alpha val="55810"/>
                    </a:scheme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2"/>
              <p:cNvSpPr/>
              <p:nvPr/>
            </p:nvSpPr>
            <p:spPr>
              <a:xfrm>
                <a:off x="4386625" y="3170600"/>
                <a:ext cx="96400" cy="160150"/>
              </a:xfrm>
              <a:custGeom>
                <a:rect b="b" l="l" r="r" t="t"/>
                <a:pathLst>
                  <a:path extrusionOk="0" h="6406" w="3856">
                    <a:moveTo>
                      <a:pt x="2192" y="1"/>
                    </a:moveTo>
                    <a:cubicBezTo>
                      <a:pt x="2192" y="1"/>
                      <a:pt x="2192" y="1"/>
                      <a:pt x="2192" y="1"/>
                    </a:cubicBezTo>
                    <a:lnTo>
                      <a:pt x="2192" y="1"/>
                    </a:lnTo>
                    <a:cubicBezTo>
                      <a:pt x="2192" y="1"/>
                      <a:pt x="2192" y="1"/>
                      <a:pt x="2192" y="1"/>
                    </a:cubicBezTo>
                    <a:close/>
                    <a:moveTo>
                      <a:pt x="2192" y="1"/>
                    </a:moveTo>
                    <a:cubicBezTo>
                      <a:pt x="2188" y="8"/>
                      <a:pt x="0" y="3364"/>
                      <a:pt x="3757" y="6328"/>
                    </a:cubicBezTo>
                    <a:lnTo>
                      <a:pt x="3757" y="6328"/>
                    </a:lnTo>
                    <a:cubicBezTo>
                      <a:pt x="3201" y="5878"/>
                      <a:pt x="534" y="3478"/>
                      <a:pt x="2192" y="1"/>
                    </a:cubicBezTo>
                    <a:close/>
                    <a:moveTo>
                      <a:pt x="3757" y="6328"/>
                    </a:moveTo>
                    <a:lnTo>
                      <a:pt x="3757" y="6328"/>
                    </a:lnTo>
                    <a:cubicBezTo>
                      <a:pt x="3820" y="6379"/>
                      <a:pt x="3856" y="6405"/>
                      <a:pt x="3856" y="6405"/>
                    </a:cubicBezTo>
                    <a:cubicBezTo>
                      <a:pt x="3823" y="6379"/>
                      <a:pt x="3790" y="6354"/>
                      <a:pt x="3757" y="632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2"/>
              <p:cNvSpPr/>
              <p:nvPr/>
            </p:nvSpPr>
            <p:spPr>
              <a:xfrm>
                <a:off x="4555925" y="3288400"/>
                <a:ext cx="6700" cy="6150"/>
              </a:xfrm>
              <a:custGeom>
                <a:rect b="b" l="l" r="r" t="t"/>
                <a:pathLst>
                  <a:path extrusionOk="0" h="246" w="268">
                    <a:moveTo>
                      <a:pt x="126" y="1"/>
                    </a:moveTo>
                    <a:cubicBezTo>
                      <a:pt x="110" y="1"/>
                      <a:pt x="93" y="4"/>
                      <a:pt x="77" y="12"/>
                    </a:cubicBezTo>
                    <a:cubicBezTo>
                      <a:pt x="20" y="43"/>
                      <a:pt x="0" y="115"/>
                      <a:pt x="32" y="176"/>
                    </a:cubicBezTo>
                    <a:cubicBezTo>
                      <a:pt x="54" y="220"/>
                      <a:pt x="97" y="245"/>
                      <a:pt x="141" y="245"/>
                    </a:cubicBezTo>
                    <a:cubicBezTo>
                      <a:pt x="158" y="245"/>
                      <a:pt x="175" y="241"/>
                      <a:pt x="191" y="233"/>
                    </a:cubicBezTo>
                    <a:cubicBezTo>
                      <a:pt x="248" y="203"/>
                      <a:pt x="268" y="131"/>
                      <a:pt x="237" y="69"/>
                    </a:cubicBezTo>
                    <a:cubicBezTo>
                      <a:pt x="214" y="26"/>
                      <a:pt x="170" y="1"/>
                      <a:pt x="1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2"/>
              <p:cNvSpPr/>
              <p:nvPr/>
            </p:nvSpPr>
            <p:spPr>
              <a:xfrm>
                <a:off x="4587500" y="3300925"/>
                <a:ext cx="5850" cy="5350"/>
              </a:xfrm>
              <a:custGeom>
                <a:rect b="b" l="l" r="r" t="t"/>
                <a:pathLst>
                  <a:path extrusionOk="0" h="214" w="234">
                    <a:moveTo>
                      <a:pt x="111" y="1"/>
                    </a:moveTo>
                    <a:cubicBezTo>
                      <a:pt x="97" y="1"/>
                      <a:pt x="82" y="4"/>
                      <a:pt x="68" y="11"/>
                    </a:cubicBezTo>
                    <a:cubicBezTo>
                      <a:pt x="18" y="36"/>
                      <a:pt x="0" y="100"/>
                      <a:pt x="29" y="153"/>
                    </a:cubicBezTo>
                    <a:cubicBezTo>
                      <a:pt x="49" y="192"/>
                      <a:pt x="87" y="214"/>
                      <a:pt x="124" y="214"/>
                    </a:cubicBezTo>
                    <a:cubicBezTo>
                      <a:pt x="139" y="214"/>
                      <a:pt x="154" y="211"/>
                      <a:pt x="167" y="204"/>
                    </a:cubicBezTo>
                    <a:cubicBezTo>
                      <a:pt x="216" y="178"/>
                      <a:pt x="234" y="114"/>
                      <a:pt x="207" y="62"/>
                    </a:cubicBezTo>
                    <a:cubicBezTo>
                      <a:pt x="187" y="23"/>
                      <a:pt x="149" y="1"/>
                      <a:pt x="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2"/>
              <p:cNvSpPr/>
              <p:nvPr/>
            </p:nvSpPr>
            <p:spPr>
              <a:xfrm>
                <a:off x="4565575" y="3241350"/>
                <a:ext cx="3975" cy="3625"/>
              </a:xfrm>
              <a:custGeom>
                <a:rect b="b" l="l" r="r" t="t"/>
                <a:pathLst>
                  <a:path extrusionOk="0" h="145" w="159">
                    <a:moveTo>
                      <a:pt x="76" y="1"/>
                    </a:moveTo>
                    <a:cubicBezTo>
                      <a:pt x="66" y="1"/>
                      <a:pt x="56" y="3"/>
                      <a:pt x="47" y="8"/>
                    </a:cubicBezTo>
                    <a:cubicBezTo>
                      <a:pt x="12" y="25"/>
                      <a:pt x="1" y="69"/>
                      <a:pt x="19" y="104"/>
                    </a:cubicBezTo>
                    <a:cubicBezTo>
                      <a:pt x="32" y="129"/>
                      <a:pt x="58" y="144"/>
                      <a:pt x="84" y="144"/>
                    </a:cubicBezTo>
                    <a:cubicBezTo>
                      <a:pt x="94" y="144"/>
                      <a:pt x="104" y="142"/>
                      <a:pt x="113" y="137"/>
                    </a:cubicBezTo>
                    <a:cubicBezTo>
                      <a:pt x="147" y="122"/>
                      <a:pt x="158" y="78"/>
                      <a:pt x="141" y="42"/>
                    </a:cubicBezTo>
                    <a:cubicBezTo>
                      <a:pt x="127" y="16"/>
                      <a:pt x="101" y="1"/>
                      <a:pt x="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2"/>
              <p:cNvSpPr/>
              <p:nvPr/>
            </p:nvSpPr>
            <p:spPr>
              <a:xfrm>
                <a:off x="4544450" y="3150325"/>
                <a:ext cx="2900" cy="2650"/>
              </a:xfrm>
              <a:custGeom>
                <a:rect b="b" l="l" r="r" t="t"/>
                <a:pathLst>
                  <a:path extrusionOk="0" h="106" w="116">
                    <a:moveTo>
                      <a:pt x="54" y="1"/>
                    </a:moveTo>
                    <a:cubicBezTo>
                      <a:pt x="47" y="1"/>
                      <a:pt x="39" y="2"/>
                      <a:pt x="33" y="6"/>
                    </a:cubicBezTo>
                    <a:cubicBezTo>
                      <a:pt x="8" y="19"/>
                      <a:pt x="0" y="50"/>
                      <a:pt x="13" y="76"/>
                    </a:cubicBezTo>
                    <a:cubicBezTo>
                      <a:pt x="23" y="95"/>
                      <a:pt x="41" y="106"/>
                      <a:pt x="59" y="106"/>
                    </a:cubicBezTo>
                    <a:cubicBezTo>
                      <a:pt x="67" y="106"/>
                      <a:pt x="74" y="104"/>
                      <a:pt x="81" y="100"/>
                    </a:cubicBezTo>
                    <a:cubicBezTo>
                      <a:pt x="106" y="88"/>
                      <a:pt x="115" y="57"/>
                      <a:pt x="101" y="31"/>
                    </a:cubicBezTo>
                    <a:cubicBezTo>
                      <a:pt x="92" y="12"/>
                      <a:pt x="73" y="1"/>
                      <a:pt x="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2"/>
              <p:cNvSpPr/>
              <p:nvPr/>
            </p:nvSpPr>
            <p:spPr>
              <a:xfrm>
                <a:off x="4481000" y="3351800"/>
                <a:ext cx="6900" cy="6350"/>
              </a:xfrm>
              <a:custGeom>
                <a:rect b="b" l="l" r="r" t="t"/>
                <a:pathLst>
                  <a:path extrusionOk="0" h="254" w="276">
                    <a:moveTo>
                      <a:pt x="130" y="0"/>
                    </a:moveTo>
                    <a:cubicBezTo>
                      <a:pt x="113" y="0"/>
                      <a:pt x="95" y="4"/>
                      <a:pt x="79" y="13"/>
                    </a:cubicBezTo>
                    <a:cubicBezTo>
                      <a:pt x="21" y="43"/>
                      <a:pt x="0" y="117"/>
                      <a:pt x="32" y="182"/>
                    </a:cubicBezTo>
                    <a:cubicBezTo>
                      <a:pt x="55" y="227"/>
                      <a:pt x="100" y="253"/>
                      <a:pt x="145" y="253"/>
                    </a:cubicBezTo>
                    <a:cubicBezTo>
                      <a:pt x="162" y="253"/>
                      <a:pt x="180" y="249"/>
                      <a:pt x="197" y="241"/>
                    </a:cubicBezTo>
                    <a:cubicBezTo>
                      <a:pt x="255" y="211"/>
                      <a:pt x="276" y="136"/>
                      <a:pt x="244" y="73"/>
                    </a:cubicBezTo>
                    <a:cubicBezTo>
                      <a:pt x="220" y="27"/>
                      <a:pt x="175" y="0"/>
                      <a:pt x="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49" name="Google Shape;3949;p72"/>
          <p:cNvGrpSpPr/>
          <p:nvPr/>
        </p:nvGrpSpPr>
        <p:grpSpPr>
          <a:xfrm>
            <a:off x="7369767" y="3716347"/>
            <a:ext cx="545182" cy="542981"/>
            <a:chOff x="7369767" y="3716347"/>
            <a:chExt cx="545182" cy="542981"/>
          </a:xfrm>
        </p:grpSpPr>
        <p:sp>
          <p:nvSpPr>
            <p:cNvPr id="3950" name="Google Shape;3950;p72"/>
            <p:cNvSpPr/>
            <p:nvPr/>
          </p:nvSpPr>
          <p:spPr>
            <a:xfrm>
              <a:off x="7369767" y="3716347"/>
              <a:ext cx="542981" cy="542981"/>
            </a:xfrm>
            <a:custGeom>
              <a:rect b="b" l="l" r="r" t="t"/>
              <a:pathLst>
                <a:path extrusionOk="0" h="11344" w="11344">
                  <a:moveTo>
                    <a:pt x="5672" y="1"/>
                  </a:moveTo>
                  <a:cubicBezTo>
                    <a:pt x="4168" y="1"/>
                    <a:pt x="2725" y="599"/>
                    <a:pt x="1662" y="1662"/>
                  </a:cubicBezTo>
                  <a:cubicBezTo>
                    <a:pt x="598" y="2726"/>
                    <a:pt x="1" y="4168"/>
                    <a:pt x="1" y="5673"/>
                  </a:cubicBezTo>
                  <a:cubicBezTo>
                    <a:pt x="1" y="7176"/>
                    <a:pt x="598" y="8619"/>
                    <a:pt x="1662" y="9682"/>
                  </a:cubicBezTo>
                  <a:cubicBezTo>
                    <a:pt x="2725" y="10746"/>
                    <a:pt x="4168" y="11343"/>
                    <a:pt x="5672" y="11343"/>
                  </a:cubicBezTo>
                  <a:cubicBezTo>
                    <a:pt x="7176" y="11343"/>
                    <a:pt x="8618" y="10746"/>
                    <a:pt x="9682" y="9682"/>
                  </a:cubicBezTo>
                  <a:cubicBezTo>
                    <a:pt x="10745" y="8619"/>
                    <a:pt x="11343" y="7176"/>
                    <a:pt x="11343" y="5673"/>
                  </a:cubicBezTo>
                  <a:cubicBezTo>
                    <a:pt x="11343" y="4168"/>
                    <a:pt x="10745" y="2726"/>
                    <a:pt x="9682" y="1662"/>
                  </a:cubicBezTo>
                  <a:cubicBezTo>
                    <a:pt x="8618" y="599"/>
                    <a:pt x="7176" y="1"/>
                    <a:pt x="56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2"/>
            <p:cNvSpPr/>
            <p:nvPr/>
          </p:nvSpPr>
          <p:spPr>
            <a:xfrm>
              <a:off x="7387812" y="3797191"/>
              <a:ext cx="527137" cy="459743"/>
            </a:xfrm>
            <a:custGeom>
              <a:rect b="b" l="l" r="r" t="t"/>
              <a:pathLst>
                <a:path extrusionOk="0" h="9605" w="11013">
                  <a:moveTo>
                    <a:pt x="9426" y="1"/>
                  </a:moveTo>
                  <a:lnTo>
                    <a:pt x="9426" y="1"/>
                  </a:lnTo>
                  <a:cubicBezTo>
                    <a:pt x="9442" y="62"/>
                    <a:pt x="9459" y="121"/>
                    <a:pt x="9473" y="182"/>
                  </a:cubicBezTo>
                  <a:cubicBezTo>
                    <a:pt x="9656" y="922"/>
                    <a:pt x="9781" y="1662"/>
                    <a:pt x="9656" y="2423"/>
                  </a:cubicBezTo>
                  <a:cubicBezTo>
                    <a:pt x="9386" y="4079"/>
                    <a:pt x="8165" y="5376"/>
                    <a:pt x="6727" y="6149"/>
                  </a:cubicBezTo>
                  <a:cubicBezTo>
                    <a:pt x="5753" y="6673"/>
                    <a:pt x="4679" y="6952"/>
                    <a:pt x="3599" y="6952"/>
                  </a:cubicBezTo>
                  <a:cubicBezTo>
                    <a:pt x="2965" y="6952"/>
                    <a:pt x="2328" y="6856"/>
                    <a:pt x="1708" y="6657"/>
                  </a:cubicBezTo>
                  <a:cubicBezTo>
                    <a:pt x="1099" y="6462"/>
                    <a:pt x="530" y="6184"/>
                    <a:pt x="0" y="5843"/>
                  </a:cubicBezTo>
                  <a:lnTo>
                    <a:pt x="0" y="5843"/>
                  </a:lnTo>
                  <a:cubicBezTo>
                    <a:pt x="785" y="8035"/>
                    <a:pt x="2879" y="9604"/>
                    <a:pt x="5341" y="9604"/>
                  </a:cubicBezTo>
                  <a:cubicBezTo>
                    <a:pt x="8473" y="9604"/>
                    <a:pt x="11013" y="7065"/>
                    <a:pt x="11013" y="3933"/>
                  </a:cubicBezTo>
                  <a:cubicBezTo>
                    <a:pt x="11013" y="2405"/>
                    <a:pt x="10408" y="1020"/>
                    <a:pt x="9426" y="1"/>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2"/>
            <p:cNvSpPr/>
            <p:nvPr/>
          </p:nvSpPr>
          <p:spPr>
            <a:xfrm>
              <a:off x="7545767" y="3915418"/>
              <a:ext cx="5887" cy="5887"/>
            </a:xfrm>
            <a:custGeom>
              <a:rect b="b" l="l" r="r" t="t"/>
              <a:pathLst>
                <a:path extrusionOk="0" h="123" w="123">
                  <a:moveTo>
                    <a:pt x="61" y="1"/>
                  </a:moveTo>
                  <a:cubicBezTo>
                    <a:pt x="27" y="1"/>
                    <a:pt x="0" y="28"/>
                    <a:pt x="0" y="62"/>
                  </a:cubicBezTo>
                  <a:cubicBezTo>
                    <a:pt x="0" y="95"/>
                    <a:pt x="27" y="122"/>
                    <a:pt x="61" y="122"/>
                  </a:cubicBezTo>
                  <a:cubicBezTo>
                    <a:pt x="94" y="122"/>
                    <a:pt x="122" y="95"/>
                    <a:pt x="122" y="62"/>
                  </a:cubicBezTo>
                  <a:cubicBezTo>
                    <a:pt x="122" y="28"/>
                    <a:pt x="94" y="1"/>
                    <a:pt x="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2"/>
            <p:cNvSpPr/>
            <p:nvPr/>
          </p:nvSpPr>
          <p:spPr>
            <a:xfrm>
              <a:off x="7660978" y="3994969"/>
              <a:ext cx="10722" cy="10722"/>
            </a:xfrm>
            <a:custGeom>
              <a:rect b="b" l="l" r="r" t="t"/>
              <a:pathLst>
                <a:path extrusionOk="0" h="224" w="224">
                  <a:moveTo>
                    <a:pt x="112" y="1"/>
                  </a:moveTo>
                  <a:cubicBezTo>
                    <a:pt x="51" y="1"/>
                    <a:pt x="1" y="50"/>
                    <a:pt x="1" y="112"/>
                  </a:cubicBezTo>
                  <a:cubicBezTo>
                    <a:pt x="1" y="173"/>
                    <a:pt x="51" y="224"/>
                    <a:pt x="112" y="224"/>
                  </a:cubicBezTo>
                  <a:cubicBezTo>
                    <a:pt x="174" y="224"/>
                    <a:pt x="224" y="173"/>
                    <a:pt x="224" y="112"/>
                  </a:cubicBezTo>
                  <a:cubicBezTo>
                    <a:pt x="224" y="50"/>
                    <a:pt x="174" y="1"/>
                    <a:pt x="1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2"/>
            <p:cNvSpPr/>
            <p:nvPr/>
          </p:nvSpPr>
          <p:spPr>
            <a:xfrm>
              <a:off x="7548638" y="4101182"/>
              <a:ext cx="8329" cy="8329"/>
            </a:xfrm>
            <a:custGeom>
              <a:rect b="b" l="l" r="r" t="t"/>
              <a:pathLst>
                <a:path extrusionOk="0" h="174" w="174">
                  <a:moveTo>
                    <a:pt x="86" y="0"/>
                  </a:moveTo>
                  <a:cubicBezTo>
                    <a:pt x="38" y="0"/>
                    <a:pt x="0" y="38"/>
                    <a:pt x="0" y="87"/>
                  </a:cubicBezTo>
                  <a:cubicBezTo>
                    <a:pt x="0" y="135"/>
                    <a:pt x="38" y="173"/>
                    <a:pt x="86" y="173"/>
                  </a:cubicBezTo>
                  <a:cubicBezTo>
                    <a:pt x="135" y="173"/>
                    <a:pt x="173" y="135"/>
                    <a:pt x="173" y="87"/>
                  </a:cubicBezTo>
                  <a:cubicBezTo>
                    <a:pt x="173" y="38"/>
                    <a:pt x="135" y="0"/>
                    <a:pt x="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2"/>
            <p:cNvSpPr/>
            <p:nvPr/>
          </p:nvSpPr>
          <p:spPr>
            <a:xfrm>
              <a:off x="7632498" y="4097640"/>
              <a:ext cx="8807" cy="8807"/>
            </a:xfrm>
            <a:custGeom>
              <a:rect b="b" l="l" r="r" t="t"/>
              <a:pathLst>
                <a:path extrusionOk="0" h="184" w="184">
                  <a:moveTo>
                    <a:pt x="92" y="0"/>
                  </a:moveTo>
                  <a:cubicBezTo>
                    <a:pt x="41" y="0"/>
                    <a:pt x="0" y="41"/>
                    <a:pt x="0" y="92"/>
                  </a:cubicBezTo>
                  <a:cubicBezTo>
                    <a:pt x="0" y="142"/>
                    <a:pt x="41" y="184"/>
                    <a:pt x="92" y="184"/>
                  </a:cubicBezTo>
                  <a:cubicBezTo>
                    <a:pt x="143" y="184"/>
                    <a:pt x="184" y="142"/>
                    <a:pt x="184" y="92"/>
                  </a:cubicBezTo>
                  <a:cubicBezTo>
                    <a:pt x="184" y="41"/>
                    <a:pt x="143" y="0"/>
                    <a:pt x="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2"/>
            <p:cNvSpPr/>
            <p:nvPr/>
          </p:nvSpPr>
          <p:spPr>
            <a:xfrm>
              <a:off x="7537773" y="4003824"/>
              <a:ext cx="13163" cy="13163"/>
            </a:xfrm>
            <a:custGeom>
              <a:rect b="b" l="l" r="r" t="t"/>
              <a:pathLst>
                <a:path extrusionOk="0" h="275" w="275">
                  <a:moveTo>
                    <a:pt x="137" y="0"/>
                  </a:moveTo>
                  <a:cubicBezTo>
                    <a:pt x="62" y="0"/>
                    <a:pt x="0" y="61"/>
                    <a:pt x="0" y="138"/>
                  </a:cubicBezTo>
                  <a:cubicBezTo>
                    <a:pt x="0" y="213"/>
                    <a:pt x="62" y="275"/>
                    <a:pt x="137" y="275"/>
                  </a:cubicBezTo>
                  <a:cubicBezTo>
                    <a:pt x="213" y="275"/>
                    <a:pt x="275" y="215"/>
                    <a:pt x="275" y="138"/>
                  </a:cubicBezTo>
                  <a:cubicBezTo>
                    <a:pt x="275" y="62"/>
                    <a:pt x="213" y="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7" name="Google Shape;3957;p72"/>
          <p:cNvGrpSpPr/>
          <p:nvPr/>
        </p:nvGrpSpPr>
        <p:grpSpPr>
          <a:xfrm>
            <a:off x="523745" y="4259325"/>
            <a:ext cx="1135731" cy="951001"/>
            <a:chOff x="4738595" y="3825300"/>
            <a:chExt cx="1135731" cy="951001"/>
          </a:xfrm>
        </p:grpSpPr>
        <p:sp>
          <p:nvSpPr>
            <p:cNvPr id="3958" name="Google Shape;3958;p72"/>
            <p:cNvSpPr/>
            <p:nvPr/>
          </p:nvSpPr>
          <p:spPr>
            <a:xfrm>
              <a:off x="5647567" y="4721947"/>
              <a:ext cx="60516" cy="54353"/>
            </a:xfrm>
            <a:custGeom>
              <a:rect b="b" l="l" r="r" t="t"/>
              <a:pathLst>
                <a:path extrusionOk="0" h="785" w="874">
                  <a:moveTo>
                    <a:pt x="437" y="1"/>
                  </a:moveTo>
                  <a:cubicBezTo>
                    <a:pt x="266" y="1"/>
                    <a:pt x="109" y="113"/>
                    <a:pt x="60" y="285"/>
                  </a:cubicBezTo>
                  <a:cubicBezTo>
                    <a:pt x="0" y="493"/>
                    <a:pt x="120" y="710"/>
                    <a:pt x="330" y="770"/>
                  </a:cubicBezTo>
                  <a:cubicBezTo>
                    <a:pt x="366" y="780"/>
                    <a:pt x="402" y="785"/>
                    <a:pt x="437" y="785"/>
                  </a:cubicBezTo>
                  <a:cubicBezTo>
                    <a:pt x="608" y="785"/>
                    <a:pt x="764" y="673"/>
                    <a:pt x="814" y="501"/>
                  </a:cubicBezTo>
                  <a:cubicBezTo>
                    <a:pt x="874" y="291"/>
                    <a:pt x="752" y="76"/>
                    <a:pt x="544" y="16"/>
                  </a:cubicBezTo>
                  <a:cubicBezTo>
                    <a:pt x="508" y="5"/>
                    <a:pt x="472" y="1"/>
                    <a:pt x="43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2"/>
            <p:cNvSpPr/>
            <p:nvPr/>
          </p:nvSpPr>
          <p:spPr>
            <a:xfrm>
              <a:off x="5789299" y="4483834"/>
              <a:ext cx="85027" cy="76372"/>
            </a:xfrm>
            <a:custGeom>
              <a:rect b="b" l="l" r="r" t="t"/>
              <a:pathLst>
                <a:path extrusionOk="0" h="1103" w="1228">
                  <a:moveTo>
                    <a:pt x="615" y="0"/>
                  </a:moveTo>
                  <a:cubicBezTo>
                    <a:pt x="374" y="0"/>
                    <a:pt x="154" y="158"/>
                    <a:pt x="83" y="401"/>
                  </a:cubicBezTo>
                  <a:cubicBezTo>
                    <a:pt x="1" y="693"/>
                    <a:pt x="171" y="999"/>
                    <a:pt x="463" y="1082"/>
                  </a:cubicBezTo>
                  <a:cubicBezTo>
                    <a:pt x="513" y="1096"/>
                    <a:pt x="564" y="1103"/>
                    <a:pt x="613" y="1103"/>
                  </a:cubicBezTo>
                  <a:cubicBezTo>
                    <a:pt x="854" y="1103"/>
                    <a:pt x="1076" y="945"/>
                    <a:pt x="1144" y="703"/>
                  </a:cubicBezTo>
                  <a:cubicBezTo>
                    <a:pt x="1227" y="410"/>
                    <a:pt x="1057" y="104"/>
                    <a:pt x="765" y="21"/>
                  </a:cubicBezTo>
                  <a:cubicBezTo>
                    <a:pt x="715" y="7"/>
                    <a:pt x="664" y="0"/>
                    <a:pt x="6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2"/>
            <p:cNvSpPr/>
            <p:nvPr/>
          </p:nvSpPr>
          <p:spPr>
            <a:xfrm>
              <a:off x="5274021" y="4642391"/>
              <a:ext cx="63770" cy="55877"/>
            </a:xfrm>
            <a:custGeom>
              <a:rect b="b" l="l" r="r" t="t"/>
              <a:pathLst>
                <a:path extrusionOk="0" h="807" w="921">
                  <a:moveTo>
                    <a:pt x="460" y="1"/>
                  </a:moveTo>
                  <a:cubicBezTo>
                    <a:pt x="393" y="1"/>
                    <a:pt x="326" y="17"/>
                    <a:pt x="265" y="52"/>
                  </a:cubicBezTo>
                  <a:cubicBezTo>
                    <a:pt x="70" y="160"/>
                    <a:pt x="0" y="405"/>
                    <a:pt x="108" y="600"/>
                  </a:cubicBezTo>
                  <a:cubicBezTo>
                    <a:pt x="181" y="732"/>
                    <a:pt x="319" y="807"/>
                    <a:pt x="460" y="807"/>
                  </a:cubicBezTo>
                  <a:cubicBezTo>
                    <a:pt x="527" y="807"/>
                    <a:pt x="594" y="790"/>
                    <a:pt x="656" y="755"/>
                  </a:cubicBezTo>
                  <a:cubicBezTo>
                    <a:pt x="850" y="648"/>
                    <a:pt x="920" y="402"/>
                    <a:pt x="812" y="208"/>
                  </a:cubicBezTo>
                  <a:cubicBezTo>
                    <a:pt x="738" y="76"/>
                    <a:pt x="601" y="1"/>
                    <a:pt x="4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2"/>
            <p:cNvSpPr/>
            <p:nvPr/>
          </p:nvSpPr>
          <p:spPr>
            <a:xfrm>
              <a:off x="5476546" y="4274316"/>
              <a:ext cx="52345" cy="47083"/>
            </a:xfrm>
            <a:custGeom>
              <a:rect b="b" l="l" r="r" t="t"/>
              <a:pathLst>
                <a:path extrusionOk="0" h="680" w="756">
                  <a:moveTo>
                    <a:pt x="377" y="0"/>
                  </a:moveTo>
                  <a:cubicBezTo>
                    <a:pt x="229" y="0"/>
                    <a:pt x="94" y="97"/>
                    <a:pt x="51" y="246"/>
                  </a:cubicBezTo>
                  <a:cubicBezTo>
                    <a:pt x="0" y="426"/>
                    <a:pt x="104" y="614"/>
                    <a:pt x="284" y="666"/>
                  </a:cubicBezTo>
                  <a:cubicBezTo>
                    <a:pt x="315" y="675"/>
                    <a:pt x="346" y="679"/>
                    <a:pt x="377" y="679"/>
                  </a:cubicBezTo>
                  <a:cubicBezTo>
                    <a:pt x="525" y="679"/>
                    <a:pt x="661" y="581"/>
                    <a:pt x="704" y="433"/>
                  </a:cubicBezTo>
                  <a:cubicBezTo>
                    <a:pt x="756" y="253"/>
                    <a:pt x="651" y="65"/>
                    <a:pt x="471" y="13"/>
                  </a:cubicBezTo>
                  <a:cubicBezTo>
                    <a:pt x="439" y="4"/>
                    <a:pt x="408" y="0"/>
                    <a:pt x="37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2"/>
            <p:cNvSpPr/>
            <p:nvPr/>
          </p:nvSpPr>
          <p:spPr>
            <a:xfrm>
              <a:off x="4738595" y="4429273"/>
              <a:ext cx="64670" cy="58092"/>
            </a:xfrm>
            <a:custGeom>
              <a:rect b="b" l="l" r="r" t="t"/>
              <a:pathLst>
                <a:path extrusionOk="0" h="839" w="934">
                  <a:moveTo>
                    <a:pt x="467" y="0"/>
                  </a:moveTo>
                  <a:cubicBezTo>
                    <a:pt x="285" y="0"/>
                    <a:pt x="117" y="120"/>
                    <a:pt x="64" y="304"/>
                  </a:cubicBezTo>
                  <a:cubicBezTo>
                    <a:pt x="1" y="526"/>
                    <a:pt x="129" y="757"/>
                    <a:pt x="352" y="822"/>
                  </a:cubicBezTo>
                  <a:cubicBezTo>
                    <a:pt x="391" y="833"/>
                    <a:pt x="429" y="839"/>
                    <a:pt x="467" y="839"/>
                  </a:cubicBezTo>
                  <a:cubicBezTo>
                    <a:pt x="650" y="839"/>
                    <a:pt x="818" y="719"/>
                    <a:pt x="870" y="534"/>
                  </a:cubicBezTo>
                  <a:cubicBezTo>
                    <a:pt x="933" y="312"/>
                    <a:pt x="805" y="80"/>
                    <a:pt x="582" y="16"/>
                  </a:cubicBezTo>
                  <a:cubicBezTo>
                    <a:pt x="544" y="5"/>
                    <a:pt x="505" y="0"/>
                    <a:pt x="46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2"/>
            <p:cNvSpPr/>
            <p:nvPr/>
          </p:nvSpPr>
          <p:spPr>
            <a:xfrm>
              <a:off x="5380996" y="4072484"/>
              <a:ext cx="69932" cy="62801"/>
            </a:xfrm>
            <a:custGeom>
              <a:rect b="b" l="l" r="r" t="t"/>
              <a:pathLst>
                <a:path extrusionOk="0" h="907" w="1010">
                  <a:moveTo>
                    <a:pt x="505" y="1"/>
                  </a:moveTo>
                  <a:cubicBezTo>
                    <a:pt x="308" y="1"/>
                    <a:pt x="125" y="131"/>
                    <a:pt x="69" y="330"/>
                  </a:cubicBezTo>
                  <a:cubicBezTo>
                    <a:pt x="0" y="571"/>
                    <a:pt x="140" y="821"/>
                    <a:pt x="380" y="889"/>
                  </a:cubicBezTo>
                  <a:cubicBezTo>
                    <a:pt x="422" y="901"/>
                    <a:pt x="463" y="907"/>
                    <a:pt x="504" y="907"/>
                  </a:cubicBezTo>
                  <a:cubicBezTo>
                    <a:pt x="702" y="907"/>
                    <a:pt x="883" y="776"/>
                    <a:pt x="940" y="577"/>
                  </a:cubicBezTo>
                  <a:cubicBezTo>
                    <a:pt x="1009" y="338"/>
                    <a:pt x="869" y="86"/>
                    <a:pt x="628" y="18"/>
                  </a:cubicBezTo>
                  <a:cubicBezTo>
                    <a:pt x="587" y="6"/>
                    <a:pt x="545" y="1"/>
                    <a:pt x="50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2"/>
            <p:cNvSpPr/>
            <p:nvPr/>
          </p:nvSpPr>
          <p:spPr>
            <a:xfrm>
              <a:off x="5317157" y="3825300"/>
              <a:ext cx="55946" cy="50337"/>
            </a:xfrm>
            <a:custGeom>
              <a:rect b="b" l="l" r="r" t="t"/>
              <a:pathLst>
                <a:path extrusionOk="0" h="727" w="808">
                  <a:moveTo>
                    <a:pt x="404" y="1"/>
                  </a:moveTo>
                  <a:cubicBezTo>
                    <a:pt x="246" y="1"/>
                    <a:pt x="99" y="104"/>
                    <a:pt x="54" y="264"/>
                  </a:cubicBezTo>
                  <a:cubicBezTo>
                    <a:pt x="0" y="458"/>
                    <a:pt x="111" y="658"/>
                    <a:pt x="305" y="713"/>
                  </a:cubicBezTo>
                  <a:cubicBezTo>
                    <a:pt x="337" y="722"/>
                    <a:pt x="370" y="726"/>
                    <a:pt x="403" y="726"/>
                  </a:cubicBezTo>
                  <a:cubicBezTo>
                    <a:pt x="561" y="726"/>
                    <a:pt x="708" y="623"/>
                    <a:pt x="752" y="463"/>
                  </a:cubicBezTo>
                  <a:cubicBezTo>
                    <a:pt x="807" y="271"/>
                    <a:pt x="695" y="69"/>
                    <a:pt x="503" y="14"/>
                  </a:cubicBezTo>
                  <a:cubicBezTo>
                    <a:pt x="470" y="5"/>
                    <a:pt x="437" y="1"/>
                    <a:pt x="40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2"/>
            <p:cNvSpPr/>
            <p:nvPr/>
          </p:nvSpPr>
          <p:spPr>
            <a:xfrm>
              <a:off x="4770930" y="3850503"/>
              <a:ext cx="1060895" cy="898666"/>
            </a:xfrm>
            <a:custGeom>
              <a:rect b="b" l="l" r="r" t="t"/>
              <a:pathLst>
                <a:path extrusionOk="0" fill="none" h="12979" w="15322">
                  <a:moveTo>
                    <a:pt x="8293" y="1"/>
                  </a:moveTo>
                  <a:lnTo>
                    <a:pt x="9276" y="3649"/>
                  </a:lnTo>
                  <a:lnTo>
                    <a:pt x="10568" y="6461"/>
                  </a:lnTo>
                  <a:lnTo>
                    <a:pt x="15322" y="9700"/>
                  </a:lnTo>
                  <a:lnTo>
                    <a:pt x="13097" y="12979"/>
                  </a:lnTo>
                  <a:lnTo>
                    <a:pt x="7720" y="11854"/>
                  </a:lnTo>
                  <a:lnTo>
                    <a:pt x="0" y="87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2"/>
            <p:cNvSpPr/>
            <p:nvPr/>
          </p:nvSpPr>
          <p:spPr>
            <a:xfrm>
              <a:off x="5305456" y="4297719"/>
              <a:ext cx="197265" cy="373550"/>
            </a:xfrm>
            <a:custGeom>
              <a:rect b="b" l="l" r="r" t="t"/>
              <a:pathLst>
                <a:path extrusionOk="0" fill="none" h="5395" w="2849">
                  <a:moveTo>
                    <a:pt x="0" y="5395"/>
                  </a:moveTo>
                  <a:lnTo>
                    <a:pt x="284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7" name="Google Shape;3967;p72"/>
          <p:cNvGrpSpPr/>
          <p:nvPr/>
        </p:nvGrpSpPr>
        <p:grpSpPr>
          <a:xfrm rot="1914567">
            <a:off x="8699161" y="-181271"/>
            <a:ext cx="474814" cy="1441339"/>
            <a:chOff x="5109775" y="4748575"/>
            <a:chExt cx="172825" cy="524625"/>
          </a:xfrm>
        </p:grpSpPr>
        <p:sp>
          <p:nvSpPr>
            <p:cNvPr id="3968" name="Google Shape;3968;p72"/>
            <p:cNvSpPr/>
            <p:nvPr/>
          </p:nvSpPr>
          <p:spPr>
            <a:xfrm>
              <a:off x="5265775" y="4881600"/>
              <a:ext cx="16825" cy="15025"/>
            </a:xfrm>
            <a:custGeom>
              <a:rect b="b" l="l" r="r" t="t"/>
              <a:pathLst>
                <a:path extrusionOk="0" h="601" w="673">
                  <a:moveTo>
                    <a:pt x="336" y="1"/>
                  </a:moveTo>
                  <a:cubicBezTo>
                    <a:pt x="266" y="1"/>
                    <a:pt x="196" y="25"/>
                    <a:pt x="140" y="74"/>
                  </a:cubicBezTo>
                  <a:cubicBezTo>
                    <a:pt x="15" y="183"/>
                    <a:pt x="1" y="371"/>
                    <a:pt x="109" y="498"/>
                  </a:cubicBezTo>
                  <a:cubicBezTo>
                    <a:pt x="169" y="566"/>
                    <a:pt x="252" y="601"/>
                    <a:pt x="335" y="601"/>
                  </a:cubicBezTo>
                  <a:cubicBezTo>
                    <a:pt x="406" y="601"/>
                    <a:pt x="476" y="576"/>
                    <a:pt x="533" y="527"/>
                  </a:cubicBezTo>
                  <a:cubicBezTo>
                    <a:pt x="658" y="418"/>
                    <a:pt x="672" y="229"/>
                    <a:pt x="563" y="103"/>
                  </a:cubicBezTo>
                  <a:cubicBezTo>
                    <a:pt x="504" y="36"/>
                    <a:pt x="420" y="1"/>
                    <a:pt x="336"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2"/>
            <p:cNvSpPr/>
            <p:nvPr/>
          </p:nvSpPr>
          <p:spPr>
            <a:xfrm>
              <a:off x="5190800" y="4911300"/>
              <a:ext cx="28175" cy="25225"/>
            </a:xfrm>
            <a:custGeom>
              <a:rect b="b" l="l" r="r" t="t"/>
              <a:pathLst>
                <a:path extrusionOk="0" h="1009" w="1127">
                  <a:moveTo>
                    <a:pt x="563" y="1"/>
                  </a:moveTo>
                  <a:cubicBezTo>
                    <a:pt x="446" y="1"/>
                    <a:pt x="329" y="41"/>
                    <a:pt x="233" y="124"/>
                  </a:cubicBezTo>
                  <a:cubicBezTo>
                    <a:pt x="24" y="305"/>
                    <a:pt x="0" y="624"/>
                    <a:pt x="184" y="834"/>
                  </a:cubicBezTo>
                  <a:cubicBezTo>
                    <a:pt x="283" y="949"/>
                    <a:pt x="423" y="1008"/>
                    <a:pt x="563" y="1008"/>
                  </a:cubicBezTo>
                  <a:cubicBezTo>
                    <a:pt x="680" y="1008"/>
                    <a:pt x="798" y="967"/>
                    <a:pt x="893" y="885"/>
                  </a:cubicBezTo>
                  <a:cubicBezTo>
                    <a:pt x="1103" y="703"/>
                    <a:pt x="1126" y="384"/>
                    <a:pt x="943" y="175"/>
                  </a:cubicBezTo>
                  <a:cubicBezTo>
                    <a:pt x="844" y="60"/>
                    <a:pt x="704" y="1"/>
                    <a:pt x="563"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2"/>
            <p:cNvSpPr/>
            <p:nvPr/>
          </p:nvSpPr>
          <p:spPr>
            <a:xfrm>
              <a:off x="5186825" y="4748575"/>
              <a:ext cx="25800" cy="23075"/>
            </a:xfrm>
            <a:custGeom>
              <a:rect b="b" l="l" r="r" t="t"/>
              <a:pathLst>
                <a:path extrusionOk="0" h="923" w="1032">
                  <a:moveTo>
                    <a:pt x="515" y="0"/>
                  </a:moveTo>
                  <a:cubicBezTo>
                    <a:pt x="408" y="0"/>
                    <a:pt x="301" y="37"/>
                    <a:pt x="214" y="113"/>
                  </a:cubicBezTo>
                  <a:cubicBezTo>
                    <a:pt x="21" y="281"/>
                    <a:pt x="1" y="572"/>
                    <a:pt x="167" y="764"/>
                  </a:cubicBezTo>
                  <a:cubicBezTo>
                    <a:pt x="258" y="869"/>
                    <a:pt x="387" y="923"/>
                    <a:pt x="516" y="923"/>
                  </a:cubicBezTo>
                  <a:cubicBezTo>
                    <a:pt x="623" y="923"/>
                    <a:pt x="730" y="886"/>
                    <a:pt x="817" y="810"/>
                  </a:cubicBezTo>
                  <a:cubicBezTo>
                    <a:pt x="1011" y="643"/>
                    <a:pt x="1032" y="353"/>
                    <a:pt x="864" y="160"/>
                  </a:cubicBezTo>
                  <a:cubicBezTo>
                    <a:pt x="773" y="54"/>
                    <a:pt x="644" y="0"/>
                    <a:pt x="5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2"/>
            <p:cNvSpPr/>
            <p:nvPr/>
          </p:nvSpPr>
          <p:spPr>
            <a:xfrm>
              <a:off x="5111375" y="4801900"/>
              <a:ext cx="39500" cy="35375"/>
            </a:xfrm>
            <a:custGeom>
              <a:rect b="b" l="l" r="r" t="t"/>
              <a:pathLst>
                <a:path extrusionOk="0" h="1415" w="1580">
                  <a:moveTo>
                    <a:pt x="790" y="0"/>
                  </a:moveTo>
                  <a:cubicBezTo>
                    <a:pt x="626" y="0"/>
                    <a:pt x="461" y="57"/>
                    <a:pt x="327" y="173"/>
                  </a:cubicBezTo>
                  <a:cubicBezTo>
                    <a:pt x="32" y="429"/>
                    <a:pt x="1" y="875"/>
                    <a:pt x="255" y="1170"/>
                  </a:cubicBezTo>
                  <a:cubicBezTo>
                    <a:pt x="395" y="1331"/>
                    <a:pt x="593" y="1414"/>
                    <a:pt x="791" y="1414"/>
                  </a:cubicBezTo>
                  <a:cubicBezTo>
                    <a:pt x="955" y="1414"/>
                    <a:pt x="1120" y="1357"/>
                    <a:pt x="1253" y="1242"/>
                  </a:cubicBezTo>
                  <a:cubicBezTo>
                    <a:pt x="1548" y="985"/>
                    <a:pt x="1580" y="539"/>
                    <a:pt x="1325" y="244"/>
                  </a:cubicBezTo>
                  <a:cubicBezTo>
                    <a:pt x="1184" y="83"/>
                    <a:pt x="988" y="0"/>
                    <a:pt x="790"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2"/>
            <p:cNvSpPr/>
            <p:nvPr/>
          </p:nvSpPr>
          <p:spPr>
            <a:xfrm>
              <a:off x="5109775" y="5235675"/>
              <a:ext cx="41875" cy="37525"/>
            </a:xfrm>
            <a:custGeom>
              <a:rect b="b" l="l" r="r" t="t"/>
              <a:pathLst>
                <a:path extrusionOk="0" h="1501" w="1675">
                  <a:moveTo>
                    <a:pt x="837" y="0"/>
                  </a:moveTo>
                  <a:cubicBezTo>
                    <a:pt x="663" y="0"/>
                    <a:pt x="488" y="61"/>
                    <a:pt x="345" y="183"/>
                  </a:cubicBezTo>
                  <a:cubicBezTo>
                    <a:pt x="33" y="455"/>
                    <a:pt x="0" y="927"/>
                    <a:pt x="271" y="1241"/>
                  </a:cubicBezTo>
                  <a:cubicBezTo>
                    <a:pt x="418" y="1412"/>
                    <a:pt x="627" y="1500"/>
                    <a:pt x="836" y="1500"/>
                  </a:cubicBezTo>
                  <a:cubicBezTo>
                    <a:pt x="1011" y="1500"/>
                    <a:pt x="1186" y="1439"/>
                    <a:pt x="1329" y="1316"/>
                  </a:cubicBezTo>
                  <a:cubicBezTo>
                    <a:pt x="1640" y="1044"/>
                    <a:pt x="1675" y="572"/>
                    <a:pt x="1404" y="258"/>
                  </a:cubicBezTo>
                  <a:cubicBezTo>
                    <a:pt x="1255" y="88"/>
                    <a:pt x="1047" y="0"/>
                    <a:pt x="83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2"/>
            <p:cNvSpPr/>
            <p:nvPr/>
          </p:nvSpPr>
          <p:spPr>
            <a:xfrm>
              <a:off x="5172625" y="5155200"/>
              <a:ext cx="27975" cy="25025"/>
            </a:xfrm>
            <a:custGeom>
              <a:rect b="b" l="l" r="r" t="t"/>
              <a:pathLst>
                <a:path extrusionOk="0" h="1001" w="1119">
                  <a:moveTo>
                    <a:pt x="560" y="1"/>
                  </a:moveTo>
                  <a:cubicBezTo>
                    <a:pt x="444" y="1"/>
                    <a:pt x="327" y="41"/>
                    <a:pt x="233" y="123"/>
                  </a:cubicBezTo>
                  <a:cubicBezTo>
                    <a:pt x="25" y="303"/>
                    <a:pt x="1" y="619"/>
                    <a:pt x="182" y="828"/>
                  </a:cubicBezTo>
                  <a:cubicBezTo>
                    <a:pt x="281" y="942"/>
                    <a:pt x="420" y="1000"/>
                    <a:pt x="561" y="1000"/>
                  </a:cubicBezTo>
                  <a:cubicBezTo>
                    <a:pt x="676" y="1000"/>
                    <a:pt x="793" y="960"/>
                    <a:pt x="887" y="878"/>
                  </a:cubicBezTo>
                  <a:cubicBezTo>
                    <a:pt x="1095" y="698"/>
                    <a:pt x="1119" y="382"/>
                    <a:pt x="937" y="174"/>
                  </a:cubicBezTo>
                  <a:cubicBezTo>
                    <a:pt x="839" y="59"/>
                    <a:pt x="700" y="1"/>
                    <a:pt x="5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2"/>
            <p:cNvSpPr/>
            <p:nvPr/>
          </p:nvSpPr>
          <p:spPr>
            <a:xfrm>
              <a:off x="5219650" y="5040325"/>
              <a:ext cx="29700" cy="26625"/>
            </a:xfrm>
            <a:custGeom>
              <a:rect b="b" l="l" r="r" t="t"/>
              <a:pathLst>
                <a:path extrusionOk="0" h="1065" w="1188">
                  <a:moveTo>
                    <a:pt x="594" y="0"/>
                  </a:moveTo>
                  <a:cubicBezTo>
                    <a:pt x="471" y="0"/>
                    <a:pt x="347" y="43"/>
                    <a:pt x="247" y="130"/>
                  </a:cubicBezTo>
                  <a:cubicBezTo>
                    <a:pt x="25" y="322"/>
                    <a:pt x="0" y="659"/>
                    <a:pt x="193" y="880"/>
                  </a:cubicBezTo>
                  <a:cubicBezTo>
                    <a:pt x="299" y="1002"/>
                    <a:pt x="447" y="1064"/>
                    <a:pt x="595" y="1064"/>
                  </a:cubicBezTo>
                  <a:cubicBezTo>
                    <a:pt x="719" y="1064"/>
                    <a:pt x="843" y="1021"/>
                    <a:pt x="943" y="933"/>
                  </a:cubicBezTo>
                  <a:cubicBezTo>
                    <a:pt x="1165" y="741"/>
                    <a:pt x="1188" y="405"/>
                    <a:pt x="996" y="184"/>
                  </a:cubicBezTo>
                  <a:cubicBezTo>
                    <a:pt x="891" y="63"/>
                    <a:pt x="743" y="0"/>
                    <a:pt x="59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2"/>
            <p:cNvSpPr/>
            <p:nvPr/>
          </p:nvSpPr>
          <p:spPr>
            <a:xfrm>
              <a:off x="5130675" y="4760125"/>
              <a:ext cx="143525" cy="494300"/>
            </a:xfrm>
            <a:custGeom>
              <a:rect b="b" l="l" r="r" t="t"/>
              <a:pathLst>
                <a:path extrusionOk="0" fill="none" h="19772" w="5741">
                  <a:moveTo>
                    <a:pt x="0" y="19772"/>
                  </a:moveTo>
                  <a:lnTo>
                    <a:pt x="2237" y="16303"/>
                  </a:lnTo>
                  <a:lnTo>
                    <a:pt x="4155" y="11740"/>
                  </a:lnTo>
                  <a:lnTo>
                    <a:pt x="2969" y="6551"/>
                  </a:lnTo>
                  <a:lnTo>
                    <a:pt x="17" y="2378"/>
                  </a:lnTo>
                  <a:lnTo>
                    <a:pt x="2761" y="0"/>
                  </a:lnTo>
                  <a:lnTo>
                    <a:pt x="5740" y="5160"/>
                  </a:lnTo>
                  <a:lnTo>
                    <a:pt x="3109" y="6430"/>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6" name="Google Shape;3976;p72"/>
          <p:cNvGrpSpPr/>
          <p:nvPr/>
        </p:nvGrpSpPr>
        <p:grpSpPr>
          <a:xfrm>
            <a:off x="7268976" y="773732"/>
            <a:ext cx="746765" cy="743981"/>
            <a:chOff x="788674" y="3608984"/>
            <a:chExt cx="1196163" cy="1191704"/>
          </a:xfrm>
        </p:grpSpPr>
        <p:sp>
          <p:nvSpPr>
            <p:cNvPr id="3977" name="Google Shape;3977;p72"/>
            <p:cNvSpPr/>
            <p:nvPr/>
          </p:nvSpPr>
          <p:spPr>
            <a:xfrm>
              <a:off x="793182" y="3608984"/>
              <a:ext cx="1191655" cy="1191704"/>
            </a:xfrm>
            <a:custGeom>
              <a:rect b="b" l="l" r="r" t="t"/>
              <a:pathLst>
                <a:path extrusionOk="0" h="24318" w="24317">
                  <a:moveTo>
                    <a:pt x="12158" y="1"/>
                  </a:moveTo>
                  <a:cubicBezTo>
                    <a:pt x="5441" y="1"/>
                    <a:pt x="0" y="5441"/>
                    <a:pt x="0" y="12159"/>
                  </a:cubicBezTo>
                  <a:cubicBezTo>
                    <a:pt x="0" y="18876"/>
                    <a:pt x="5441" y="24317"/>
                    <a:pt x="12158" y="24317"/>
                  </a:cubicBezTo>
                  <a:cubicBezTo>
                    <a:pt x="18876" y="24317"/>
                    <a:pt x="24317" y="18876"/>
                    <a:pt x="24317" y="12159"/>
                  </a:cubicBezTo>
                  <a:cubicBezTo>
                    <a:pt x="24317" y="5441"/>
                    <a:pt x="18876" y="1"/>
                    <a:pt x="12158" y="1"/>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2"/>
            <p:cNvSpPr/>
            <p:nvPr/>
          </p:nvSpPr>
          <p:spPr>
            <a:xfrm>
              <a:off x="1674969" y="3689450"/>
              <a:ext cx="296480" cy="393314"/>
            </a:xfrm>
            <a:custGeom>
              <a:rect b="b" l="l" r="r" t="t"/>
              <a:pathLst>
                <a:path extrusionOk="0" h="8026" w="6050">
                  <a:moveTo>
                    <a:pt x="274" y="0"/>
                  </a:moveTo>
                  <a:cubicBezTo>
                    <a:pt x="0" y="730"/>
                    <a:pt x="61" y="1550"/>
                    <a:pt x="547" y="2128"/>
                  </a:cubicBezTo>
                  <a:cubicBezTo>
                    <a:pt x="1186" y="2888"/>
                    <a:pt x="2402" y="3100"/>
                    <a:pt x="2979" y="3951"/>
                  </a:cubicBezTo>
                  <a:cubicBezTo>
                    <a:pt x="3496" y="4681"/>
                    <a:pt x="3405" y="5684"/>
                    <a:pt x="3739" y="6535"/>
                  </a:cubicBezTo>
                  <a:cubicBezTo>
                    <a:pt x="4095" y="7425"/>
                    <a:pt x="5030" y="8026"/>
                    <a:pt x="5979" y="8026"/>
                  </a:cubicBezTo>
                  <a:cubicBezTo>
                    <a:pt x="6002" y="8026"/>
                    <a:pt x="6026" y="8025"/>
                    <a:pt x="6049" y="8024"/>
                  </a:cubicBezTo>
                  <a:cubicBezTo>
                    <a:pt x="5320" y="4590"/>
                    <a:pt x="3192" y="170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2"/>
            <p:cNvSpPr/>
            <p:nvPr/>
          </p:nvSpPr>
          <p:spPr>
            <a:xfrm>
              <a:off x="974891" y="3640249"/>
              <a:ext cx="996566" cy="824362"/>
            </a:xfrm>
            <a:custGeom>
              <a:rect b="b" l="l" r="r" t="t"/>
              <a:pathLst>
                <a:path extrusionOk="0" h="16822" w="20336">
                  <a:moveTo>
                    <a:pt x="4347" y="1"/>
                  </a:moveTo>
                  <a:cubicBezTo>
                    <a:pt x="2706" y="578"/>
                    <a:pt x="1216" y="1521"/>
                    <a:pt x="0" y="2706"/>
                  </a:cubicBezTo>
                  <a:cubicBezTo>
                    <a:pt x="396" y="3071"/>
                    <a:pt x="851" y="3375"/>
                    <a:pt x="1338" y="3588"/>
                  </a:cubicBezTo>
                  <a:cubicBezTo>
                    <a:pt x="2827" y="4196"/>
                    <a:pt x="4681" y="3861"/>
                    <a:pt x="5897" y="4864"/>
                  </a:cubicBezTo>
                  <a:cubicBezTo>
                    <a:pt x="6627" y="5472"/>
                    <a:pt x="6931" y="6384"/>
                    <a:pt x="7113" y="7296"/>
                  </a:cubicBezTo>
                  <a:cubicBezTo>
                    <a:pt x="7295" y="8208"/>
                    <a:pt x="7387" y="9180"/>
                    <a:pt x="7721" y="10001"/>
                  </a:cubicBezTo>
                  <a:cubicBezTo>
                    <a:pt x="8055" y="10883"/>
                    <a:pt x="8785" y="11642"/>
                    <a:pt x="9727" y="11764"/>
                  </a:cubicBezTo>
                  <a:cubicBezTo>
                    <a:pt x="9818" y="11776"/>
                    <a:pt x="9910" y="11781"/>
                    <a:pt x="10003" y="11781"/>
                  </a:cubicBezTo>
                  <a:cubicBezTo>
                    <a:pt x="10783" y="11781"/>
                    <a:pt x="11601" y="11401"/>
                    <a:pt x="12333" y="11401"/>
                  </a:cubicBezTo>
                  <a:cubicBezTo>
                    <a:pt x="12614" y="11401"/>
                    <a:pt x="12883" y="11457"/>
                    <a:pt x="13131" y="11612"/>
                  </a:cubicBezTo>
                  <a:cubicBezTo>
                    <a:pt x="13800" y="12068"/>
                    <a:pt x="13922" y="13010"/>
                    <a:pt x="14134" y="13801"/>
                  </a:cubicBezTo>
                  <a:cubicBezTo>
                    <a:pt x="14590" y="15320"/>
                    <a:pt x="15958" y="16506"/>
                    <a:pt x="17539" y="16749"/>
                  </a:cubicBezTo>
                  <a:cubicBezTo>
                    <a:pt x="17794" y="16798"/>
                    <a:pt x="18049" y="16822"/>
                    <a:pt x="18303" y="16822"/>
                  </a:cubicBezTo>
                  <a:cubicBezTo>
                    <a:pt x="18683" y="16822"/>
                    <a:pt x="19058" y="16767"/>
                    <a:pt x="19423" y="16658"/>
                  </a:cubicBezTo>
                  <a:cubicBezTo>
                    <a:pt x="19849" y="15776"/>
                    <a:pt x="20153" y="14895"/>
                    <a:pt x="20335" y="13953"/>
                  </a:cubicBezTo>
                  <a:lnTo>
                    <a:pt x="20335" y="13953"/>
                  </a:lnTo>
                  <a:cubicBezTo>
                    <a:pt x="20183" y="14044"/>
                    <a:pt x="20031" y="14105"/>
                    <a:pt x="19879" y="14135"/>
                  </a:cubicBezTo>
                  <a:cubicBezTo>
                    <a:pt x="19466" y="14293"/>
                    <a:pt x="19013" y="14372"/>
                    <a:pt x="18561" y="14372"/>
                  </a:cubicBezTo>
                  <a:cubicBezTo>
                    <a:pt x="17448" y="14372"/>
                    <a:pt x="16342" y="13892"/>
                    <a:pt x="15867" y="12919"/>
                  </a:cubicBezTo>
                  <a:cubicBezTo>
                    <a:pt x="15441" y="12068"/>
                    <a:pt x="15563" y="11065"/>
                    <a:pt x="15563" y="10092"/>
                  </a:cubicBezTo>
                  <a:cubicBezTo>
                    <a:pt x="15563" y="9089"/>
                    <a:pt x="15411" y="8025"/>
                    <a:pt x="14590" y="7509"/>
                  </a:cubicBezTo>
                  <a:cubicBezTo>
                    <a:pt x="14203" y="7223"/>
                    <a:pt x="13733" y="7142"/>
                    <a:pt x="13250" y="7142"/>
                  </a:cubicBezTo>
                  <a:cubicBezTo>
                    <a:pt x="12861" y="7142"/>
                    <a:pt x="12464" y="7194"/>
                    <a:pt x="12098" y="7235"/>
                  </a:cubicBezTo>
                  <a:cubicBezTo>
                    <a:pt x="11923" y="7248"/>
                    <a:pt x="11741" y="7256"/>
                    <a:pt x="11558" y="7256"/>
                  </a:cubicBezTo>
                  <a:cubicBezTo>
                    <a:pt x="10853" y="7256"/>
                    <a:pt x="10131" y="7128"/>
                    <a:pt x="9697" y="6597"/>
                  </a:cubicBezTo>
                  <a:cubicBezTo>
                    <a:pt x="9241" y="5989"/>
                    <a:pt x="9362" y="5107"/>
                    <a:pt x="9575" y="4348"/>
                  </a:cubicBezTo>
                  <a:cubicBezTo>
                    <a:pt x="9818" y="3588"/>
                    <a:pt x="10031" y="2797"/>
                    <a:pt x="9727" y="2068"/>
                  </a:cubicBezTo>
                  <a:cubicBezTo>
                    <a:pt x="9484" y="1399"/>
                    <a:pt x="8785" y="1004"/>
                    <a:pt x="8055" y="791"/>
                  </a:cubicBezTo>
                  <a:cubicBezTo>
                    <a:pt x="7387" y="609"/>
                    <a:pt x="6657" y="639"/>
                    <a:pt x="5928" y="548"/>
                  </a:cubicBezTo>
                  <a:cubicBezTo>
                    <a:pt x="5380" y="457"/>
                    <a:pt x="4803" y="305"/>
                    <a:pt x="4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2"/>
            <p:cNvSpPr/>
            <p:nvPr/>
          </p:nvSpPr>
          <p:spPr>
            <a:xfrm>
              <a:off x="788674" y="4090110"/>
              <a:ext cx="965300" cy="677788"/>
            </a:xfrm>
            <a:custGeom>
              <a:rect b="b" l="l" r="r" t="t"/>
              <a:pathLst>
                <a:path extrusionOk="0" h="13831" w="19698">
                  <a:moveTo>
                    <a:pt x="244" y="0"/>
                  </a:moveTo>
                  <a:cubicBezTo>
                    <a:pt x="92" y="760"/>
                    <a:pt x="1" y="1520"/>
                    <a:pt x="1" y="2310"/>
                  </a:cubicBezTo>
                  <a:cubicBezTo>
                    <a:pt x="1" y="2766"/>
                    <a:pt x="31" y="3222"/>
                    <a:pt x="92" y="3648"/>
                  </a:cubicBezTo>
                  <a:cubicBezTo>
                    <a:pt x="730" y="4195"/>
                    <a:pt x="1490" y="4621"/>
                    <a:pt x="2311" y="4864"/>
                  </a:cubicBezTo>
                  <a:cubicBezTo>
                    <a:pt x="3101" y="5046"/>
                    <a:pt x="3800" y="5076"/>
                    <a:pt x="4408" y="5411"/>
                  </a:cubicBezTo>
                  <a:cubicBezTo>
                    <a:pt x="5259" y="5928"/>
                    <a:pt x="5685" y="6870"/>
                    <a:pt x="5867" y="7812"/>
                  </a:cubicBezTo>
                  <a:cubicBezTo>
                    <a:pt x="6019" y="8754"/>
                    <a:pt x="6019" y="9757"/>
                    <a:pt x="6171" y="10700"/>
                  </a:cubicBezTo>
                  <a:cubicBezTo>
                    <a:pt x="6354" y="11642"/>
                    <a:pt x="6810" y="12615"/>
                    <a:pt x="7691" y="13071"/>
                  </a:cubicBezTo>
                  <a:cubicBezTo>
                    <a:pt x="8036" y="13243"/>
                    <a:pt x="8403" y="13312"/>
                    <a:pt x="8779" y="13312"/>
                  </a:cubicBezTo>
                  <a:cubicBezTo>
                    <a:pt x="9463" y="13312"/>
                    <a:pt x="10174" y="13082"/>
                    <a:pt x="10822" y="12827"/>
                  </a:cubicBezTo>
                  <a:cubicBezTo>
                    <a:pt x="11625" y="12544"/>
                    <a:pt x="12447" y="12224"/>
                    <a:pt x="13273" y="12224"/>
                  </a:cubicBezTo>
                  <a:cubicBezTo>
                    <a:pt x="13509" y="12224"/>
                    <a:pt x="13746" y="12250"/>
                    <a:pt x="13983" y="12311"/>
                  </a:cubicBezTo>
                  <a:cubicBezTo>
                    <a:pt x="14682" y="12493"/>
                    <a:pt x="15229" y="12949"/>
                    <a:pt x="15776" y="13405"/>
                  </a:cubicBezTo>
                  <a:cubicBezTo>
                    <a:pt x="15928" y="13557"/>
                    <a:pt x="16111" y="13648"/>
                    <a:pt x="16263" y="13830"/>
                  </a:cubicBezTo>
                  <a:cubicBezTo>
                    <a:pt x="17509" y="13374"/>
                    <a:pt x="18664" y="12736"/>
                    <a:pt x="19697" y="11916"/>
                  </a:cubicBezTo>
                  <a:lnTo>
                    <a:pt x="19697" y="11916"/>
                  </a:lnTo>
                  <a:cubicBezTo>
                    <a:pt x="19651" y="11917"/>
                    <a:pt x="19604" y="11917"/>
                    <a:pt x="19557" y="11917"/>
                  </a:cubicBezTo>
                  <a:cubicBezTo>
                    <a:pt x="18480" y="11917"/>
                    <a:pt x="17413" y="11581"/>
                    <a:pt x="16597" y="10882"/>
                  </a:cubicBezTo>
                  <a:cubicBezTo>
                    <a:pt x="16080" y="10426"/>
                    <a:pt x="15624" y="9818"/>
                    <a:pt x="14986" y="9514"/>
                  </a:cubicBezTo>
                  <a:cubicBezTo>
                    <a:pt x="14719" y="9405"/>
                    <a:pt x="14443" y="9362"/>
                    <a:pt x="14161" y="9362"/>
                  </a:cubicBezTo>
                  <a:cubicBezTo>
                    <a:pt x="13024" y="9362"/>
                    <a:pt x="11790" y="10070"/>
                    <a:pt x="10648" y="10070"/>
                  </a:cubicBezTo>
                  <a:cubicBezTo>
                    <a:pt x="10333" y="10070"/>
                    <a:pt x="10025" y="10017"/>
                    <a:pt x="9728" y="9879"/>
                  </a:cubicBezTo>
                  <a:cubicBezTo>
                    <a:pt x="8664" y="9362"/>
                    <a:pt x="8329" y="7994"/>
                    <a:pt x="8177" y="6839"/>
                  </a:cubicBezTo>
                  <a:cubicBezTo>
                    <a:pt x="8025" y="5654"/>
                    <a:pt x="7813" y="4317"/>
                    <a:pt x="6779" y="3678"/>
                  </a:cubicBezTo>
                  <a:cubicBezTo>
                    <a:pt x="6219" y="3342"/>
                    <a:pt x="5566" y="3309"/>
                    <a:pt x="4891" y="3309"/>
                  </a:cubicBezTo>
                  <a:cubicBezTo>
                    <a:pt x="4728" y="3309"/>
                    <a:pt x="4564" y="3311"/>
                    <a:pt x="4400" y="3311"/>
                  </a:cubicBezTo>
                  <a:cubicBezTo>
                    <a:pt x="3952" y="3311"/>
                    <a:pt x="3502" y="3297"/>
                    <a:pt x="3071" y="3192"/>
                  </a:cubicBezTo>
                  <a:cubicBezTo>
                    <a:pt x="1612" y="2827"/>
                    <a:pt x="578" y="1459"/>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2"/>
            <p:cNvSpPr/>
            <p:nvPr/>
          </p:nvSpPr>
          <p:spPr>
            <a:xfrm>
              <a:off x="1420244" y="4315188"/>
              <a:ext cx="178819" cy="111584"/>
            </a:xfrm>
            <a:custGeom>
              <a:rect b="b" l="l" r="r" t="t"/>
              <a:pathLst>
                <a:path extrusionOk="0" h="2277" w="3649">
                  <a:moveTo>
                    <a:pt x="729" y="0"/>
                  </a:moveTo>
                  <a:cubicBezTo>
                    <a:pt x="607" y="0"/>
                    <a:pt x="492" y="17"/>
                    <a:pt x="396" y="58"/>
                  </a:cubicBezTo>
                  <a:cubicBezTo>
                    <a:pt x="153" y="180"/>
                    <a:pt x="1" y="483"/>
                    <a:pt x="31" y="787"/>
                  </a:cubicBezTo>
                  <a:cubicBezTo>
                    <a:pt x="61" y="1061"/>
                    <a:pt x="183" y="1335"/>
                    <a:pt x="396" y="1517"/>
                  </a:cubicBezTo>
                  <a:cubicBezTo>
                    <a:pt x="761" y="1973"/>
                    <a:pt x="1368" y="2277"/>
                    <a:pt x="1976" y="2277"/>
                  </a:cubicBezTo>
                  <a:cubicBezTo>
                    <a:pt x="2524" y="2277"/>
                    <a:pt x="3131" y="1973"/>
                    <a:pt x="3344" y="1487"/>
                  </a:cubicBezTo>
                  <a:cubicBezTo>
                    <a:pt x="3648" y="879"/>
                    <a:pt x="3010" y="514"/>
                    <a:pt x="2524" y="423"/>
                  </a:cubicBezTo>
                  <a:cubicBezTo>
                    <a:pt x="2098" y="301"/>
                    <a:pt x="1642" y="180"/>
                    <a:pt x="1186" y="58"/>
                  </a:cubicBezTo>
                  <a:cubicBezTo>
                    <a:pt x="1036" y="25"/>
                    <a:pt x="877" y="0"/>
                    <a:pt x="7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2"/>
            <p:cNvSpPr/>
            <p:nvPr/>
          </p:nvSpPr>
          <p:spPr>
            <a:xfrm>
              <a:off x="1610920" y="4474501"/>
              <a:ext cx="87376" cy="68558"/>
            </a:xfrm>
            <a:custGeom>
              <a:rect b="b" l="l" r="r" t="t"/>
              <a:pathLst>
                <a:path extrusionOk="0" h="1399" w="1783">
                  <a:moveTo>
                    <a:pt x="805" y="0"/>
                  </a:moveTo>
                  <a:cubicBezTo>
                    <a:pt x="716" y="0"/>
                    <a:pt x="619" y="18"/>
                    <a:pt x="517" y="59"/>
                  </a:cubicBezTo>
                  <a:cubicBezTo>
                    <a:pt x="183" y="150"/>
                    <a:pt x="0" y="576"/>
                    <a:pt x="92" y="910"/>
                  </a:cubicBezTo>
                  <a:cubicBezTo>
                    <a:pt x="191" y="1185"/>
                    <a:pt x="496" y="1398"/>
                    <a:pt x="787" y="1398"/>
                  </a:cubicBezTo>
                  <a:cubicBezTo>
                    <a:pt x="851" y="1398"/>
                    <a:pt x="913" y="1388"/>
                    <a:pt x="973" y="1366"/>
                  </a:cubicBezTo>
                  <a:cubicBezTo>
                    <a:pt x="1783" y="1150"/>
                    <a:pt x="1514" y="0"/>
                    <a:pt x="8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2"/>
            <p:cNvSpPr/>
            <p:nvPr/>
          </p:nvSpPr>
          <p:spPr>
            <a:xfrm>
              <a:off x="1774742" y="4036303"/>
              <a:ext cx="71547" cy="155934"/>
            </a:xfrm>
            <a:custGeom>
              <a:rect b="b" l="l" r="r" t="t"/>
              <a:pathLst>
                <a:path extrusionOk="0" h="3182" w="1460">
                  <a:moveTo>
                    <a:pt x="731" y="0"/>
                  </a:moveTo>
                  <a:cubicBezTo>
                    <a:pt x="569" y="0"/>
                    <a:pt x="411" y="62"/>
                    <a:pt x="305" y="187"/>
                  </a:cubicBezTo>
                  <a:cubicBezTo>
                    <a:pt x="183" y="339"/>
                    <a:pt x="153" y="521"/>
                    <a:pt x="153" y="703"/>
                  </a:cubicBezTo>
                  <a:lnTo>
                    <a:pt x="31" y="2193"/>
                  </a:lnTo>
                  <a:cubicBezTo>
                    <a:pt x="1" y="2497"/>
                    <a:pt x="1" y="2831"/>
                    <a:pt x="214" y="3013"/>
                  </a:cubicBezTo>
                  <a:cubicBezTo>
                    <a:pt x="312" y="3129"/>
                    <a:pt x="447" y="3181"/>
                    <a:pt x="588" y="3181"/>
                  </a:cubicBezTo>
                  <a:cubicBezTo>
                    <a:pt x="708" y="3181"/>
                    <a:pt x="832" y="3144"/>
                    <a:pt x="943" y="3074"/>
                  </a:cubicBezTo>
                  <a:cubicBezTo>
                    <a:pt x="1156" y="2922"/>
                    <a:pt x="1308" y="2679"/>
                    <a:pt x="1399" y="2405"/>
                  </a:cubicBezTo>
                  <a:cubicBezTo>
                    <a:pt x="1460" y="2162"/>
                    <a:pt x="1460" y="1889"/>
                    <a:pt x="1429" y="1585"/>
                  </a:cubicBezTo>
                  <a:cubicBezTo>
                    <a:pt x="1399" y="1342"/>
                    <a:pt x="1460" y="1038"/>
                    <a:pt x="1429" y="794"/>
                  </a:cubicBezTo>
                  <a:cubicBezTo>
                    <a:pt x="1399" y="521"/>
                    <a:pt x="1277" y="247"/>
                    <a:pt x="1065" y="95"/>
                  </a:cubicBezTo>
                  <a:cubicBezTo>
                    <a:pt x="963" y="32"/>
                    <a:pt x="846" y="0"/>
                    <a:pt x="7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2"/>
            <p:cNvSpPr/>
            <p:nvPr/>
          </p:nvSpPr>
          <p:spPr>
            <a:xfrm>
              <a:off x="1496200" y="3752371"/>
              <a:ext cx="160932" cy="131186"/>
            </a:xfrm>
            <a:custGeom>
              <a:rect b="b" l="l" r="r" t="t"/>
              <a:pathLst>
                <a:path extrusionOk="0" h="2677" w="3284">
                  <a:moveTo>
                    <a:pt x="1482" y="0"/>
                  </a:moveTo>
                  <a:cubicBezTo>
                    <a:pt x="1328" y="0"/>
                    <a:pt x="1175" y="27"/>
                    <a:pt x="1034" y="84"/>
                  </a:cubicBezTo>
                  <a:cubicBezTo>
                    <a:pt x="578" y="236"/>
                    <a:pt x="214" y="661"/>
                    <a:pt x="92" y="1148"/>
                  </a:cubicBezTo>
                  <a:cubicBezTo>
                    <a:pt x="1" y="1452"/>
                    <a:pt x="1" y="1756"/>
                    <a:pt x="153" y="2029"/>
                  </a:cubicBezTo>
                  <a:cubicBezTo>
                    <a:pt x="371" y="2439"/>
                    <a:pt x="811" y="2677"/>
                    <a:pt x="1294" y="2677"/>
                  </a:cubicBezTo>
                  <a:cubicBezTo>
                    <a:pt x="1349" y="2677"/>
                    <a:pt x="1404" y="2674"/>
                    <a:pt x="1460" y="2667"/>
                  </a:cubicBezTo>
                  <a:cubicBezTo>
                    <a:pt x="2493" y="2546"/>
                    <a:pt x="3284" y="1269"/>
                    <a:pt x="2402" y="388"/>
                  </a:cubicBezTo>
                  <a:cubicBezTo>
                    <a:pt x="2171" y="136"/>
                    <a:pt x="1825" y="0"/>
                    <a:pt x="1482" y="0"/>
                  </a:cubicBezTo>
                  <a:close/>
                </a:path>
              </a:pathLst>
            </a:custGeom>
            <a:solidFill>
              <a:srgbClr val="F8E2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2"/>
            <p:cNvSpPr/>
            <p:nvPr/>
          </p:nvSpPr>
          <p:spPr>
            <a:xfrm>
              <a:off x="891485" y="4017045"/>
              <a:ext cx="262177" cy="174997"/>
            </a:xfrm>
            <a:custGeom>
              <a:rect b="b" l="l" r="r" t="t"/>
              <a:pathLst>
                <a:path extrusionOk="0" h="3571" w="5350">
                  <a:moveTo>
                    <a:pt x="1463" y="1"/>
                  </a:moveTo>
                  <a:cubicBezTo>
                    <a:pt x="848" y="1"/>
                    <a:pt x="300" y="476"/>
                    <a:pt x="152" y="1066"/>
                  </a:cubicBezTo>
                  <a:cubicBezTo>
                    <a:pt x="0" y="1674"/>
                    <a:pt x="213" y="2343"/>
                    <a:pt x="639" y="2798"/>
                  </a:cubicBezTo>
                  <a:cubicBezTo>
                    <a:pt x="1064" y="3254"/>
                    <a:pt x="1702" y="3528"/>
                    <a:pt x="2310" y="3558"/>
                  </a:cubicBezTo>
                  <a:cubicBezTo>
                    <a:pt x="2432" y="3566"/>
                    <a:pt x="2555" y="3570"/>
                    <a:pt x="2677" y="3570"/>
                  </a:cubicBezTo>
                  <a:cubicBezTo>
                    <a:pt x="3011" y="3570"/>
                    <a:pt x="3344" y="3542"/>
                    <a:pt x="3678" y="3498"/>
                  </a:cubicBezTo>
                  <a:cubicBezTo>
                    <a:pt x="3952" y="3467"/>
                    <a:pt x="4286" y="3498"/>
                    <a:pt x="4529" y="3376"/>
                  </a:cubicBezTo>
                  <a:cubicBezTo>
                    <a:pt x="5350" y="2920"/>
                    <a:pt x="4560" y="1978"/>
                    <a:pt x="4104" y="1643"/>
                  </a:cubicBezTo>
                  <a:cubicBezTo>
                    <a:pt x="3678" y="1339"/>
                    <a:pt x="3313" y="975"/>
                    <a:pt x="2888" y="671"/>
                  </a:cubicBezTo>
                  <a:cubicBezTo>
                    <a:pt x="2462" y="367"/>
                    <a:pt x="2037" y="32"/>
                    <a:pt x="1520" y="2"/>
                  </a:cubicBezTo>
                  <a:cubicBezTo>
                    <a:pt x="1501" y="1"/>
                    <a:pt x="1482" y="1"/>
                    <a:pt x="14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2"/>
            <p:cNvSpPr/>
            <p:nvPr/>
          </p:nvSpPr>
          <p:spPr>
            <a:xfrm>
              <a:off x="1099999" y="3965296"/>
              <a:ext cx="86788" cy="85906"/>
            </a:xfrm>
            <a:custGeom>
              <a:rect b="b" l="l" r="r" t="t"/>
              <a:pathLst>
                <a:path extrusionOk="0" h="1753" w="1771">
                  <a:moveTo>
                    <a:pt x="760" y="1"/>
                  </a:moveTo>
                  <a:cubicBezTo>
                    <a:pt x="676" y="1"/>
                    <a:pt x="585" y="18"/>
                    <a:pt x="487" y="55"/>
                  </a:cubicBezTo>
                  <a:cubicBezTo>
                    <a:pt x="274" y="146"/>
                    <a:pt x="122" y="359"/>
                    <a:pt x="92" y="602"/>
                  </a:cubicBezTo>
                  <a:cubicBezTo>
                    <a:pt x="1" y="936"/>
                    <a:pt x="153" y="1332"/>
                    <a:pt x="457" y="1544"/>
                  </a:cubicBezTo>
                  <a:cubicBezTo>
                    <a:pt x="669" y="1691"/>
                    <a:pt x="848" y="1752"/>
                    <a:pt x="994" y="1752"/>
                  </a:cubicBezTo>
                  <a:cubicBezTo>
                    <a:pt x="1771" y="1752"/>
                    <a:pt x="1617" y="1"/>
                    <a:pt x="760" y="1"/>
                  </a:cubicBezTo>
                  <a:close/>
                </a:path>
              </a:pathLst>
            </a:custGeom>
            <a:solidFill>
              <a:srgbClr val="F8E2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2"/>
            <p:cNvSpPr/>
            <p:nvPr/>
          </p:nvSpPr>
          <p:spPr>
            <a:xfrm>
              <a:off x="794653" y="3610504"/>
              <a:ext cx="1103789" cy="1105259"/>
            </a:xfrm>
            <a:custGeom>
              <a:rect b="b" l="l" r="r" t="t"/>
              <a:pathLst>
                <a:path extrusionOk="0" h="22554" w="22524">
                  <a:moveTo>
                    <a:pt x="12159" y="0"/>
                  </a:moveTo>
                  <a:cubicBezTo>
                    <a:pt x="5441" y="0"/>
                    <a:pt x="0" y="5441"/>
                    <a:pt x="0" y="12158"/>
                  </a:cubicBezTo>
                  <a:cubicBezTo>
                    <a:pt x="0" y="16566"/>
                    <a:pt x="2311" y="20395"/>
                    <a:pt x="5806" y="22554"/>
                  </a:cubicBezTo>
                  <a:cubicBezTo>
                    <a:pt x="4681" y="20669"/>
                    <a:pt x="4043" y="18511"/>
                    <a:pt x="4043" y="16201"/>
                  </a:cubicBezTo>
                  <a:cubicBezTo>
                    <a:pt x="4043" y="9483"/>
                    <a:pt x="9454" y="4043"/>
                    <a:pt x="16201" y="4043"/>
                  </a:cubicBezTo>
                  <a:cubicBezTo>
                    <a:pt x="18511" y="4043"/>
                    <a:pt x="20670" y="4681"/>
                    <a:pt x="22524" y="5836"/>
                  </a:cubicBezTo>
                  <a:cubicBezTo>
                    <a:pt x="20396" y="2341"/>
                    <a:pt x="16536" y="0"/>
                    <a:pt x="12159" y="0"/>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1" name="Shape 3991"/>
        <p:cNvGrpSpPr/>
        <p:nvPr/>
      </p:nvGrpSpPr>
      <p:grpSpPr>
        <a:xfrm>
          <a:off x="0" y="0"/>
          <a:ext cx="0" cy="0"/>
          <a:chOff x="0" y="0"/>
          <a:chExt cx="0" cy="0"/>
        </a:xfrm>
      </p:grpSpPr>
      <p:sp>
        <p:nvSpPr>
          <p:cNvPr id="3992" name="Google Shape;3992;p73"/>
          <p:cNvSpPr txBox="1"/>
          <p:nvPr>
            <p:ph type="title"/>
          </p:nvPr>
        </p:nvSpPr>
        <p:spPr>
          <a:xfrm>
            <a:off x="713100" y="53940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3993" name="Google Shape;3993;p73"/>
          <p:cNvSpPr txBox="1"/>
          <p:nvPr>
            <p:ph idx="1" type="body"/>
          </p:nvPr>
        </p:nvSpPr>
        <p:spPr>
          <a:xfrm>
            <a:off x="713100" y="1273125"/>
            <a:ext cx="7717800" cy="41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Here’s an assortment of alternative resources whose style fits that of this template:</a:t>
            </a:r>
            <a:endParaRPr/>
          </a:p>
        </p:txBody>
      </p:sp>
      <p:grpSp>
        <p:nvGrpSpPr>
          <p:cNvPr id="3994" name="Google Shape;3994;p73"/>
          <p:cNvGrpSpPr/>
          <p:nvPr/>
        </p:nvGrpSpPr>
        <p:grpSpPr>
          <a:xfrm>
            <a:off x="1132700" y="3235989"/>
            <a:ext cx="2916843" cy="1336812"/>
            <a:chOff x="1098425" y="2312139"/>
            <a:chExt cx="2916843" cy="1336812"/>
          </a:xfrm>
        </p:grpSpPr>
        <p:sp>
          <p:nvSpPr>
            <p:cNvPr id="3995" name="Google Shape;3995;p73"/>
            <p:cNvSpPr/>
            <p:nvPr/>
          </p:nvSpPr>
          <p:spPr>
            <a:xfrm>
              <a:off x="1124490" y="2686866"/>
              <a:ext cx="693484" cy="219849"/>
            </a:xfrm>
            <a:custGeom>
              <a:rect b="b" l="l" r="r" t="t"/>
              <a:pathLst>
                <a:path extrusionOk="0" h="2805" w="8848">
                  <a:moveTo>
                    <a:pt x="8847" y="1"/>
                  </a:moveTo>
                  <a:cubicBezTo>
                    <a:pt x="8847" y="1"/>
                    <a:pt x="2408" y="545"/>
                    <a:pt x="1569" y="716"/>
                  </a:cubicBezTo>
                  <a:cubicBezTo>
                    <a:pt x="1140" y="803"/>
                    <a:pt x="638" y="1076"/>
                    <a:pt x="250" y="1323"/>
                  </a:cubicBezTo>
                  <a:cubicBezTo>
                    <a:pt x="0" y="1482"/>
                    <a:pt x="74" y="1865"/>
                    <a:pt x="364" y="1923"/>
                  </a:cubicBezTo>
                  <a:lnTo>
                    <a:pt x="4787" y="2804"/>
                  </a:lnTo>
                  <a:lnTo>
                    <a:pt x="884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3"/>
            <p:cNvSpPr/>
            <p:nvPr/>
          </p:nvSpPr>
          <p:spPr>
            <a:xfrm>
              <a:off x="1633461" y="2560445"/>
              <a:ext cx="610561" cy="634152"/>
            </a:xfrm>
            <a:custGeom>
              <a:rect b="b" l="l" r="r" t="t"/>
              <a:pathLst>
                <a:path extrusionOk="0" h="8091" w="7790">
                  <a:moveTo>
                    <a:pt x="7461" y="0"/>
                  </a:moveTo>
                  <a:cubicBezTo>
                    <a:pt x="7417" y="133"/>
                    <a:pt x="7349" y="266"/>
                    <a:pt x="7254" y="392"/>
                  </a:cubicBezTo>
                  <a:cubicBezTo>
                    <a:pt x="5547" y="2753"/>
                    <a:pt x="2790" y="4051"/>
                    <a:pt x="0" y="4190"/>
                  </a:cubicBezTo>
                  <a:lnTo>
                    <a:pt x="2172" y="8090"/>
                  </a:lnTo>
                  <a:cubicBezTo>
                    <a:pt x="6659" y="5335"/>
                    <a:pt x="7664" y="2748"/>
                    <a:pt x="7764" y="1145"/>
                  </a:cubicBezTo>
                  <a:cubicBezTo>
                    <a:pt x="7790" y="723"/>
                    <a:pt x="7675" y="326"/>
                    <a:pt x="74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3"/>
            <p:cNvSpPr/>
            <p:nvPr/>
          </p:nvSpPr>
          <p:spPr>
            <a:xfrm>
              <a:off x="1534003" y="2492885"/>
              <a:ext cx="684392" cy="396198"/>
            </a:xfrm>
            <a:custGeom>
              <a:rect b="b" l="l" r="r" t="t"/>
              <a:pathLst>
                <a:path extrusionOk="0" h="5055" w="8732">
                  <a:moveTo>
                    <a:pt x="6864" y="0"/>
                  </a:moveTo>
                  <a:cubicBezTo>
                    <a:pt x="3482" y="0"/>
                    <a:pt x="0" y="2775"/>
                    <a:pt x="0" y="2775"/>
                  </a:cubicBezTo>
                  <a:lnTo>
                    <a:pt x="1269" y="5054"/>
                  </a:lnTo>
                  <a:cubicBezTo>
                    <a:pt x="4059" y="4911"/>
                    <a:pt x="6816" y="3615"/>
                    <a:pt x="8523" y="1254"/>
                  </a:cubicBezTo>
                  <a:cubicBezTo>
                    <a:pt x="8618" y="1128"/>
                    <a:pt x="8686" y="995"/>
                    <a:pt x="8731" y="862"/>
                  </a:cubicBezTo>
                  <a:cubicBezTo>
                    <a:pt x="8421" y="387"/>
                    <a:pt x="7900" y="59"/>
                    <a:pt x="7286" y="15"/>
                  </a:cubicBezTo>
                  <a:cubicBezTo>
                    <a:pt x="7146" y="5"/>
                    <a:pt x="7005" y="0"/>
                    <a:pt x="6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3"/>
            <p:cNvSpPr/>
            <p:nvPr/>
          </p:nvSpPr>
          <p:spPr>
            <a:xfrm>
              <a:off x="1443322" y="2679421"/>
              <a:ext cx="456941" cy="541510"/>
            </a:xfrm>
            <a:custGeom>
              <a:rect b="b" l="l" r="r" t="t"/>
              <a:pathLst>
                <a:path extrusionOk="0" h="6909" w="5830">
                  <a:moveTo>
                    <a:pt x="2219" y="1"/>
                  </a:moveTo>
                  <a:cubicBezTo>
                    <a:pt x="2021" y="1"/>
                    <a:pt x="1827" y="35"/>
                    <a:pt x="1640" y="106"/>
                  </a:cubicBezTo>
                  <a:cubicBezTo>
                    <a:pt x="420" y="570"/>
                    <a:pt x="1" y="2447"/>
                    <a:pt x="705" y="4296"/>
                  </a:cubicBezTo>
                  <a:cubicBezTo>
                    <a:pt x="1302" y="5863"/>
                    <a:pt x="2514" y="6908"/>
                    <a:pt x="3612" y="6908"/>
                  </a:cubicBezTo>
                  <a:cubicBezTo>
                    <a:pt x="3810" y="6908"/>
                    <a:pt x="4004" y="6874"/>
                    <a:pt x="4191" y="6803"/>
                  </a:cubicBezTo>
                  <a:cubicBezTo>
                    <a:pt x="5411" y="6338"/>
                    <a:pt x="5830" y="4462"/>
                    <a:pt x="5125" y="2612"/>
                  </a:cubicBezTo>
                  <a:cubicBezTo>
                    <a:pt x="4529" y="1046"/>
                    <a:pt x="3318" y="1"/>
                    <a:pt x="2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3"/>
            <p:cNvSpPr/>
            <p:nvPr/>
          </p:nvSpPr>
          <p:spPr>
            <a:xfrm>
              <a:off x="1556575" y="2736949"/>
              <a:ext cx="328323" cy="389066"/>
            </a:xfrm>
            <a:custGeom>
              <a:rect b="b" l="l" r="r" t="t"/>
              <a:pathLst>
                <a:path extrusionOk="0" h="4964" w="4189">
                  <a:moveTo>
                    <a:pt x="1594" y="1"/>
                  </a:moveTo>
                  <a:cubicBezTo>
                    <a:pt x="1451" y="1"/>
                    <a:pt x="1311" y="25"/>
                    <a:pt x="1177" y="77"/>
                  </a:cubicBezTo>
                  <a:cubicBezTo>
                    <a:pt x="301" y="410"/>
                    <a:pt x="0" y="1758"/>
                    <a:pt x="506" y="3087"/>
                  </a:cubicBezTo>
                  <a:cubicBezTo>
                    <a:pt x="935" y="4213"/>
                    <a:pt x="1805" y="4964"/>
                    <a:pt x="2594" y="4964"/>
                  </a:cubicBezTo>
                  <a:cubicBezTo>
                    <a:pt x="2736" y="4964"/>
                    <a:pt x="2876" y="4939"/>
                    <a:pt x="3010" y="4888"/>
                  </a:cubicBezTo>
                  <a:cubicBezTo>
                    <a:pt x="3888" y="4555"/>
                    <a:pt x="4188" y="3207"/>
                    <a:pt x="3681" y="1877"/>
                  </a:cubicBezTo>
                  <a:cubicBezTo>
                    <a:pt x="3253" y="752"/>
                    <a:pt x="2383" y="1"/>
                    <a:pt x="15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3"/>
            <p:cNvSpPr/>
            <p:nvPr/>
          </p:nvSpPr>
          <p:spPr>
            <a:xfrm>
              <a:off x="1708153" y="2514047"/>
              <a:ext cx="442127" cy="207387"/>
            </a:xfrm>
            <a:custGeom>
              <a:rect b="b" l="l" r="r" t="t"/>
              <a:pathLst>
                <a:path extrusionOk="0" h="2646" w="5641">
                  <a:moveTo>
                    <a:pt x="4616" y="0"/>
                  </a:moveTo>
                  <a:cubicBezTo>
                    <a:pt x="2462" y="0"/>
                    <a:pt x="1" y="1551"/>
                    <a:pt x="1" y="1551"/>
                  </a:cubicBezTo>
                  <a:cubicBezTo>
                    <a:pt x="767" y="1729"/>
                    <a:pt x="1343" y="2646"/>
                    <a:pt x="1343" y="2646"/>
                  </a:cubicBezTo>
                  <a:lnTo>
                    <a:pt x="5640" y="140"/>
                  </a:lnTo>
                  <a:cubicBezTo>
                    <a:pt x="5315" y="42"/>
                    <a:pt x="4970" y="0"/>
                    <a:pt x="46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3"/>
            <p:cNvSpPr/>
            <p:nvPr/>
          </p:nvSpPr>
          <p:spPr>
            <a:xfrm>
              <a:off x="1430547" y="2375791"/>
              <a:ext cx="1838109" cy="1106063"/>
            </a:xfrm>
            <a:custGeom>
              <a:rect b="b" l="l" r="r" t="t"/>
              <a:pathLst>
                <a:path extrusionOk="0" h="14112" w="23452">
                  <a:moveTo>
                    <a:pt x="20195" y="0"/>
                  </a:moveTo>
                  <a:cubicBezTo>
                    <a:pt x="10682" y="0"/>
                    <a:pt x="3603" y="6421"/>
                    <a:pt x="1083" y="9074"/>
                  </a:cubicBezTo>
                  <a:cubicBezTo>
                    <a:pt x="287" y="9912"/>
                    <a:pt x="0" y="11082"/>
                    <a:pt x="269" y="12149"/>
                  </a:cubicBezTo>
                  <a:cubicBezTo>
                    <a:pt x="2519" y="13450"/>
                    <a:pt x="5068" y="14112"/>
                    <a:pt x="7683" y="14112"/>
                  </a:cubicBezTo>
                  <a:cubicBezTo>
                    <a:pt x="8843" y="14112"/>
                    <a:pt x="10016" y="13982"/>
                    <a:pt x="11182" y="13719"/>
                  </a:cubicBezTo>
                  <a:cubicBezTo>
                    <a:pt x="17123" y="12498"/>
                    <a:pt x="20547" y="8076"/>
                    <a:pt x="23344" y="3182"/>
                  </a:cubicBezTo>
                  <a:cubicBezTo>
                    <a:pt x="23413" y="2875"/>
                    <a:pt x="23451" y="2612"/>
                    <a:pt x="23451" y="2405"/>
                  </a:cubicBezTo>
                  <a:cubicBezTo>
                    <a:pt x="23451" y="1562"/>
                    <a:pt x="23018" y="996"/>
                    <a:pt x="22543" y="629"/>
                  </a:cubicBezTo>
                  <a:cubicBezTo>
                    <a:pt x="22022" y="228"/>
                    <a:pt x="21377" y="22"/>
                    <a:pt x="20719" y="7"/>
                  </a:cubicBezTo>
                  <a:cubicBezTo>
                    <a:pt x="20544" y="2"/>
                    <a:pt x="20369" y="0"/>
                    <a:pt x="201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3"/>
            <p:cNvSpPr/>
            <p:nvPr/>
          </p:nvSpPr>
          <p:spPr>
            <a:xfrm>
              <a:off x="1451552" y="2829354"/>
              <a:ext cx="1683235" cy="760497"/>
            </a:xfrm>
            <a:custGeom>
              <a:rect b="b" l="l" r="r" t="t"/>
              <a:pathLst>
                <a:path extrusionOk="0" h="9703" w="21476">
                  <a:moveTo>
                    <a:pt x="21476" y="1"/>
                  </a:moveTo>
                  <a:lnTo>
                    <a:pt x="21476" y="1"/>
                  </a:lnTo>
                  <a:cubicBezTo>
                    <a:pt x="18949" y="3791"/>
                    <a:pt x="15773" y="6932"/>
                    <a:pt x="10914" y="7932"/>
                  </a:cubicBezTo>
                  <a:cubicBezTo>
                    <a:pt x="9748" y="8195"/>
                    <a:pt x="8575" y="8325"/>
                    <a:pt x="7415" y="8325"/>
                  </a:cubicBezTo>
                  <a:cubicBezTo>
                    <a:pt x="4800" y="8325"/>
                    <a:pt x="2251" y="7663"/>
                    <a:pt x="1" y="6362"/>
                  </a:cubicBezTo>
                  <a:lnTo>
                    <a:pt x="1" y="6362"/>
                  </a:lnTo>
                  <a:cubicBezTo>
                    <a:pt x="99" y="6752"/>
                    <a:pt x="270" y="7128"/>
                    <a:pt x="521" y="7469"/>
                  </a:cubicBezTo>
                  <a:cubicBezTo>
                    <a:pt x="928" y="8020"/>
                    <a:pt x="1477" y="8472"/>
                    <a:pt x="2115" y="8843"/>
                  </a:cubicBezTo>
                  <a:cubicBezTo>
                    <a:pt x="4080" y="9368"/>
                    <a:pt x="6180" y="9703"/>
                    <a:pt x="8244" y="9703"/>
                  </a:cubicBezTo>
                  <a:cubicBezTo>
                    <a:pt x="11861" y="9703"/>
                    <a:pt x="15371" y="8676"/>
                    <a:pt x="17863" y="5848"/>
                  </a:cubicBezTo>
                  <a:cubicBezTo>
                    <a:pt x="19472" y="4122"/>
                    <a:pt x="20568" y="2113"/>
                    <a:pt x="21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3"/>
            <p:cNvSpPr/>
            <p:nvPr/>
          </p:nvSpPr>
          <p:spPr>
            <a:xfrm>
              <a:off x="1617238" y="2625184"/>
              <a:ext cx="1643028" cy="1023767"/>
            </a:xfrm>
            <a:custGeom>
              <a:rect b="b" l="l" r="r" t="t"/>
              <a:pathLst>
                <a:path extrusionOk="0" h="13062" w="20963">
                  <a:moveTo>
                    <a:pt x="20962" y="0"/>
                  </a:moveTo>
                  <a:lnTo>
                    <a:pt x="20962" y="0"/>
                  </a:lnTo>
                  <a:cubicBezTo>
                    <a:pt x="20454" y="890"/>
                    <a:pt x="19924" y="1765"/>
                    <a:pt x="19363" y="2606"/>
                  </a:cubicBezTo>
                  <a:cubicBezTo>
                    <a:pt x="18454" y="4719"/>
                    <a:pt x="17358" y="6729"/>
                    <a:pt x="15749" y="8453"/>
                  </a:cubicBezTo>
                  <a:cubicBezTo>
                    <a:pt x="13257" y="11281"/>
                    <a:pt x="9748" y="12308"/>
                    <a:pt x="6132" y="12308"/>
                  </a:cubicBezTo>
                  <a:cubicBezTo>
                    <a:pt x="4066" y="12308"/>
                    <a:pt x="1966" y="11973"/>
                    <a:pt x="0" y="11447"/>
                  </a:cubicBezTo>
                  <a:lnTo>
                    <a:pt x="0" y="11447"/>
                  </a:lnTo>
                  <a:cubicBezTo>
                    <a:pt x="2355" y="12813"/>
                    <a:pt x="5915" y="13061"/>
                    <a:pt x="7961" y="13061"/>
                  </a:cubicBezTo>
                  <a:cubicBezTo>
                    <a:pt x="8626" y="13061"/>
                    <a:pt x="9131" y="13035"/>
                    <a:pt x="9383" y="13013"/>
                  </a:cubicBezTo>
                  <a:cubicBezTo>
                    <a:pt x="10922" y="12875"/>
                    <a:pt x="13083" y="12654"/>
                    <a:pt x="15352" y="10326"/>
                  </a:cubicBezTo>
                  <a:cubicBezTo>
                    <a:pt x="17741" y="7875"/>
                    <a:pt x="20404" y="2480"/>
                    <a:pt x="20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3"/>
            <p:cNvSpPr/>
            <p:nvPr/>
          </p:nvSpPr>
          <p:spPr>
            <a:xfrm>
              <a:off x="1625545" y="2318106"/>
              <a:ext cx="1502732" cy="905339"/>
            </a:xfrm>
            <a:custGeom>
              <a:rect b="b" l="l" r="r" t="t"/>
              <a:pathLst>
                <a:path extrusionOk="0" h="11551" w="19173">
                  <a:moveTo>
                    <a:pt x="459" y="7884"/>
                  </a:moveTo>
                  <a:cubicBezTo>
                    <a:pt x="1" y="8395"/>
                    <a:pt x="226" y="9208"/>
                    <a:pt x="880" y="9416"/>
                  </a:cubicBezTo>
                  <a:cubicBezTo>
                    <a:pt x="3288" y="10180"/>
                    <a:pt x="8401" y="11550"/>
                    <a:pt x="11527" y="10576"/>
                  </a:cubicBezTo>
                  <a:cubicBezTo>
                    <a:pt x="15729" y="9269"/>
                    <a:pt x="19173" y="1596"/>
                    <a:pt x="17037" y="1300"/>
                  </a:cubicBezTo>
                  <a:cubicBezTo>
                    <a:pt x="14991" y="1016"/>
                    <a:pt x="7504" y="1"/>
                    <a:pt x="459" y="788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3"/>
            <p:cNvSpPr/>
            <p:nvPr/>
          </p:nvSpPr>
          <p:spPr>
            <a:xfrm>
              <a:off x="1695300" y="2343735"/>
              <a:ext cx="1353344" cy="815361"/>
            </a:xfrm>
            <a:custGeom>
              <a:rect b="b" l="l" r="r" t="t"/>
              <a:pathLst>
                <a:path extrusionOk="0" h="10403" w="17267">
                  <a:moveTo>
                    <a:pt x="413" y="7099"/>
                  </a:moveTo>
                  <a:cubicBezTo>
                    <a:pt x="1" y="7560"/>
                    <a:pt x="203" y="8293"/>
                    <a:pt x="791" y="8481"/>
                  </a:cubicBezTo>
                  <a:cubicBezTo>
                    <a:pt x="2960" y="9170"/>
                    <a:pt x="7564" y="10402"/>
                    <a:pt x="10382" y="9526"/>
                  </a:cubicBezTo>
                  <a:cubicBezTo>
                    <a:pt x="14165" y="8347"/>
                    <a:pt x="17266" y="1437"/>
                    <a:pt x="15344" y="1171"/>
                  </a:cubicBezTo>
                  <a:cubicBezTo>
                    <a:pt x="13500" y="914"/>
                    <a:pt x="6757" y="0"/>
                    <a:pt x="413" y="709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3"/>
            <p:cNvSpPr/>
            <p:nvPr/>
          </p:nvSpPr>
          <p:spPr>
            <a:xfrm>
              <a:off x="2208581" y="2417722"/>
              <a:ext cx="809326" cy="733849"/>
            </a:xfrm>
            <a:custGeom>
              <a:rect b="b" l="l" r="r" t="t"/>
              <a:pathLst>
                <a:path extrusionOk="0" h="9363" w="10326">
                  <a:moveTo>
                    <a:pt x="8811" y="46"/>
                  </a:moveTo>
                  <a:cubicBezTo>
                    <a:pt x="8811" y="46"/>
                    <a:pt x="10019" y="1"/>
                    <a:pt x="10018" y="1198"/>
                  </a:cubicBezTo>
                  <a:cubicBezTo>
                    <a:pt x="10017" y="2394"/>
                    <a:pt x="7759" y="8764"/>
                    <a:pt x="2896" y="9362"/>
                  </a:cubicBezTo>
                  <a:lnTo>
                    <a:pt x="0" y="9362"/>
                  </a:lnTo>
                  <a:cubicBezTo>
                    <a:pt x="0" y="9362"/>
                    <a:pt x="10326" y="2465"/>
                    <a:pt x="8811" y="4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3"/>
            <p:cNvSpPr/>
            <p:nvPr/>
          </p:nvSpPr>
          <p:spPr>
            <a:xfrm>
              <a:off x="1783472" y="2435984"/>
              <a:ext cx="945625" cy="502008"/>
            </a:xfrm>
            <a:custGeom>
              <a:rect b="b" l="l" r="r" t="t"/>
              <a:pathLst>
                <a:path extrusionOk="0" h="6405" w="12065">
                  <a:moveTo>
                    <a:pt x="11550" y="1"/>
                  </a:moveTo>
                  <a:cubicBezTo>
                    <a:pt x="5733" y="1"/>
                    <a:pt x="1652" y="3790"/>
                    <a:pt x="243" y="5318"/>
                  </a:cubicBezTo>
                  <a:cubicBezTo>
                    <a:pt x="0" y="5579"/>
                    <a:pt x="154" y="6005"/>
                    <a:pt x="508" y="6055"/>
                  </a:cubicBezTo>
                  <a:lnTo>
                    <a:pt x="3096" y="6401"/>
                  </a:lnTo>
                  <a:cubicBezTo>
                    <a:pt x="3114" y="6403"/>
                    <a:pt x="3133" y="6405"/>
                    <a:pt x="3151" y="6405"/>
                  </a:cubicBezTo>
                  <a:cubicBezTo>
                    <a:pt x="3303" y="6405"/>
                    <a:pt x="3445" y="6325"/>
                    <a:pt x="3528" y="6195"/>
                  </a:cubicBezTo>
                  <a:cubicBezTo>
                    <a:pt x="6653" y="1244"/>
                    <a:pt x="12064" y="10"/>
                    <a:pt x="12064" y="10"/>
                  </a:cubicBezTo>
                  <a:cubicBezTo>
                    <a:pt x="11892" y="4"/>
                    <a:pt x="11720" y="1"/>
                    <a:pt x="115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3"/>
            <p:cNvSpPr/>
            <p:nvPr/>
          </p:nvSpPr>
          <p:spPr>
            <a:xfrm>
              <a:off x="2980032" y="2742827"/>
              <a:ext cx="587283" cy="670911"/>
            </a:xfrm>
            <a:custGeom>
              <a:rect b="b" l="l" r="r" t="t"/>
              <a:pathLst>
                <a:path extrusionOk="0" h="8560" w="7493">
                  <a:moveTo>
                    <a:pt x="7030" y="0"/>
                  </a:moveTo>
                  <a:cubicBezTo>
                    <a:pt x="6997" y="139"/>
                    <a:pt x="6943" y="276"/>
                    <a:pt x="6859" y="412"/>
                  </a:cubicBezTo>
                  <a:cubicBezTo>
                    <a:pt x="5386" y="2926"/>
                    <a:pt x="2764" y="4481"/>
                    <a:pt x="1" y="4886"/>
                  </a:cubicBezTo>
                  <a:lnTo>
                    <a:pt x="2536" y="8560"/>
                  </a:lnTo>
                  <a:cubicBezTo>
                    <a:pt x="6740" y="5389"/>
                    <a:pt x="7493" y="2717"/>
                    <a:pt x="7440" y="1111"/>
                  </a:cubicBezTo>
                  <a:cubicBezTo>
                    <a:pt x="7427" y="687"/>
                    <a:pt x="7273" y="306"/>
                    <a:pt x="70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3"/>
            <p:cNvSpPr/>
            <p:nvPr/>
          </p:nvSpPr>
          <p:spPr>
            <a:xfrm>
              <a:off x="2863958" y="2687572"/>
              <a:ext cx="666993" cy="438209"/>
            </a:xfrm>
            <a:custGeom>
              <a:rect b="b" l="l" r="r" t="t"/>
              <a:pathLst>
                <a:path extrusionOk="0" h="5591" w="8510">
                  <a:moveTo>
                    <a:pt x="7037" y="0"/>
                  </a:moveTo>
                  <a:cubicBezTo>
                    <a:pt x="7022" y="0"/>
                    <a:pt x="7006" y="1"/>
                    <a:pt x="6991" y="1"/>
                  </a:cubicBezTo>
                  <a:cubicBezTo>
                    <a:pt x="3474" y="86"/>
                    <a:pt x="0" y="3443"/>
                    <a:pt x="0" y="3443"/>
                  </a:cubicBezTo>
                  <a:lnTo>
                    <a:pt x="1482" y="5591"/>
                  </a:lnTo>
                  <a:cubicBezTo>
                    <a:pt x="4245" y="5186"/>
                    <a:pt x="6867" y="3631"/>
                    <a:pt x="8340" y="1117"/>
                  </a:cubicBezTo>
                  <a:cubicBezTo>
                    <a:pt x="8424" y="981"/>
                    <a:pt x="8478" y="844"/>
                    <a:pt x="8510" y="707"/>
                  </a:cubicBezTo>
                  <a:cubicBezTo>
                    <a:pt x="8163" y="274"/>
                    <a:pt x="7633" y="0"/>
                    <a:pt x="70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3"/>
            <p:cNvSpPr/>
            <p:nvPr/>
          </p:nvSpPr>
          <p:spPr>
            <a:xfrm>
              <a:off x="2789266" y="2917136"/>
              <a:ext cx="469873" cy="529832"/>
            </a:xfrm>
            <a:custGeom>
              <a:rect b="b" l="l" r="r" t="t"/>
              <a:pathLst>
                <a:path extrusionOk="0" h="6760" w="5995">
                  <a:moveTo>
                    <a:pt x="2145" y="1"/>
                  </a:moveTo>
                  <a:cubicBezTo>
                    <a:pt x="1886" y="1"/>
                    <a:pt x="1637" y="55"/>
                    <a:pt x="1407" y="169"/>
                  </a:cubicBezTo>
                  <a:cubicBezTo>
                    <a:pt x="237" y="748"/>
                    <a:pt x="0" y="2655"/>
                    <a:pt x="878" y="4429"/>
                  </a:cubicBezTo>
                  <a:cubicBezTo>
                    <a:pt x="1583" y="5855"/>
                    <a:pt x="2794" y="6759"/>
                    <a:pt x="3850" y="6759"/>
                  </a:cubicBezTo>
                  <a:cubicBezTo>
                    <a:pt x="4108" y="6759"/>
                    <a:pt x="4357" y="6705"/>
                    <a:pt x="4587" y="6592"/>
                  </a:cubicBezTo>
                  <a:cubicBezTo>
                    <a:pt x="5758" y="6012"/>
                    <a:pt x="5995" y="4105"/>
                    <a:pt x="5116" y="2331"/>
                  </a:cubicBezTo>
                  <a:cubicBezTo>
                    <a:pt x="4411" y="906"/>
                    <a:pt x="3201" y="1"/>
                    <a:pt x="21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3"/>
            <p:cNvSpPr/>
            <p:nvPr/>
          </p:nvSpPr>
          <p:spPr>
            <a:xfrm>
              <a:off x="2902127" y="2968629"/>
              <a:ext cx="337650" cy="380680"/>
            </a:xfrm>
            <a:custGeom>
              <a:rect b="b" l="l" r="r" t="t"/>
              <a:pathLst>
                <a:path extrusionOk="0" h="4857" w="4308">
                  <a:moveTo>
                    <a:pt x="1542" y="0"/>
                  </a:moveTo>
                  <a:cubicBezTo>
                    <a:pt x="1356" y="0"/>
                    <a:pt x="1177" y="39"/>
                    <a:pt x="1012" y="121"/>
                  </a:cubicBezTo>
                  <a:cubicBezTo>
                    <a:pt x="170" y="538"/>
                    <a:pt x="0" y="1907"/>
                    <a:pt x="631" y="3182"/>
                  </a:cubicBezTo>
                  <a:cubicBezTo>
                    <a:pt x="1138" y="4206"/>
                    <a:pt x="2008" y="4857"/>
                    <a:pt x="2767" y="4857"/>
                  </a:cubicBezTo>
                  <a:cubicBezTo>
                    <a:pt x="2952" y="4857"/>
                    <a:pt x="3131" y="4818"/>
                    <a:pt x="3296" y="4736"/>
                  </a:cubicBezTo>
                  <a:cubicBezTo>
                    <a:pt x="4136" y="4319"/>
                    <a:pt x="4307" y="2949"/>
                    <a:pt x="3676" y="1674"/>
                  </a:cubicBezTo>
                  <a:cubicBezTo>
                    <a:pt x="3169" y="650"/>
                    <a:pt x="2300" y="0"/>
                    <a:pt x="15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3"/>
            <p:cNvSpPr/>
            <p:nvPr/>
          </p:nvSpPr>
          <p:spPr>
            <a:xfrm>
              <a:off x="2100501" y="2853338"/>
              <a:ext cx="666836" cy="272283"/>
            </a:xfrm>
            <a:custGeom>
              <a:rect b="b" l="l" r="r" t="t"/>
              <a:pathLst>
                <a:path extrusionOk="0" h="3474" w="8508">
                  <a:moveTo>
                    <a:pt x="8507" y="1"/>
                  </a:moveTo>
                  <a:lnTo>
                    <a:pt x="8507" y="1"/>
                  </a:lnTo>
                  <a:cubicBezTo>
                    <a:pt x="6819" y="3011"/>
                    <a:pt x="2697" y="3359"/>
                    <a:pt x="883" y="3359"/>
                  </a:cubicBezTo>
                  <a:cubicBezTo>
                    <a:pt x="337" y="3359"/>
                    <a:pt x="0" y="3328"/>
                    <a:pt x="0" y="3328"/>
                  </a:cubicBezTo>
                  <a:lnTo>
                    <a:pt x="0" y="3328"/>
                  </a:lnTo>
                  <a:cubicBezTo>
                    <a:pt x="700" y="3428"/>
                    <a:pt x="1346" y="3473"/>
                    <a:pt x="1941" y="3473"/>
                  </a:cubicBezTo>
                  <a:cubicBezTo>
                    <a:pt x="7165" y="3473"/>
                    <a:pt x="8507" y="1"/>
                    <a:pt x="85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3"/>
            <p:cNvSpPr/>
            <p:nvPr/>
          </p:nvSpPr>
          <p:spPr>
            <a:xfrm>
              <a:off x="1098425" y="2680908"/>
              <a:ext cx="693484" cy="219849"/>
            </a:xfrm>
            <a:custGeom>
              <a:rect b="b" l="l" r="r" t="t"/>
              <a:pathLst>
                <a:path extrusionOk="0" h="2805" w="8848">
                  <a:moveTo>
                    <a:pt x="8847" y="1"/>
                  </a:moveTo>
                  <a:cubicBezTo>
                    <a:pt x="8847" y="1"/>
                    <a:pt x="2408" y="545"/>
                    <a:pt x="1569" y="716"/>
                  </a:cubicBezTo>
                  <a:cubicBezTo>
                    <a:pt x="1140" y="803"/>
                    <a:pt x="638" y="1076"/>
                    <a:pt x="250" y="1323"/>
                  </a:cubicBezTo>
                  <a:cubicBezTo>
                    <a:pt x="0" y="1482"/>
                    <a:pt x="74" y="1865"/>
                    <a:pt x="364" y="1923"/>
                  </a:cubicBezTo>
                  <a:lnTo>
                    <a:pt x="4787" y="2804"/>
                  </a:lnTo>
                  <a:lnTo>
                    <a:pt x="884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3"/>
            <p:cNvSpPr/>
            <p:nvPr/>
          </p:nvSpPr>
          <p:spPr>
            <a:xfrm>
              <a:off x="1607396" y="2554487"/>
              <a:ext cx="610561" cy="634152"/>
            </a:xfrm>
            <a:custGeom>
              <a:rect b="b" l="l" r="r" t="t"/>
              <a:pathLst>
                <a:path extrusionOk="0" h="8091" w="7790">
                  <a:moveTo>
                    <a:pt x="7461" y="0"/>
                  </a:moveTo>
                  <a:cubicBezTo>
                    <a:pt x="7417" y="133"/>
                    <a:pt x="7349" y="266"/>
                    <a:pt x="7254" y="392"/>
                  </a:cubicBezTo>
                  <a:cubicBezTo>
                    <a:pt x="5547" y="2753"/>
                    <a:pt x="2790" y="4051"/>
                    <a:pt x="0" y="4190"/>
                  </a:cubicBezTo>
                  <a:lnTo>
                    <a:pt x="2172" y="8090"/>
                  </a:lnTo>
                  <a:cubicBezTo>
                    <a:pt x="6659" y="5335"/>
                    <a:pt x="7664" y="2748"/>
                    <a:pt x="7764" y="1145"/>
                  </a:cubicBezTo>
                  <a:cubicBezTo>
                    <a:pt x="7790" y="723"/>
                    <a:pt x="7675" y="326"/>
                    <a:pt x="7461" y="0"/>
                  </a:cubicBezTo>
                  <a:close/>
                </a:path>
              </a:pathLst>
            </a:custGeom>
            <a:solidFill>
              <a:srgbClr val="D8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3"/>
            <p:cNvSpPr/>
            <p:nvPr/>
          </p:nvSpPr>
          <p:spPr>
            <a:xfrm>
              <a:off x="1507937" y="2486926"/>
              <a:ext cx="684392" cy="396198"/>
            </a:xfrm>
            <a:custGeom>
              <a:rect b="b" l="l" r="r" t="t"/>
              <a:pathLst>
                <a:path extrusionOk="0" h="5055" w="8732">
                  <a:moveTo>
                    <a:pt x="6864" y="0"/>
                  </a:moveTo>
                  <a:cubicBezTo>
                    <a:pt x="3482" y="0"/>
                    <a:pt x="0" y="2775"/>
                    <a:pt x="0" y="2775"/>
                  </a:cubicBezTo>
                  <a:lnTo>
                    <a:pt x="1269" y="5054"/>
                  </a:lnTo>
                  <a:cubicBezTo>
                    <a:pt x="4059" y="4911"/>
                    <a:pt x="6816" y="3615"/>
                    <a:pt x="8523" y="1254"/>
                  </a:cubicBezTo>
                  <a:cubicBezTo>
                    <a:pt x="8618" y="1128"/>
                    <a:pt x="8686" y="995"/>
                    <a:pt x="8731" y="862"/>
                  </a:cubicBezTo>
                  <a:cubicBezTo>
                    <a:pt x="8421" y="387"/>
                    <a:pt x="7900" y="59"/>
                    <a:pt x="7286" y="15"/>
                  </a:cubicBezTo>
                  <a:cubicBezTo>
                    <a:pt x="7146" y="5"/>
                    <a:pt x="7005" y="0"/>
                    <a:pt x="6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3"/>
            <p:cNvSpPr/>
            <p:nvPr/>
          </p:nvSpPr>
          <p:spPr>
            <a:xfrm>
              <a:off x="1417257" y="2673462"/>
              <a:ext cx="456941" cy="541510"/>
            </a:xfrm>
            <a:custGeom>
              <a:rect b="b" l="l" r="r" t="t"/>
              <a:pathLst>
                <a:path extrusionOk="0" h="6909" w="5830">
                  <a:moveTo>
                    <a:pt x="2219" y="1"/>
                  </a:moveTo>
                  <a:cubicBezTo>
                    <a:pt x="2021" y="1"/>
                    <a:pt x="1827" y="35"/>
                    <a:pt x="1640" y="106"/>
                  </a:cubicBezTo>
                  <a:cubicBezTo>
                    <a:pt x="420" y="570"/>
                    <a:pt x="1" y="2447"/>
                    <a:pt x="705" y="4296"/>
                  </a:cubicBezTo>
                  <a:cubicBezTo>
                    <a:pt x="1302" y="5863"/>
                    <a:pt x="2514" y="6908"/>
                    <a:pt x="3612" y="6908"/>
                  </a:cubicBezTo>
                  <a:cubicBezTo>
                    <a:pt x="3810" y="6908"/>
                    <a:pt x="4004" y="6874"/>
                    <a:pt x="4191" y="6803"/>
                  </a:cubicBezTo>
                  <a:cubicBezTo>
                    <a:pt x="5411" y="6338"/>
                    <a:pt x="5830" y="4462"/>
                    <a:pt x="5125" y="2612"/>
                  </a:cubicBezTo>
                  <a:cubicBezTo>
                    <a:pt x="4529" y="1046"/>
                    <a:pt x="3318" y="1"/>
                    <a:pt x="22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3"/>
            <p:cNvSpPr/>
            <p:nvPr/>
          </p:nvSpPr>
          <p:spPr>
            <a:xfrm>
              <a:off x="1530510" y="2730990"/>
              <a:ext cx="328323" cy="389066"/>
            </a:xfrm>
            <a:custGeom>
              <a:rect b="b" l="l" r="r" t="t"/>
              <a:pathLst>
                <a:path extrusionOk="0" h="4964" w="4189">
                  <a:moveTo>
                    <a:pt x="1594" y="1"/>
                  </a:moveTo>
                  <a:cubicBezTo>
                    <a:pt x="1451" y="1"/>
                    <a:pt x="1311" y="25"/>
                    <a:pt x="1177" y="77"/>
                  </a:cubicBezTo>
                  <a:cubicBezTo>
                    <a:pt x="301" y="410"/>
                    <a:pt x="0" y="1758"/>
                    <a:pt x="506" y="3087"/>
                  </a:cubicBezTo>
                  <a:cubicBezTo>
                    <a:pt x="935" y="4213"/>
                    <a:pt x="1805" y="4964"/>
                    <a:pt x="2594" y="4964"/>
                  </a:cubicBezTo>
                  <a:cubicBezTo>
                    <a:pt x="2736" y="4964"/>
                    <a:pt x="2876" y="4939"/>
                    <a:pt x="3010" y="4888"/>
                  </a:cubicBezTo>
                  <a:cubicBezTo>
                    <a:pt x="3888" y="4555"/>
                    <a:pt x="4188" y="3207"/>
                    <a:pt x="3681" y="1877"/>
                  </a:cubicBezTo>
                  <a:cubicBezTo>
                    <a:pt x="3253" y="752"/>
                    <a:pt x="2383" y="1"/>
                    <a:pt x="15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3"/>
            <p:cNvSpPr/>
            <p:nvPr/>
          </p:nvSpPr>
          <p:spPr>
            <a:xfrm>
              <a:off x="1682088" y="2508088"/>
              <a:ext cx="442127" cy="207387"/>
            </a:xfrm>
            <a:custGeom>
              <a:rect b="b" l="l" r="r" t="t"/>
              <a:pathLst>
                <a:path extrusionOk="0" h="2646" w="5641">
                  <a:moveTo>
                    <a:pt x="4616" y="0"/>
                  </a:moveTo>
                  <a:cubicBezTo>
                    <a:pt x="2462" y="0"/>
                    <a:pt x="1" y="1551"/>
                    <a:pt x="1" y="1551"/>
                  </a:cubicBezTo>
                  <a:cubicBezTo>
                    <a:pt x="767" y="1729"/>
                    <a:pt x="1343" y="2646"/>
                    <a:pt x="1343" y="2646"/>
                  </a:cubicBezTo>
                  <a:lnTo>
                    <a:pt x="5640" y="140"/>
                  </a:lnTo>
                  <a:cubicBezTo>
                    <a:pt x="5315" y="42"/>
                    <a:pt x="4970" y="0"/>
                    <a:pt x="46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3"/>
            <p:cNvSpPr/>
            <p:nvPr/>
          </p:nvSpPr>
          <p:spPr>
            <a:xfrm>
              <a:off x="1404482" y="2369832"/>
              <a:ext cx="1838109" cy="1106063"/>
            </a:xfrm>
            <a:custGeom>
              <a:rect b="b" l="l" r="r" t="t"/>
              <a:pathLst>
                <a:path extrusionOk="0" h="14112" w="23452">
                  <a:moveTo>
                    <a:pt x="20195" y="0"/>
                  </a:moveTo>
                  <a:cubicBezTo>
                    <a:pt x="10682" y="0"/>
                    <a:pt x="3603" y="6421"/>
                    <a:pt x="1083" y="9074"/>
                  </a:cubicBezTo>
                  <a:cubicBezTo>
                    <a:pt x="287" y="9912"/>
                    <a:pt x="0" y="11082"/>
                    <a:pt x="269" y="12149"/>
                  </a:cubicBezTo>
                  <a:cubicBezTo>
                    <a:pt x="2519" y="13450"/>
                    <a:pt x="5068" y="14112"/>
                    <a:pt x="7683" y="14112"/>
                  </a:cubicBezTo>
                  <a:cubicBezTo>
                    <a:pt x="8843" y="14112"/>
                    <a:pt x="10016" y="13982"/>
                    <a:pt x="11182" y="13719"/>
                  </a:cubicBezTo>
                  <a:cubicBezTo>
                    <a:pt x="17123" y="12498"/>
                    <a:pt x="20547" y="8076"/>
                    <a:pt x="23344" y="3182"/>
                  </a:cubicBezTo>
                  <a:cubicBezTo>
                    <a:pt x="23413" y="2875"/>
                    <a:pt x="23451" y="2612"/>
                    <a:pt x="23451" y="2405"/>
                  </a:cubicBezTo>
                  <a:cubicBezTo>
                    <a:pt x="23451" y="1562"/>
                    <a:pt x="23018" y="996"/>
                    <a:pt x="22543" y="629"/>
                  </a:cubicBezTo>
                  <a:cubicBezTo>
                    <a:pt x="22022" y="228"/>
                    <a:pt x="21377" y="22"/>
                    <a:pt x="20719" y="7"/>
                  </a:cubicBezTo>
                  <a:cubicBezTo>
                    <a:pt x="20544" y="2"/>
                    <a:pt x="20369" y="0"/>
                    <a:pt x="201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3"/>
            <p:cNvSpPr/>
            <p:nvPr/>
          </p:nvSpPr>
          <p:spPr>
            <a:xfrm>
              <a:off x="1425486" y="2823396"/>
              <a:ext cx="1683235" cy="760497"/>
            </a:xfrm>
            <a:custGeom>
              <a:rect b="b" l="l" r="r" t="t"/>
              <a:pathLst>
                <a:path extrusionOk="0" h="9703" w="21476">
                  <a:moveTo>
                    <a:pt x="21476" y="1"/>
                  </a:moveTo>
                  <a:lnTo>
                    <a:pt x="21476" y="1"/>
                  </a:lnTo>
                  <a:cubicBezTo>
                    <a:pt x="18949" y="3791"/>
                    <a:pt x="15773" y="6932"/>
                    <a:pt x="10914" y="7932"/>
                  </a:cubicBezTo>
                  <a:cubicBezTo>
                    <a:pt x="9748" y="8195"/>
                    <a:pt x="8575" y="8325"/>
                    <a:pt x="7415" y="8325"/>
                  </a:cubicBezTo>
                  <a:cubicBezTo>
                    <a:pt x="4800" y="8325"/>
                    <a:pt x="2251" y="7663"/>
                    <a:pt x="1" y="6362"/>
                  </a:cubicBezTo>
                  <a:lnTo>
                    <a:pt x="1" y="6362"/>
                  </a:lnTo>
                  <a:cubicBezTo>
                    <a:pt x="99" y="6752"/>
                    <a:pt x="270" y="7128"/>
                    <a:pt x="521" y="7469"/>
                  </a:cubicBezTo>
                  <a:cubicBezTo>
                    <a:pt x="928" y="8020"/>
                    <a:pt x="1477" y="8472"/>
                    <a:pt x="2115" y="8843"/>
                  </a:cubicBezTo>
                  <a:cubicBezTo>
                    <a:pt x="4080" y="9368"/>
                    <a:pt x="6180" y="9703"/>
                    <a:pt x="8244" y="9703"/>
                  </a:cubicBezTo>
                  <a:cubicBezTo>
                    <a:pt x="11861" y="9703"/>
                    <a:pt x="15371" y="8676"/>
                    <a:pt x="17863" y="5848"/>
                  </a:cubicBezTo>
                  <a:cubicBezTo>
                    <a:pt x="19472" y="4122"/>
                    <a:pt x="20568" y="2113"/>
                    <a:pt x="21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3"/>
            <p:cNvSpPr/>
            <p:nvPr/>
          </p:nvSpPr>
          <p:spPr>
            <a:xfrm>
              <a:off x="1591172" y="2619225"/>
              <a:ext cx="1643028" cy="1023767"/>
            </a:xfrm>
            <a:custGeom>
              <a:rect b="b" l="l" r="r" t="t"/>
              <a:pathLst>
                <a:path extrusionOk="0" h="13062" w="20963">
                  <a:moveTo>
                    <a:pt x="20962" y="0"/>
                  </a:moveTo>
                  <a:lnTo>
                    <a:pt x="20962" y="0"/>
                  </a:lnTo>
                  <a:cubicBezTo>
                    <a:pt x="20454" y="890"/>
                    <a:pt x="19924" y="1765"/>
                    <a:pt x="19363" y="2606"/>
                  </a:cubicBezTo>
                  <a:cubicBezTo>
                    <a:pt x="18454" y="4719"/>
                    <a:pt x="17358" y="6729"/>
                    <a:pt x="15749" y="8453"/>
                  </a:cubicBezTo>
                  <a:cubicBezTo>
                    <a:pt x="13257" y="11281"/>
                    <a:pt x="9748" y="12308"/>
                    <a:pt x="6132" y="12308"/>
                  </a:cubicBezTo>
                  <a:cubicBezTo>
                    <a:pt x="4066" y="12308"/>
                    <a:pt x="1966" y="11973"/>
                    <a:pt x="0" y="11447"/>
                  </a:cubicBezTo>
                  <a:lnTo>
                    <a:pt x="0" y="11447"/>
                  </a:lnTo>
                  <a:cubicBezTo>
                    <a:pt x="2355" y="12813"/>
                    <a:pt x="5915" y="13061"/>
                    <a:pt x="7961" y="13061"/>
                  </a:cubicBezTo>
                  <a:cubicBezTo>
                    <a:pt x="8626" y="13061"/>
                    <a:pt x="9131" y="13035"/>
                    <a:pt x="9383" y="13013"/>
                  </a:cubicBezTo>
                  <a:cubicBezTo>
                    <a:pt x="10922" y="12875"/>
                    <a:pt x="13083" y="12654"/>
                    <a:pt x="15352" y="10326"/>
                  </a:cubicBezTo>
                  <a:cubicBezTo>
                    <a:pt x="17741" y="7875"/>
                    <a:pt x="20404" y="2480"/>
                    <a:pt x="209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3"/>
            <p:cNvSpPr/>
            <p:nvPr/>
          </p:nvSpPr>
          <p:spPr>
            <a:xfrm>
              <a:off x="1599480" y="2312147"/>
              <a:ext cx="1502732" cy="905339"/>
            </a:xfrm>
            <a:custGeom>
              <a:rect b="b" l="l" r="r" t="t"/>
              <a:pathLst>
                <a:path extrusionOk="0" h="11551" w="19173">
                  <a:moveTo>
                    <a:pt x="459" y="7884"/>
                  </a:moveTo>
                  <a:cubicBezTo>
                    <a:pt x="1" y="8395"/>
                    <a:pt x="226" y="9208"/>
                    <a:pt x="880" y="9416"/>
                  </a:cubicBezTo>
                  <a:cubicBezTo>
                    <a:pt x="3288" y="10180"/>
                    <a:pt x="8401" y="11550"/>
                    <a:pt x="11527" y="10576"/>
                  </a:cubicBezTo>
                  <a:cubicBezTo>
                    <a:pt x="15729" y="9269"/>
                    <a:pt x="19173" y="1596"/>
                    <a:pt x="17037" y="1300"/>
                  </a:cubicBezTo>
                  <a:cubicBezTo>
                    <a:pt x="14991" y="1016"/>
                    <a:pt x="7504" y="1"/>
                    <a:pt x="459" y="78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3"/>
            <p:cNvSpPr/>
            <p:nvPr/>
          </p:nvSpPr>
          <p:spPr>
            <a:xfrm>
              <a:off x="1731188" y="2312139"/>
              <a:ext cx="1353344" cy="815361"/>
            </a:xfrm>
            <a:custGeom>
              <a:rect b="b" l="l" r="r" t="t"/>
              <a:pathLst>
                <a:path extrusionOk="0" h="10403" w="17267">
                  <a:moveTo>
                    <a:pt x="413" y="7099"/>
                  </a:moveTo>
                  <a:cubicBezTo>
                    <a:pt x="1" y="7560"/>
                    <a:pt x="203" y="8293"/>
                    <a:pt x="791" y="8481"/>
                  </a:cubicBezTo>
                  <a:cubicBezTo>
                    <a:pt x="2960" y="9170"/>
                    <a:pt x="7564" y="10402"/>
                    <a:pt x="10382" y="9526"/>
                  </a:cubicBezTo>
                  <a:cubicBezTo>
                    <a:pt x="14165" y="8347"/>
                    <a:pt x="17266" y="1437"/>
                    <a:pt x="15344" y="1171"/>
                  </a:cubicBezTo>
                  <a:cubicBezTo>
                    <a:pt x="13500" y="914"/>
                    <a:pt x="6757" y="0"/>
                    <a:pt x="413" y="70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3"/>
            <p:cNvSpPr/>
            <p:nvPr/>
          </p:nvSpPr>
          <p:spPr>
            <a:xfrm>
              <a:off x="2182516" y="2411764"/>
              <a:ext cx="809326" cy="733849"/>
            </a:xfrm>
            <a:custGeom>
              <a:rect b="b" l="l" r="r" t="t"/>
              <a:pathLst>
                <a:path extrusionOk="0" h="9363" w="10326">
                  <a:moveTo>
                    <a:pt x="8811" y="46"/>
                  </a:moveTo>
                  <a:cubicBezTo>
                    <a:pt x="8811" y="46"/>
                    <a:pt x="10019" y="1"/>
                    <a:pt x="10018" y="1198"/>
                  </a:cubicBezTo>
                  <a:cubicBezTo>
                    <a:pt x="10017" y="2394"/>
                    <a:pt x="7759" y="8764"/>
                    <a:pt x="2896" y="9362"/>
                  </a:cubicBezTo>
                  <a:lnTo>
                    <a:pt x="0" y="9362"/>
                  </a:lnTo>
                  <a:cubicBezTo>
                    <a:pt x="0" y="9362"/>
                    <a:pt x="10326" y="2465"/>
                    <a:pt x="8811" y="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3"/>
            <p:cNvSpPr/>
            <p:nvPr/>
          </p:nvSpPr>
          <p:spPr>
            <a:xfrm>
              <a:off x="1757407" y="2430025"/>
              <a:ext cx="945625" cy="502008"/>
            </a:xfrm>
            <a:custGeom>
              <a:rect b="b" l="l" r="r" t="t"/>
              <a:pathLst>
                <a:path extrusionOk="0" h="6405" w="12065">
                  <a:moveTo>
                    <a:pt x="11550" y="1"/>
                  </a:moveTo>
                  <a:cubicBezTo>
                    <a:pt x="5733" y="1"/>
                    <a:pt x="1652" y="3790"/>
                    <a:pt x="243" y="5318"/>
                  </a:cubicBezTo>
                  <a:cubicBezTo>
                    <a:pt x="0" y="5579"/>
                    <a:pt x="154" y="6005"/>
                    <a:pt x="508" y="6055"/>
                  </a:cubicBezTo>
                  <a:lnTo>
                    <a:pt x="3096" y="6401"/>
                  </a:lnTo>
                  <a:cubicBezTo>
                    <a:pt x="3114" y="6403"/>
                    <a:pt x="3133" y="6405"/>
                    <a:pt x="3151" y="6405"/>
                  </a:cubicBezTo>
                  <a:cubicBezTo>
                    <a:pt x="3303" y="6405"/>
                    <a:pt x="3445" y="6325"/>
                    <a:pt x="3528" y="6195"/>
                  </a:cubicBezTo>
                  <a:cubicBezTo>
                    <a:pt x="6653" y="1244"/>
                    <a:pt x="12064" y="10"/>
                    <a:pt x="12064" y="10"/>
                  </a:cubicBezTo>
                  <a:cubicBezTo>
                    <a:pt x="11892" y="4"/>
                    <a:pt x="11720" y="1"/>
                    <a:pt x="11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3"/>
            <p:cNvSpPr/>
            <p:nvPr/>
          </p:nvSpPr>
          <p:spPr>
            <a:xfrm>
              <a:off x="2953967" y="2736868"/>
              <a:ext cx="587283" cy="670911"/>
            </a:xfrm>
            <a:custGeom>
              <a:rect b="b" l="l" r="r" t="t"/>
              <a:pathLst>
                <a:path extrusionOk="0" h="8560" w="7493">
                  <a:moveTo>
                    <a:pt x="7030" y="0"/>
                  </a:moveTo>
                  <a:cubicBezTo>
                    <a:pt x="6997" y="139"/>
                    <a:pt x="6943" y="276"/>
                    <a:pt x="6859" y="412"/>
                  </a:cubicBezTo>
                  <a:cubicBezTo>
                    <a:pt x="5386" y="2926"/>
                    <a:pt x="2764" y="4481"/>
                    <a:pt x="1" y="4886"/>
                  </a:cubicBezTo>
                  <a:lnTo>
                    <a:pt x="2536" y="8560"/>
                  </a:lnTo>
                  <a:cubicBezTo>
                    <a:pt x="6740" y="5389"/>
                    <a:pt x="7493" y="2717"/>
                    <a:pt x="7440" y="1111"/>
                  </a:cubicBezTo>
                  <a:cubicBezTo>
                    <a:pt x="7427" y="687"/>
                    <a:pt x="7273" y="306"/>
                    <a:pt x="70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3"/>
            <p:cNvSpPr/>
            <p:nvPr/>
          </p:nvSpPr>
          <p:spPr>
            <a:xfrm>
              <a:off x="2837892" y="2681613"/>
              <a:ext cx="666993" cy="438209"/>
            </a:xfrm>
            <a:custGeom>
              <a:rect b="b" l="l" r="r" t="t"/>
              <a:pathLst>
                <a:path extrusionOk="0" h="5591" w="8510">
                  <a:moveTo>
                    <a:pt x="7037" y="0"/>
                  </a:moveTo>
                  <a:cubicBezTo>
                    <a:pt x="7022" y="0"/>
                    <a:pt x="7006" y="1"/>
                    <a:pt x="6991" y="1"/>
                  </a:cubicBezTo>
                  <a:cubicBezTo>
                    <a:pt x="3474" y="86"/>
                    <a:pt x="0" y="3443"/>
                    <a:pt x="0" y="3443"/>
                  </a:cubicBezTo>
                  <a:lnTo>
                    <a:pt x="1482" y="5591"/>
                  </a:lnTo>
                  <a:cubicBezTo>
                    <a:pt x="4245" y="5186"/>
                    <a:pt x="6867" y="3631"/>
                    <a:pt x="8340" y="1117"/>
                  </a:cubicBezTo>
                  <a:cubicBezTo>
                    <a:pt x="8424" y="981"/>
                    <a:pt x="8478" y="844"/>
                    <a:pt x="8510" y="707"/>
                  </a:cubicBezTo>
                  <a:cubicBezTo>
                    <a:pt x="8163" y="274"/>
                    <a:pt x="7633" y="0"/>
                    <a:pt x="70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3"/>
            <p:cNvSpPr/>
            <p:nvPr/>
          </p:nvSpPr>
          <p:spPr>
            <a:xfrm>
              <a:off x="2763200" y="2911177"/>
              <a:ext cx="469873" cy="529832"/>
            </a:xfrm>
            <a:custGeom>
              <a:rect b="b" l="l" r="r" t="t"/>
              <a:pathLst>
                <a:path extrusionOk="0" h="6760" w="5995">
                  <a:moveTo>
                    <a:pt x="2145" y="1"/>
                  </a:moveTo>
                  <a:cubicBezTo>
                    <a:pt x="1886" y="1"/>
                    <a:pt x="1637" y="55"/>
                    <a:pt x="1407" y="169"/>
                  </a:cubicBezTo>
                  <a:cubicBezTo>
                    <a:pt x="237" y="748"/>
                    <a:pt x="0" y="2655"/>
                    <a:pt x="878" y="4429"/>
                  </a:cubicBezTo>
                  <a:cubicBezTo>
                    <a:pt x="1583" y="5855"/>
                    <a:pt x="2794" y="6759"/>
                    <a:pt x="3850" y="6759"/>
                  </a:cubicBezTo>
                  <a:cubicBezTo>
                    <a:pt x="4108" y="6759"/>
                    <a:pt x="4357" y="6705"/>
                    <a:pt x="4587" y="6592"/>
                  </a:cubicBezTo>
                  <a:cubicBezTo>
                    <a:pt x="5758" y="6012"/>
                    <a:pt x="5995" y="4105"/>
                    <a:pt x="5116" y="2331"/>
                  </a:cubicBezTo>
                  <a:cubicBezTo>
                    <a:pt x="4411" y="906"/>
                    <a:pt x="3201" y="1"/>
                    <a:pt x="21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3"/>
            <p:cNvSpPr/>
            <p:nvPr/>
          </p:nvSpPr>
          <p:spPr>
            <a:xfrm>
              <a:off x="2876061" y="2962670"/>
              <a:ext cx="337650" cy="380680"/>
            </a:xfrm>
            <a:custGeom>
              <a:rect b="b" l="l" r="r" t="t"/>
              <a:pathLst>
                <a:path extrusionOk="0" h="4857" w="4308">
                  <a:moveTo>
                    <a:pt x="1542" y="0"/>
                  </a:moveTo>
                  <a:cubicBezTo>
                    <a:pt x="1356" y="0"/>
                    <a:pt x="1177" y="39"/>
                    <a:pt x="1012" y="121"/>
                  </a:cubicBezTo>
                  <a:cubicBezTo>
                    <a:pt x="170" y="538"/>
                    <a:pt x="0" y="1907"/>
                    <a:pt x="631" y="3182"/>
                  </a:cubicBezTo>
                  <a:cubicBezTo>
                    <a:pt x="1138" y="4206"/>
                    <a:pt x="2008" y="4857"/>
                    <a:pt x="2767" y="4857"/>
                  </a:cubicBezTo>
                  <a:cubicBezTo>
                    <a:pt x="2952" y="4857"/>
                    <a:pt x="3131" y="4818"/>
                    <a:pt x="3296" y="4736"/>
                  </a:cubicBezTo>
                  <a:cubicBezTo>
                    <a:pt x="4136" y="4319"/>
                    <a:pt x="4307" y="2949"/>
                    <a:pt x="3676" y="1674"/>
                  </a:cubicBezTo>
                  <a:cubicBezTo>
                    <a:pt x="3169" y="650"/>
                    <a:pt x="2300" y="0"/>
                    <a:pt x="15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3"/>
            <p:cNvSpPr/>
            <p:nvPr/>
          </p:nvSpPr>
          <p:spPr>
            <a:xfrm>
              <a:off x="3004205" y="2703480"/>
              <a:ext cx="429587" cy="232468"/>
            </a:xfrm>
            <a:custGeom>
              <a:rect b="b" l="l" r="r" t="t"/>
              <a:pathLst>
                <a:path extrusionOk="0" h="2966" w="5481">
                  <a:moveTo>
                    <a:pt x="4840" y="1"/>
                  </a:moveTo>
                  <a:cubicBezTo>
                    <a:pt x="2594" y="1"/>
                    <a:pt x="0" y="2003"/>
                    <a:pt x="0" y="2003"/>
                  </a:cubicBezTo>
                  <a:cubicBezTo>
                    <a:pt x="779" y="2109"/>
                    <a:pt x="1442" y="2966"/>
                    <a:pt x="1442" y="2966"/>
                  </a:cubicBezTo>
                  <a:lnTo>
                    <a:pt x="5480" y="61"/>
                  </a:lnTo>
                  <a:cubicBezTo>
                    <a:pt x="5272" y="19"/>
                    <a:pt x="5057" y="1"/>
                    <a:pt x="48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3"/>
            <p:cNvSpPr/>
            <p:nvPr/>
          </p:nvSpPr>
          <p:spPr>
            <a:xfrm>
              <a:off x="3286514" y="2935866"/>
              <a:ext cx="728754" cy="217968"/>
            </a:xfrm>
            <a:custGeom>
              <a:rect b="b" l="l" r="r" t="t"/>
              <a:pathLst>
                <a:path extrusionOk="0" h="2781" w="9298">
                  <a:moveTo>
                    <a:pt x="2786" y="1"/>
                  </a:moveTo>
                  <a:cubicBezTo>
                    <a:pt x="1300" y="87"/>
                    <a:pt x="1" y="2781"/>
                    <a:pt x="1" y="2781"/>
                  </a:cubicBezTo>
                  <a:cubicBezTo>
                    <a:pt x="1" y="2781"/>
                    <a:pt x="8505" y="2506"/>
                    <a:pt x="8925" y="1945"/>
                  </a:cubicBezTo>
                  <a:cubicBezTo>
                    <a:pt x="9096" y="1717"/>
                    <a:pt x="9185" y="1443"/>
                    <a:pt x="9231" y="1199"/>
                  </a:cubicBezTo>
                  <a:cubicBezTo>
                    <a:pt x="9298" y="853"/>
                    <a:pt x="9044" y="526"/>
                    <a:pt x="8693" y="497"/>
                  </a:cubicBezTo>
                  <a:lnTo>
                    <a:pt x="278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3"/>
            <p:cNvSpPr/>
            <p:nvPr/>
          </p:nvSpPr>
          <p:spPr>
            <a:xfrm>
              <a:off x="2074436" y="2847379"/>
              <a:ext cx="666836" cy="272283"/>
            </a:xfrm>
            <a:custGeom>
              <a:rect b="b" l="l" r="r" t="t"/>
              <a:pathLst>
                <a:path extrusionOk="0" h="3474" w="8508">
                  <a:moveTo>
                    <a:pt x="8507" y="1"/>
                  </a:moveTo>
                  <a:lnTo>
                    <a:pt x="8507" y="1"/>
                  </a:lnTo>
                  <a:cubicBezTo>
                    <a:pt x="6819" y="3011"/>
                    <a:pt x="2697" y="3359"/>
                    <a:pt x="883" y="3359"/>
                  </a:cubicBezTo>
                  <a:cubicBezTo>
                    <a:pt x="337" y="3359"/>
                    <a:pt x="0" y="3328"/>
                    <a:pt x="0" y="3328"/>
                  </a:cubicBezTo>
                  <a:lnTo>
                    <a:pt x="0" y="3328"/>
                  </a:lnTo>
                  <a:cubicBezTo>
                    <a:pt x="700" y="3428"/>
                    <a:pt x="1346" y="3473"/>
                    <a:pt x="1941" y="3473"/>
                  </a:cubicBezTo>
                  <a:cubicBezTo>
                    <a:pt x="7165" y="3473"/>
                    <a:pt x="8507" y="1"/>
                    <a:pt x="85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3" name="Google Shape;4033;p73"/>
          <p:cNvGrpSpPr/>
          <p:nvPr/>
        </p:nvGrpSpPr>
        <p:grpSpPr>
          <a:xfrm>
            <a:off x="4707904" y="1943304"/>
            <a:ext cx="620357" cy="620277"/>
            <a:chOff x="4597075" y="649225"/>
            <a:chExt cx="388500" cy="388450"/>
          </a:xfrm>
        </p:grpSpPr>
        <p:sp>
          <p:nvSpPr>
            <p:cNvPr id="4034" name="Google Shape;4034;p73"/>
            <p:cNvSpPr/>
            <p:nvPr/>
          </p:nvSpPr>
          <p:spPr>
            <a:xfrm>
              <a:off x="4597075" y="649225"/>
              <a:ext cx="388450" cy="388450"/>
            </a:xfrm>
            <a:custGeom>
              <a:rect b="b" l="l" r="r" t="t"/>
              <a:pathLst>
                <a:path extrusionOk="0" h="15538" w="15538">
                  <a:moveTo>
                    <a:pt x="7769" y="1"/>
                  </a:moveTo>
                  <a:cubicBezTo>
                    <a:pt x="5709" y="1"/>
                    <a:pt x="3733" y="819"/>
                    <a:pt x="2276" y="2276"/>
                  </a:cubicBezTo>
                  <a:cubicBezTo>
                    <a:pt x="819" y="3733"/>
                    <a:pt x="1" y="5709"/>
                    <a:pt x="1" y="7770"/>
                  </a:cubicBezTo>
                  <a:cubicBezTo>
                    <a:pt x="1" y="9829"/>
                    <a:pt x="819" y="11805"/>
                    <a:pt x="2276" y="13262"/>
                  </a:cubicBezTo>
                  <a:cubicBezTo>
                    <a:pt x="3733" y="14719"/>
                    <a:pt x="5709" y="15537"/>
                    <a:pt x="7769" y="15537"/>
                  </a:cubicBezTo>
                  <a:cubicBezTo>
                    <a:pt x="9829" y="15537"/>
                    <a:pt x="11805" y="14719"/>
                    <a:pt x="13262" y="13262"/>
                  </a:cubicBezTo>
                  <a:cubicBezTo>
                    <a:pt x="14719" y="11805"/>
                    <a:pt x="15537" y="9829"/>
                    <a:pt x="15537" y="7770"/>
                  </a:cubicBezTo>
                  <a:cubicBezTo>
                    <a:pt x="15537" y="5709"/>
                    <a:pt x="14719" y="3733"/>
                    <a:pt x="13262" y="2276"/>
                  </a:cubicBezTo>
                  <a:cubicBezTo>
                    <a:pt x="11805" y="819"/>
                    <a:pt x="9829" y="1"/>
                    <a:pt x="7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3"/>
            <p:cNvSpPr/>
            <p:nvPr/>
          </p:nvSpPr>
          <p:spPr>
            <a:xfrm>
              <a:off x="4618450" y="680625"/>
              <a:ext cx="185005" cy="193765"/>
            </a:xfrm>
            <a:custGeom>
              <a:rect b="b" l="l" r="r" t="t"/>
              <a:pathLst>
                <a:path extrusionOk="0" h="11210" w="11209">
                  <a:moveTo>
                    <a:pt x="5605" y="1"/>
                  </a:moveTo>
                  <a:cubicBezTo>
                    <a:pt x="4119" y="1"/>
                    <a:pt x="2693" y="592"/>
                    <a:pt x="1643" y="1643"/>
                  </a:cubicBezTo>
                  <a:cubicBezTo>
                    <a:pt x="591" y="2694"/>
                    <a:pt x="0" y="4119"/>
                    <a:pt x="0" y="5605"/>
                  </a:cubicBezTo>
                  <a:cubicBezTo>
                    <a:pt x="0" y="7092"/>
                    <a:pt x="591" y="8517"/>
                    <a:pt x="1643" y="9568"/>
                  </a:cubicBezTo>
                  <a:cubicBezTo>
                    <a:pt x="2693" y="10619"/>
                    <a:pt x="4119" y="11209"/>
                    <a:pt x="5605" y="11209"/>
                  </a:cubicBezTo>
                  <a:cubicBezTo>
                    <a:pt x="7091" y="11209"/>
                    <a:pt x="8516" y="10619"/>
                    <a:pt x="9568" y="9568"/>
                  </a:cubicBezTo>
                  <a:cubicBezTo>
                    <a:pt x="10618" y="8517"/>
                    <a:pt x="11209" y="7092"/>
                    <a:pt x="11209" y="5605"/>
                  </a:cubicBezTo>
                  <a:cubicBezTo>
                    <a:pt x="11209" y="4119"/>
                    <a:pt x="10618" y="2694"/>
                    <a:pt x="9568" y="1643"/>
                  </a:cubicBezTo>
                  <a:cubicBezTo>
                    <a:pt x="8516" y="592"/>
                    <a:pt x="7091" y="1"/>
                    <a:pt x="5605" y="1"/>
                  </a:cubicBezTo>
                  <a:close/>
                </a:path>
              </a:pathLst>
            </a:custGeom>
            <a:solidFill>
              <a:srgbClr val="FFFFFF">
                <a:alpha val="2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3"/>
            <p:cNvSpPr/>
            <p:nvPr/>
          </p:nvSpPr>
          <p:spPr>
            <a:xfrm>
              <a:off x="4653250" y="727875"/>
              <a:ext cx="332325" cy="309775"/>
            </a:xfrm>
            <a:custGeom>
              <a:rect b="b" l="l" r="r" t="t"/>
              <a:pathLst>
                <a:path extrusionOk="0" h="12391" w="13293">
                  <a:moveTo>
                    <a:pt x="11767" y="1"/>
                  </a:moveTo>
                  <a:lnTo>
                    <a:pt x="11767" y="1"/>
                  </a:lnTo>
                  <a:cubicBezTo>
                    <a:pt x="12096" y="1013"/>
                    <a:pt x="12234" y="2097"/>
                    <a:pt x="12221" y="3141"/>
                  </a:cubicBezTo>
                  <a:cubicBezTo>
                    <a:pt x="12192" y="5088"/>
                    <a:pt x="11649" y="7160"/>
                    <a:pt x="10356" y="8658"/>
                  </a:cubicBezTo>
                  <a:cubicBezTo>
                    <a:pt x="8924" y="10315"/>
                    <a:pt x="6941" y="11340"/>
                    <a:pt x="4732" y="11340"/>
                  </a:cubicBezTo>
                  <a:cubicBezTo>
                    <a:pt x="4727" y="11340"/>
                    <a:pt x="4723" y="11340"/>
                    <a:pt x="4718" y="11340"/>
                  </a:cubicBezTo>
                  <a:cubicBezTo>
                    <a:pt x="3071" y="11337"/>
                    <a:pt x="1465" y="10831"/>
                    <a:pt x="0" y="10083"/>
                  </a:cubicBezTo>
                  <a:lnTo>
                    <a:pt x="0" y="10083"/>
                  </a:lnTo>
                  <a:cubicBezTo>
                    <a:pt x="1407" y="11507"/>
                    <a:pt x="3363" y="12390"/>
                    <a:pt x="5525" y="12390"/>
                  </a:cubicBezTo>
                  <a:cubicBezTo>
                    <a:pt x="9815" y="12390"/>
                    <a:pt x="13292" y="8913"/>
                    <a:pt x="13292" y="4623"/>
                  </a:cubicBezTo>
                  <a:cubicBezTo>
                    <a:pt x="13291" y="2891"/>
                    <a:pt x="12725" y="1292"/>
                    <a:pt x="11767" y="1"/>
                  </a:cubicBezTo>
                  <a:close/>
                </a:path>
              </a:pathLst>
            </a:custGeom>
            <a:solidFill>
              <a:srgbClr val="FFFFFF">
                <a:alpha val="21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3"/>
            <p:cNvSpPr/>
            <p:nvPr/>
          </p:nvSpPr>
          <p:spPr>
            <a:xfrm>
              <a:off x="4816888" y="720875"/>
              <a:ext cx="115141" cy="115141"/>
            </a:xfrm>
            <a:custGeom>
              <a:rect b="b" l="l" r="r" t="t"/>
              <a:pathLst>
                <a:path extrusionOk="0" h="7751" w="7751">
                  <a:moveTo>
                    <a:pt x="3876" y="0"/>
                  </a:moveTo>
                  <a:cubicBezTo>
                    <a:pt x="1736" y="0"/>
                    <a:pt x="1" y="1736"/>
                    <a:pt x="1" y="3875"/>
                  </a:cubicBezTo>
                  <a:cubicBezTo>
                    <a:pt x="1" y="6016"/>
                    <a:pt x="1736" y="7750"/>
                    <a:pt x="3876" y="7750"/>
                  </a:cubicBezTo>
                  <a:cubicBezTo>
                    <a:pt x="6016" y="7750"/>
                    <a:pt x="7751" y="6016"/>
                    <a:pt x="7751" y="3875"/>
                  </a:cubicBezTo>
                  <a:cubicBezTo>
                    <a:pt x="7751" y="1736"/>
                    <a:pt x="6016" y="0"/>
                    <a:pt x="3876" y="0"/>
                  </a:cubicBezTo>
                  <a:close/>
                </a:path>
              </a:pathLst>
            </a:custGeom>
            <a:solidFill>
              <a:srgbClr val="FFFFFF">
                <a:alpha val="2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3"/>
            <p:cNvSpPr/>
            <p:nvPr/>
          </p:nvSpPr>
          <p:spPr>
            <a:xfrm>
              <a:off x="4729969" y="892814"/>
              <a:ext cx="101902" cy="92842"/>
            </a:xfrm>
            <a:custGeom>
              <a:rect b="b" l="l" r="r" t="t"/>
              <a:pathLst>
                <a:path extrusionOk="0" h="6015" w="6602">
                  <a:moveTo>
                    <a:pt x="3301" y="1"/>
                  </a:moveTo>
                  <a:cubicBezTo>
                    <a:pt x="2532" y="1"/>
                    <a:pt x="1762" y="294"/>
                    <a:pt x="1175" y="881"/>
                  </a:cubicBezTo>
                  <a:cubicBezTo>
                    <a:pt x="1" y="2056"/>
                    <a:pt x="1" y="3959"/>
                    <a:pt x="1175" y="5134"/>
                  </a:cubicBezTo>
                  <a:cubicBezTo>
                    <a:pt x="1762" y="5721"/>
                    <a:pt x="2532" y="6015"/>
                    <a:pt x="3301" y="6015"/>
                  </a:cubicBezTo>
                  <a:cubicBezTo>
                    <a:pt x="4071" y="6015"/>
                    <a:pt x="4840" y="5721"/>
                    <a:pt x="5428" y="5134"/>
                  </a:cubicBezTo>
                  <a:cubicBezTo>
                    <a:pt x="6602" y="3959"/>
                    <a:pt x="6602" y="2056"/>
                    <a:pt x="5428" y="881"/>
                  </a:cubicBezTo>
                  <a:cubicBezTo>
                    <a:pt x="4840" y="294"/>
                    <a:pt x="4071" y="1"/>
                    <a:pt x="3301" y="1"/>
                  </a:cubicBezTo>
                  <a:close/>
                </a:path>
              </a:pathLst>
            </a:custGeom>
            <a:solidFill>
              <a:srgbClr val="FFFFFF">
                <a:alpha val="2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3"/>
            <p:cNvSpPr/>
            <p:nvPr/>
          </p:nvSpPr>
          <p:spPr>
            <a:xfrm>
              <a:off x="4872325" y="854550"/>
              <a:ext cx="56425" cy="56400"/>
            </a:xfrm>
            <a:custGeom>
              <a:rect b="b" l="l" r="r" t="t"/>
              <a:pathLst>
                <a:path extrusionOk="0" h="2256" w="2257">
                  <a:moveTo>
                    <a:pt x="1129" y="0"/>
                  </a:moveTo>
                  <a:cubicBezTo>
                    <a:pt x="506" y="1"/>
                    <a:pt x="0" y="506"/>
                    <a:pt x="0" y="1127"/>
                  </a:cubicBezTo>
                  <a:cubicBezTo>
                    <a:pt x="0" y="1751"/>
                    <a:pt x="506" y="2256"/>
                    <a:pt x="1129" y="2256"/>
                  </a:cubicBezTo>
                  <a:cubicBezTo>
                    <a:pt x="1751" y="2256"/>
                    <a:pt x="2257" y="1751"/>
                    <a:pt x="2257" y="1127"/>
                  </a:cubicBezTo>
                  <a:cubicBezTo>
                    <a:pt x="2257" y="505"/>
                    <a:pt x="1751" y="0"/>
                    <a:pt x="1129" y="0"/>
                  </a:cubicBezTo>
                  <a:close/>
                </a:path>
              </a:pathLst>
            </a:custGeom>
            <a:solidFill>
              <a:srgbClr val="FFFFFF">
                <a:alpha val="2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0" name="Google Shape;4040;p73"/>
          <p:cNvGrpSpPr/>
          <p:nvPr/>
        </p:nvGrpSpPr>
        <p:grpSpPr>
          <a:xfrm>
            <a:off x="5852681" y="1956183"/>
            <a:ext cx="727017" cy="725593"/>
            <a:chOff x="3149575" y="685475"/>
            <a:chExt cx="497650" cy="496675"/>
          </a:xfrm>
        </p:grpSpPr>
        <p:sp>
          <p:nvSpPr>
            <p:cNvPr id="4041" name="Google Shape;4041;p73"/>
            <p:cNvSpPr/>
            <p:nvPr/>
          </p:nvSpPr>
          <p:spPr>
            <a:xfrm>
              <a:off x="3556450" y="748750"/>
              <a:ext cx="62175" cy="74700"/>
            </a:xfrm>
            <a:custGeom>
              <a:rect b="b" l="l" r="r" t="t"/>
              <a:pathLst>
                <a:path extrusionOk="0" h="2988" w="2487">
                  <a:moveTo>
                    <a:pt x="290" y="1"/>
                  </a:moveTo>
                  <a:cubicBezTo>
                    <a:pt x="155" y="77"/>
                    <a:pt x="59" y="229"/>
                    <a:pt x="35" y="385"/>
                  </a:cubicBezTo>
                  <a:cubicBezTo>
                    <a:pt x="1" y="595"/>
                    <a:pt x="64" y="809"/>
                    <a:pt x="143" y="1007"/>
                  </a:cubicBezTo>
                  <a:cubicBezTo>
                    <a:pt x="361" y="1559"/>
                    <a:pt x="689" y="2068"/>
                    <a:pt x="1103" y="2492"/>
                  </a:cubicBezTo>
                  <a:cubicBezTo>
                    <a:pt x="1290" y="2683"/>
                    <a:pt x="1499" y="2861"/>
                    <a:pt x="1753" y="2944"/>
                  </a:cubicBezTo>
                  <a:cubicBezTo>
                    <a:pt x="1839" y="2973"/>
                    <a:pt x="1932" y="2988"/>
                    <a:pt x="2024" y="2988"/>
                  </a:cubicBezTo>
                  <a:cubicBezTo>
                    <a:pt x="2194" y="2988"/>
                    <a:pt x="2362" y="2937"/>
                    <a:pt x="2486" y="2825"/>
                  </a:cubicBezTo>
                  <a:cubicBezTo>
                    <a:pt x="2029" y="1945"/>
                    <a:pt x="1432" y="1120"/>
                    <a:pt x="694" y="381"/>
                  </a:cubicBezTo>
                  <a:cubicBezTo>
                    <a:pt x="561" y="249"/>
                    <a:pt x="427" y="124"/>
                    <a:pt x="290" y="1"/>
                  </a:cubicBezTo>
                  <a:close/>
                </a:path>
              </a:pathLst>
            </a:custGeom>
            <a:solidFill>
              <a:srgbClr val="35A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3"/>
            <p:cNvSpPr/>
            <p:nvPr/>
          </p:nvSpPr>
          <p:spPr>
            <a:xfrm>
              <a:off x="3149725" y="794900"/>
              <a:ext cx="140475" cy="234900"/>
            </a:xfrm>
            <a:custGeom>
              <a:rect b="b" l="l" r="r" t="t"/>
              <a:pathLst>
                <a:path extrusionOk="0" h="9396" w="5619">
                  <a:moveTo>
                    <a:pt x="1700" y="1"/>
                  </a:moveTo>
                  <a:cubicBezTo>
                    <a:pt x="592" y="1640"/>
                    <a:pt x="25" y="3533"/>
                    <a:pt x="1" y="5434"/>
                  </a:cubicBezTo>
                  <a:cubicBezTo>
                    <a:pt x="182" y="5278"/>
                    <a:pt x="360" y="5032"/>
                    <a:pt x="525" y="4941"/>
                  </a:cubicBezTo>
                  <a:cubicBezTo>
                    <a:pt x="618" y="4889"/>
                    <a:pt x="706" y="4866"/>
                    <a:pt x="789" y="4866"/>
                  </a:cubicBezTo>
                  <a:cubicBezTo>
                    <a:pt x="1472" y="4866"/>
                    <a:pt x="1884" y="6439"/>
                    <a:pt x="2327" y="7181"/>
                  </a:cubicBezTo>
                  <a:cubicBezTo>
                    <a:pt x="2776" y="7935"/>
                    <a:pt x="3342" y="8822"/>
                    <a:pt x="4148" y="9169"/>
                  </a:cubicBezTo>
                  <a:cubicBezTo>
                    <a:pt x="4386" y="9272"/>
                    <a:pt x="4625" y="9396"/>
                    <a:pt x="4875" y="9396"/>
                  </a:cubicBezTo>
                  <a:cubicBezTo>
                    <a:pt x="4918" y="9396"/>
                    <a:pt x="4962" y="9392"/>
                    <a:pt x="5006" y="9384"/>
                  </a:cubicBezTo>
                  <a:cubicBezTo>
                    <a:pt x="5306" y="9329"/>
                    <a:pt x="5587" y="9089"/>
                    <a:pt x="5602" y="8786"/>
                  </a:cubicBezTo>
                  <a:cubicBezTo>
                    <a:pt x="5619" y="8442"/>
                    <a:pt x="5317" y="8176"/>
                    <a:pt x="5050" y="7956"/>
                  </a:cubicBezTo>
                  <a:cubicBezTo>
                    <a:pt x="4050" y="7131"/>
                    <a:pt x="3183" y="6147"/>
                    <a:pt x="2488" y="5054"/>
                  </a:cubicBezTo>
                  <a:cubicBezTo>
                    <a:pt x="2359" y="4852"/>
                    <a:pt x="2281" y="4507"/>
                    <a:pt x="2510" y="4438"/>
                  </a:cubicBezTo>
                  <a:cubicBezTo>
                    <a:pt x="2531" y="4431"/>
                    <a:pt x="2552" y="4428"/>
                    <a:pt x="2573" y="4428"/>
                  </a:cubicBezTo>
                  <a:cubicBezTo>
                    <a:pt x="2666" y="4428"/>
                    <a:pt x="2757" y="4483"/>
                    <a:pt x="2837" y="4536"/>
                  </a:cubicBezTo>
                  <a:cubicBezTo>
                    <a:pt x="3015" y="4651"/>
                    <a:pt x="3249" y="4750"/>
                    <a:pt x="3452" y="4750"/>
                  </a:cubicBezTo>
                  <a:cubicBezTo>
                    <a:pt x="3591" y="4750"/>
                    <a:pt x="3715" y="4704"/>
                    <a:pt x="3798" y="4586"/>
                  </a:cubicBezTo>
                  <a:cubicBezTo>
                    <a:pt x="3993" y="4306"/>
                    <a:pt x="3734" y="3943"/>
                    <a:pt x="3505" y="3690"/>
                  </a:cubicBezTo>
                  <a:cubicBezTo>
                    <a:pt x="2578" y="2659"/>
                    <a:pt x="1950" y="1366"/>
                    <a:pt x="1700" y="1"/>
                  </a:cubicBezTo>
                  <a:close/>
                </a:path>
              </a:pathLst>
            </a:custGeom>
            <a:solidFill>
              <a:srgbClr val="35A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3"/>
            <p:cNvSpPr/>
            <p:nvPr/>
          </p:nvSpPr>
          <p:spPr>
            <a:xfrm>
              <a:off x="3556450" y="748750"/>
              <a:ext cx="62175" cy="74700"/>
            </a:xfrm>
            <a:custGeom>
              <a:rect b="b" l="l" r="r" t="t"/>
              <a:pathLst>
                <a:path extrusionOk="0" h="2988" w="2487">
                  <a:moveTo>
                    <a:pt x="290" y="1"/>
                  </a:moveTo>
                  <a:cubicBezTo>
                    <a:pt x="155" y="77"/>
                    <a:pt x="59" y="229"/>
                    <a:pt x="35" y="385"/>
                  </a:cubicBezTo>
                  <a:cubicBezTo>
                    <a:pt x="1" y="595"/>
                    <a:pt x="64" y="809"/>
                    <a:pt x="143" y="1007"/>
                  </a:cubicBezTo>
                  <a:cubicBezTo>
                    <a:pt x="361" y="1559"/>
                    <a:pt x="689" y="2068"/>
                    <a:pt x="1103" y="2492"/>
                  </a:cubicBezTo>
                  <a:cubicBezTo>
                    <a:pt x="1290" y="2683"/>
                    <a:pt x="1499" y="2861"/>
                    <a:pt x="1753" y="2944"/>
                  </a:cubicBezTo>
                  <a:cubicBezTo>
                    <a:pt x="1839" y="2973"/>
                    <a:pt x="1932" y="2988"/>
                    <a:pt x="2024" y="2988"/>
                  </a:cubicBezTo>
                  <a:cubicBezTo>
                    <a:pt x="2194" y="2988"/>
                    <a:pt x="2362" y="2937"/>
                    <a:pt x="2486" y="2825"/>
                  </a:cubicBezTo>
                  <a:cubicBezTo>
                    <a:pt x="2029" y="1945"/>
                    <a:pt x="1432" y="1120"/>
                    <a:pt x="694" y="381"/>
                  </a:cubicBezTo>
                  <a:cubicBezTo>
                    <a:pt x="561" y="249"/>
                    <a:pt x="427" y="124"/>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3"/>
            <p:cNvSpPr/>
            <p:nvPr/>
          </p:nvSpPr>
          <p:spPr>
            <a:xfrm>
              <a:off x="3149725" y="794900"/>
              <a:ext cx="140475" cy="234900"/>
            </a:xfrm>
            <a:custGeom>
              <a:rect b="b" l="l" r="r" t="t"/>
              <a:pathLst>
                <a:path extrusionOk="0" h="9396" w="5619">
                  <a:moveTo>
                    <a:pt x="1700" y="1"/>
                  </a:moveTo>
                  <a:cubicBezTo>
                    <a:pt x="592" y="1640"/>
                    <a:pt x="25" y="3533"/>
                    <a:pt x="1" y="5434"/>
                  </a:cubicBezTo>
                  <a:cubicBezTo>
                    <a:pt x="182" y="5278"/>
                    <a:pt x="360" y="5032"/>
                    <a:pt x="525" y="4941"/>
                  </a:cubicBezTo>
                  <a:cubicBezTo>
                    <a:pt x="618" y="4889"/>
                    <a:pt x="706" y="4866"/>
                    <a:pt x="789" y="4866"/>
                  </a:cubicBezTo>
                  <a:cubicBezTo>
                    <a:pt x="1472" y="4866"/>
                    <a:pt x="1884" y="6439"/>
                    <a:pt x="2327" y="7181"/>
                  </a:cubicBezTo>
                  <a:cubicBezTo>
                    <a:pt x="2776" y="7935"/>
                    <a:pt x="3342" y="8822"/>
                    <a:pt x="4148" y="9169"/>
                  </a:cubicBezTo>
                  <a:cubicBezTo>
                    <a:pt x="4386" y="9272"/>
                    <a:pt x="4625" y="9396"/>
                    <a:pt x="4875" y="9396"/>
                  </a:cubicBezTo>
                  <a:cubicBezTo>
                    <a:pt x="4918" y="9396"/>
                    <a:pt x="4962" y="9392"/>
                    <a:pt x="5006" y="9384"/>
                  </a:cubicBezTo>
                  <a:cubicBezTo>
                    <a:pt x="5306" y="9329"/>
                    <a:pt x="5587" y="9089"/>
                    <a:pt x="5602" y="8786"/>
                  </a:cubicBezTo>
                  <a:cubicBezTo>
                    <a:pt x="5619" y="8442"/>
                    <a:pt x="5317" y="8176"/>
                    <a:pt x="5050" y="7956"/>
                  </a:cubicBezTo>
                  <a:cubicBezTo>
                    <a:pt x="4050" y="7131"/>
                    <a:pt x="3183" y="6147"/>
                    <a:pt x="2488" y="5054"/>
                  </a:cubicBezTo>
                  <a:cubicBezTo>
                    <a:pt x="2359" y="4852"/>
                    <a:pt x="2281" y="4507"/>
                    <a:pt x="2510" y="4438"/>
                  </a:cubicBezTo>
                  <a:cubicBezTo>
                    <a:pt x="2531" y="4431"/>
                    <a:pt x="2552" y="4428"/>
                    <a:pt x="2573" y="4428"/>
                  </a:cubicBezTo>
                  <a:cubicBezTo>
                    <a:pt x="2666" y="4428"/>
                    <a:pt x="2757" y="4483"/>
                    <a:pt x="2837" y="4536"/>
                  </a:cubicBezTo>
                  <a:cubicBezTo>
                    <a:pt x="3015" y="4651"/>
                    <a:pt x="3249" y="4750"/>
                    <a:pt x="3452" y="4750"/>
                  </a:cubicBezTo>
                  <a:cubicBezTo>
                    <a:pt x="3591" y="4750"/>
                    <a:pt x="3715" y="4704"/>
                    <a:pt x="3798" y="4586"/>
                  </a:cubicBezTo>
                  <a:cubicBezTo>
                    <a:pt x="3993" y="4306"/>
                    <a:pt x="3734" y="3943"/>
                    <a:pt x="3505" y="3690"/>
                  </a:cubicBezTo>
                  <a:cubicBezTo>
                    <a:pt x="2578" y="2659"/>
                    <a:pt x="1950" y="1366"/>
                    <a:pt x="17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3"/>
            <p:cNvSpPr/>
            <p:nvPr/>
          </p:nvSpPr>
          <p:spPr>
            <a:xfrm>
              <a:off x="3236125" y="762725"/>
              <a:ext cx="86075" cy="163625"/>
            </a:xfrm>
            <a:custGeom>
              <a:rect b="b" l="l" r="r" t="t"/>
              <a:pathLst>
                <a:path extrusionOk="0" h="6545" w="3443">
                  <a:moveTo>
                    <a:pt x="1949" y="0"/>
                  </a:moveTo>
                  <a:lnTo>
                    <a:pt x="1881" y="39"/>
                  </a:lnTo>
                  <a:lnTo>
                    <a:pt x="1624" y="233"/>
                  </a:lnTo>
                  <a:lnTo>
                    <a:pt x="851" y="861"/>
                  </a:lnTo>
                  <a:lnTo>
                    <a:pt x="180" y="1594"/>
                  </a:lnTo>
                  <a:lnTo>
                    <a:pt x="0" y="1805"/>
                  </a:lnTo>
                  <a:cubicBezTo>
                    <a:pt x="660" y="3542"/>
                    <a:pt x="1705" y="5153"/>
                    <a:pt x="2967" y="6544"/>
                  </a:cubicBezTo>
                  <a:lnTo>
                    <a:pt x="2908" y="5999"/>
                  </a:lnTo>
                  <a:lnTo>
                    <a:pt x="2943" y="4928"/>
                  </a:lnTo>
                  <a:lnTo>
                    <a:pt x="2961" y="4581"/>
                  </a:lnTo>
                  <a:lnTo>
                    <a:pt x="3132" y="3607"/>
                  </a:lnTo>
                  <a:lnTo>
                    <a:pt x="3442" y="2654"/>
                  </a:lnTo>
                  <a:cubicBezTo>
                    <a:pt x="3369" y="2544"/>
                    <a:pt x="3294" y="2433"/>
                    <a:pt x="3222" y="2323"/>
                  </a:cubicBezTo>
                  <a:cubicBezTo>
                    <a:pt x="2730" y="1587"/>
                    <a:pt x="2234" y="839"/>
                    <a:pt x="1949" y="0"/>
                  </a:cubicBezTo>
                  <a:close/>
                </a:path>
              </a:pathLst>
            </a:custGeom>
            <a:solidFill>
              <a:srgbClr val="35A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3"/>
            <p:cNvSpPr/>
            <p:nvPr/>
          </p:nvSpPr>
          <p:spPr>
            <a:xfrm>
              <a:off x="3284850" y="746800"/>
              <a:ext cx="49350" cy="82300"/>
            </a:xfrm>
            <a:custGeom>
              <a:rect b="b" l="l" r="r" t="t"/>
              <a:pathLst>
                <a:path extrusionOk="0" h="3292" w="1974">
                  <a:moveTo>
                    <a:pt x="1165" y="1"/>
                  </a:moveTo>
                  <a:lnTo>
                    <a:pt x="1030" y="52"/>
                  </a:lnTo>
                  <a:lnTo>
                    <a:pt x="757" y="195"/>
                  </a:lnTo>
                  <a:lnTo>
                    <a:pt x="0" y="636"/>
                  </a:lnTo>
                  <a:cubicBezTo>
                    <a:pt x="285" y="1474"/>
                    <a:pt x="781" y="2224"/>
                    <a:pt x="1272" y="2961"/>
                  </a:cubicBezTo>
                  <a:cubicBezTo>
                    <a:pt x="1346" y="3071"/>
                    <a:pt x="1419" y="3182"/>
                    <a:pt x="1492" y="3292"/>
                  </a:cubicBezTo>
                  <a:lnTo>
                    <a:pt x="1494" y="3284"/>
                  </a:lnTo>
                  <a:lnTo>
                    <a:pt x="1633" y="2963"/>
                  </a:lnTo>
                  <a:lnTo>
                    <a:pt x="1974" y="2265"/>
                  </a:lnTo>
                  <a:cubicBezTo>
                    <a:pt x="1897" y="2143"/>
                    <a:pt x="1828" y="2017"/>
                    <a:pt x="1762" y="1890"/>
                  </a:cubicBezTo>
                  <a:cubicBezTo>
                    <a:pt x="1463" y="1300"/>
                    <a:pt x="1280" y="655"/>
                    <a:pt x="1165" y="1"/>
                  </a:cubicBezTo>
                  <a:close/>
                </a:path>
              </a:pathLst>
            </a:custGeom>
            <a:solidFill>
              <a:srgbClr val="DB0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7" name="Google Shape;4047;p73"/>
            <p:cNvGrpSpPr/>
            <p:nvPr/>
          </p:nvGrpSpPr>
          <p:grpSpPr>
            <a:xfrm>
              <a:off x="3149575" y="685475"/>
              <a:ext cx="497650" cy="496675"/>
              <a:chOff x="3149575" y="685475"/>
              <a:chExt cx="497650" cy="496675"/>
            </a:xfrm>
          </p:grpSpPr>
          <p:sp>
            <p:nvSpPr>
              <p:cNvPr id="4048" name="Google Shape;4048;p73"/>
              <p:cNvSpPr/>
              <p:nvPr/>
            </p:nvSpPr>
            <p:spPr>
              <a:xfrm>
                <a:off x="3310250" y="687600"/>
                <a:ext cx="86575" cy="153375"/>
              </a:xfrm>
              <a:custGeom>
                <a:rect b="b" l="l" r="r" t="t"/>
                <a:pathLst>
                  <a:path extrusionOk="0" h="6135" w="3463">
                    <a:moveTo>
                      <a:pt x="2268" y="0"/>
                    </a:moveTo>
                    <a:lnTo>
                      <a:pt x="2268" y="0"/>
                    </a:lnTo>
                    <a:cubicBezTo>
                      <a:pt x="1538" y="92"/>
                      <a:pt x="818" y="265"/>
                      <a:pt x="120" y="516"/>
                    </a:cubicBezTo>
                    <a:cubicBezTo>
                      <a:pt x="94" y="615"/>
                      <a:pt x="73" y="715"/>
                      <a:pt x="59" y="816"/>
                    </a:cubicBezTo>
                    <a:cubicBezTo>
                      <a:pt x="1" y="1230"/>
                      <a:pt x="40" y="1653"/>
                      <a:pt x="100" y="2068"/>
                    </a:cubicBezTo>
                    <a:cubicBezTo>
                      <a:pt x="212" y="2825"/>
                      <a:pt x="403" y="3577"/>
                      <a:pt x="748" y="4260"/>
                    </a:cubicBezTo>
                    <a:cubicBezTo>
                      <a:pt x="1095" y="4943"/>
                      <a:pt x="1606" y="5552"/>
                      <a:pt x="2266" y="5940"/>
                    </a:cubicBezTo>
                    <a:cubicBezTo>
                      <a:pt x="2445" y="6046"/>
                      <a:pt x="2658" y="6134"/>
                      <a:pt x="2861" y="6134"/>
                    </a:cubicBezTo>
                    <a:cubicBezTo>
                      <a:pt x="2961" y="6134"/>
                      <a:pt x="3059" y="6113"/>
                      <a:pt x="3148" y="6062"/>
                    </a:cubicBezTo>
                    <a:cubicBezTo>
                      <a:pt x="3332" y="5955"/>
                      <a:pt x="3433" y="5741"/>
                      <a:pt x="3449" y="5530"/>
                    </a:cubicBezTo>
                    <a:cubicBezTo>
                      <a:pt x="3462" y="5319"/>
                      <a:pt x="3400" y="5109"/>
                      <a:pt x="3320" y="4914"/>
                    </a:cubicBezTo>
                    <a:cubicBezTo>
                      <a:pt x="3161" y="4526"/>
                      <a:pt x="2929" y="4174"/>
                      <a:pt x="2716" y="3814"/>
                    </a:cubicBezTo>
                    <a:cubicBezTo>
                      <a:pt x="2177" y="2894"/>
                      <a:pt x="1760" y="1842"/>
                      <a:pt x="1901" y="785"/>
                    </a:cubicBezTo>
                    <a:cubicBezTo>
                      <a:pt x="1927" y="592"/>
                      <a:pt x="1972" y="397"/>
                      <a:pt x="2072" y="230"/>
                    </a:cubicBezTo>
                    <a:cubicBezTo>
                      <a:pt x="2124" y="143"/>
                      <a:pt x="2191" y="66"/>
                      <a:pt x="2268" y="0"/>
                    </a:cubicBezTo>
                    <a:close/>
                  </a:path>
                </a:pathLst>
              </a:custGeom>
              <a:solidFill>
                <a:srgbClr val="35A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3"/>
              <p:cNvSpPr/>
              <p:nvPr/>
            </p:nvSpPr>
            <p:spPr>
              <a:xfrm>
                <a:off x="3448700" y="827975"/>
                <a:ext cx="198525" cy="123700"/>
              </a:xfrm>
              <a:custGeom>
                <a:rect b="b" l="l" r="r" t="t"/>
                <a:pathLst>
                  <a:path extrusionOk="0" h="4948" w="7941">
                    <a:moveTo>
                      <a:pt x="723" y="0"/>
                    </a:moveTo>
                    <a:cubicBezTo>
                      <a:pt x="550" y="0"/>
                      <a:pt x="374" y="62"/>
                      <a:pt x="265" y="194"/>
                    </a:cubicBezTo>
                    <a:cubicBezTo>
                      <a:pt x="1" y="511"/>
                      <a:pt x="238" y="987"/>
                      <a:pt x="496" y="1310"/>
                    </a:cubicBezTo>
                    <a:cubicBezTo>
                      <a:pt x="1998" y="3195"/>
                      <a:pt x="4211" y="4500"/>
                      <a:pt x="6589" y="4902"/>
                    </a:cubicBezTo>
                    <a:cubicBezTo>
                      <a:pt x="6735" y="4926"/>
                      <a:pt x="6883" y="4947"/>
                      <a:pt x="7030" y="4947"/>
                    </a:cubicBezTo>
                    <a:cubicBezTo>
                      <a:pt x="7132" y="4947"/>
                      <a:pt x="7234" y="4937"/>
                      <a:pt x="7334" y="4910"/>
                    </a:cubicBezTo>
                    <a:cubicBezTo>
                      <a:pt x="7562" y="4850"/>
                      <a:pt x="7748" y="4713"/>
                      <a:pt x="7906" y="4540"/>
                    </a:cubicBezTo>
                    <a:cubicBezTo>
                      <a:pt x="7940" y="3415"/>
                      <a:pt x="7783" y="2287"/>
                      <a:pt x="7438" y="1204"/>
                    </a:cubicBezTo>
                    <a:cubicBezTo>
                      <a:pt x="7388" y="1447"/>
                      <a:pt x="7355" y="1696"/>
                      <a:pt x="7144" y="1802"/>
                    </a:cubicBezTo>
                    <a:cubicBezTo>
                      <a:pt x="7086" y="1832"/>
                      <a:pt x="7026" y="1844"/>
                      <a:pt x="6963" y="1844"/>
                    </a:cubicBezTo>
                    <a:cubicBezTo>
                      <a:pt x="6803" y="1844"/>
                      <a:pt x="6633" y="1763"/>
                      <a:pt x="6481" y="1691"/>
                    </a:cubicBezTo>
                    <a:cubicBezTo>
                      <a:pt x="6170" y="1543"/>
                      <a:pt x="5843" y="1431"/>
                      <a:pt x="5506" y="1355"/>
                    </a:cubicBezTo>
                    <a:cubicBezTo>
                      <a:pt x="5432" y="1338"/>
                      <a:pt x="5350" y="1326"/>
                      <a:pt x="5270" y="1326"/>
                    </a:cubicBezTo>
                    <a:cubicBezTo>
                      <a:pt x="5130" y="1326"/>
                      <a:pt x="4998" y="1364"/>
                      <a:pt x="4927" y="1479"/>
                    </a:cubicBezTo>
                    <a:cubicBezTo>
                      <a:pt x="4792" y="1695"/>
                      <a:pt x="5004" y="1973"/>
                      <a:pt x="4967" y="2226"/>
                    </a:cubicBezTo>
                    <a:cubicBezTo>
                      <a:pt x="4935" y="2432"/>
                      <a:pt x="4731" y="2581"/>
                      <a:pt x="4526" y="2607"/>
                    </a:cubicBezTo>
                    <a:cubicBezTo>
                      <a:pt x="4496" y="2611"/>
                      <a:pt x="4466" y="2613"/>
                      <a:pt x="4436" y="2613"/>
                    </a:cubicBezTo>
                    <a:cubicBezTo>
                      <a:pt x="4260" y="2613"/>
                      <a:pt x="4086" y="2549"/>
                      <a:pt x="3925" y="2470"/>
                    </a:cubicBezTo>
                    <a:cubicBezTo>
                      <a:pt x="2920" y="1978"/>
                      <a:pt x="2315" y="925"/>
                      <a:pt x="1404" y="276"/>
                    </a:cubicBezTo>
                    <a:cubicBezTo>
                      <a:pt x="1234" y="153"/>
                      <a:pt x="1046" y="44"/>
                      <a:pt x="839" y="9"/>
                    </a:cubicBezTo>
                    <a:cubicBezTo>
                      <a:pt x="801" y="3"/>
                      <a:pt x="762" y="0"/>
                      <a:pt x="723" y="0"/>
                    </a:cubicBezTo>
                    <a:close/>
                  </a:path>
                </a:pathLst>
              </a:custGeom>
              <a:solidFill>
                <a:srgbClr val="35A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3"/>
              <p:cNvSpPr/>
              <p:nvPr/>
            </p:nvSpPr>
            <p:spPr>
              <a:xfrm>
                <a:off x="3411500" y="689850"/>
                <a:ext cx="135725" cy="130975"/>
              </a:xfrm>
              <a:custGeom>
                <a:rect b="b" l="l" r="r" t="t"/>
                <a:pathLst>
                  <a:path extrusionOk="0" h="5239" w="5429">
                    <a:moveTo>
                      <a:pt x="1312" y="1"/>
                    </a:moveTo>
                    <a:cubicBezTo>
                      <a:pt x="949" y="40"/>
                      <a:pt x="586" y="195"/>
                      <a:pt x="373" y="491"/>
                    </a:cubicBezTo>
                    <a:cubicBezTo>
                      <a:pt x="1" y="1004"/>
                      <a:pt x="186" y="1714"/>
                      <a:pt x="390" y="2312"/>
                    </a:cubicBezTo>
                    <a:cubicBezTo>
                      <a:pt x="565" y="2824"/>
                      <a:pt x="759" y="3355"/>
                      <a:pt x="1158" y="3720"/>
                    </a:cubicBezTo>
                    <a:cubicBezTo>
                      <a:pt x="1304" y="3853"/>
                      <a:pt x="1518" y="3950"/>
                      <a:pt x="1709" y="3950"/>
                    </a:cubicBezTo>
                    <a:cubicBezTo>
                      <a:pt x="1841" y="3950"/>
                      <a:pt x="1962" y="3903"/>
                      <a:pt x="2041" y="3791"/>
                    </a:cubicBezTo>
                    <a:cubicBezTo>
                      <a:pt x="2099" y="3706"/>
                      <a:pt x="2120" y="3601"/>
                      <a:pt x="2170" y="3512"/>
                    </a:cubicBezTo>
                    <a:cubicBezTo>
                      <a:pt x="2265" y="3343"/>
                      <a:pt x="2450" y="3268"/>
                      <a:pt x="2645" y="3268"/>
                    </a:cubicBezTo>
                    <a:cubicBezTo>
                      <a:pt x="2806" y="3268"/>
                      <a:pt x="2975" y="3319"/>
                      <a:pt x="3105" y="3412"/>
                    </a:cubicBezTo>
                    <a:cubicBezTo>
                      <a:pt x="3393" y="3618"/>
                      <a:pt x="3553" y="3952"/>
                      <a:pt x="3740" y="4253"/>
                    </a:cubicBezTo>
                    <a:cubicBezTo>
                      <a:pt x="3862" y="4451"/>
                      <a:pt x="4001" y="4637"/>
                      <a:pt x="4155" y="4812"/>
                    </a:cubicBezTo>
                    <a:cubicBezTo>
                      <a:pt x="4347" y="5031"/>
                      <a:pt x="4635" y="5239"/>
                      <a:pt x="4903" y="5239"/>
                    </a:cubicBezTo>
                    <a:cubicBezTo>
                      <a:pt x="4993" y="5239"/>
                      <a:pt x="5080" y="5215"/>
                      <a:pt x="5162" y="5161"/>
                    </a:cubicBezTo>
                    <a:cubicBezTo>
                      <a:pt x="5379" y="5016"/>
                      <a:pt x="5429" y="4703"/>
                      <a:pt x="5344" y="4456"/>
                    </a:cubicBezTo>
                    <a:cubicBezTo>
                      <a:pt x="5260" y="4208"/>
                      <a:pt x="5073" y="4011"/>
                      <a:pt x="4893" y="3823"/>
                    </a:cubicBezTo>
                    <a:cubicBezTo>
                      <a:pt x="4627" y="3544"/>
                      <a:pt x="4360" y="3265"/>
                      <a:pt x="4092" y="2988"/>
                    </a:cubicBezTo>
                    <a:cubicBezTo>
                      <a:pt x="3782" y="2664"/>
                      <a:pt x="3452" y="2288"/>
                      <a:pt x="3476" y="1843"/>
                    </a:cubicBezTo>
                    <a:cubicBezTo>
                      <a:pt x="3498" y="1430"/>
                      <a:pt x="3892" y="1107"/>
                      <a:pt x="4292" y="1081"/>
                    </a:cubicBezTo>
                    <a:cubicBezTo>
                      <a:pt x="3352" y="558"/>
                      <a:pt x="2344" y="196"/>
                      <a:pt x="1312" y="1"/>
                    </a:cubicBezTo>
                    <a:close/>
                  </a:path>
                </a:pathLst>
              </a:custGeom>
              <a:solidFill>
                <a:srgbClr val="35A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3"/>
              <p:cNvSpPr/>
              <p:nvPr/>
            </p:nvSpPr>
            <p:spPr>
              <a:xfrm>
                <a:off x="3221950" y="715075"/>
                <a:ext cx="243075" cy="272275"/>
              </a:xfrm>
              <a:custGeom>
                <a:rect b="b" l="l" r="r" t="t"/>
                <a:pathLst>
                  <a:path extrusionOk="0" h="10891" w="9723">
                    <a:moveTo>
                      <a:pt x="2342" y="1"/>
                    </a:moveTo>
                    <a:cubicBezTo>
                      <a:pt x="1508" y="448"/>
                      <a:pt x="725" y="1023"/>
                      <a:pt x="20" y="1727"/>
                    </a:cubicBezTo>
                    <a:cubicBezTo>
                      <a:pt x="14" y="1733"/>
                      <a:pt x="8" y="1741"/>
                      <a:pt x="1" y="1748"/>
                    </a:cubicBezTo>
                    <a:cubicBezTo>
                      <a:pt x="570" y="4641"/>
                      <a:pt x="2261" y="7302"/>
                      <a:pt x="4416" y="9353"/>
                    </a:cubicBezTo>
                    <a:cubicBezTo>
                      <a:pt x="4589" y="9518"/>
                      <a:pt x="4779" y="9687"/>
                      <a:pt x="5013" y="9736"/>
                    </a:cubicBezTo>
                    <a:cubicBezTo>
                      <a:pt x="5049" y="9744"/>
                      <a:pt x="5087" y="9748"/>
                      <a:pt x="5124" y="9748"/>
                    </a:cubicBezTo>
                    <a:cubicBezTo>
                      <a:pt x="5330" y="9748"/>
                      <a:pt x="5543" y="9633"/>
                      <a:pt x="5584" y="9434"/>
                    </a:cubicBezTo>
                    <a:cubicBezTo>
                      <a:pt x="5609" y="9320"/>
                      <a:pt x="5574" y="9199"/>
                      <a:pt x="5595" y="9085"/>
                    </a:cubicBezTo>
                    <a:cubicBezTo>
                      <a:pt x="5637" y="8876"/>
                      <a:pt x="5862" y="8756"/>
                      <a:pt x="6081" y="8756"/>
                    </a:cubicBezTo>
                    <a:cubicBezTo>
                      <a:pt x="6128" y="8756"/>
                      <a:pt x="6175" y="8762"/>
                      <a:pt x="6220" y="8773"/>
                    </a:cubicBezTo>
                    <a:cubicBezTo>
                      <a:pt x="6473" y="8839"/>
                      <a:pt x="6668" y="9030"/>
                      <a:pt x="6858" y="9209"/>
                    </a:cubicBezTo>
                    <a:cubicBezTo>
                      <a:pt x="7481" y="9793"/>
                      <a:pt x="8169" y="10311"/>
                      <a:pt x="8904" y="10747"/>
                    </a:cubicBezTo>
                    <a:cubicBezTo>
                      <a:pt x="9036" y="10826"/>
                      <a:pt x="9212" y="10890"/>
                      <a:pt x="9362" y="10890"/>
                    </a:cubicBezTo>
                    <a:cubicBezTo>
                      <a:pt x="9487" y="10890"/>
                      <a:pt x="9594" y="10846"/>
                      <a:pt x="9646" y="10730"/>
                    </a:cubicBezTo>
                    <a:cubicBezTo>
                      <a:pt x="9722" y="10559"/>
                      <a:pt x="9597" y="10369"/>
                      <a:pt x="9474" y="10227"/>
                    </a:cubicBezTo>
                    <a:cubicBezTo>
                      <a:pt x="8200" y="8752"/>
                      <a:pt x="6507" y="7685"/>
                      <a:pt x="5233" y="6213"/>
                    </a:cubicBezTo>
                    <a:cubicBezTo>
                      <a:pt x="4697" y="5594"/>
                      <a:pt x="4242" y="4912"/>
                      <a:pt x="3790" y="4230"/>
                    </a:cubicBezTo>
                    <a:cubicBezTo>
                      <a:pt x="3289" y="3480"/>
                      <a:pt x="2785" y="2718"/>
                      <a:pt x="2502" y="1863"/>
                    </a:cubicBezTo>
                    <a:cubicBezTo>
                      <a:pt x="2305" y="1267"/>
                      <a:pt x="2228" y="612"/>
                      <a:pt x="2342" y="1"/>
                    </a:cubicBezTo>
                    <a:close/>
                  </a:path>
                </a:pathLst>
              </a:custGeom>
              <a:solidFill>
                <a:srgbClr val="35A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3"/>
              <p:cNvSpPr/>
              <p:nvPr/>
            </p:nvSpPr>
            <p:spPr>
              <a:xfrm>
                <a:off x="3149575" y="685475"/>
                <a:ext cx="496750" cy="496675"/>
              </a:xfrm>
              <a:custGeom>
                <a:rect b="b" l="l" r="r" t="t"/>
                <a:pathLst>
                  <a:path extrusionOk="0" h="19867" w="19870">
                    <a:moveTo>
                      <a:pt x="9945" y="1"/>
                    </a:moveTo>
                    <a:cubicBezTo>
                      <a:pt x="9527" y="1"/>
                      <a:pt x="9108" y="27"/>
                      <a:pt x="8691" y="79"/>
                    </a:cubicBezTo>
                    <a:cubicBezTo>
                      <a:pt x="8615" y="146"/>
                      <a:pt x="8547" y="223"/>
                      <a:pt x="8496" y="310"/>
                    </a:cubicBezTo>
                    <a:cubicBezTo>
                      <a:pt x="8396" y="477"/>
                      <a:pt x="8350" y="672"/>
                      <a:pt x="8325" y="865"/>
                    </a:cubicBezTo>
                    <a:cubicBezTo>
                      <a:pt x="8184" y="1920"/>
                      <a:pt x="8602" y="2974"/>
                      <a:pt x="9141" y="3894"/>
                    </a:cubicBezTo>
                    <a:cubicBezTo>
                      <a:pt x="9351" y="4255"/>
                      <a:pt x="9585" y="4607"/>
                      <a:pt x="9744" y="4993"/>
                    </a:cubicBezTo>
                    <a:cubicBezTo>
                      <a:pt x="9825" y="5189"/>
                      <a:pt x="9887" y="5399"/>
                      <a:pt x="9873" y="5610"/>
                    </a:cubicBezTo>
                    <a:cubicBezTo>
                      <a:pt x="9858" y="5821"/>
                      <a:pt x="9756" y="6036"/>
                      <a:pt x="9572" y="6140"/>
                    </a:cubicBezTo>
                    <a:cubicBezTo>
                      <a:pt x="9483" y="6192"/>
                      <a:pt x="9385" y="6214"/>
                      <a:pt x="9285" y="6214"/>
                    </a:cubicBezTo>
                    <a:cubicBezTo>
                      <a:pt x="9083" y="6214"/>
                      <a:pt x="8870" y="6126"/>
                      <a:pt x="8690" y="6020"/>
                    </a:cubicBezTo>
                    <a:cubicBezTo>
                      <a:pt x="8030" y="5633"/>
                      <a:pt x="7520" y="5021"/>
                      <a:pt x="7173" y="4340"/>
                    </a:cubicBezTo>
                    <a:cubicBezTo>
                      <a:pt x="6825" y="3657"/>
                      <a:pt x="6635" y="2906"/>
                      <a:pt x="6525" y="2148"/>
                    </a:cubicBezTo>
                    <a:cubicBezTo>
                      <a:pt x="6464" y="1734"/>
                      <a:pt x="6427" y="1310"/>
                      <a:pt x="6484" y="895"/>
                    </a:cubicBezTo>
                    <a:cubicBezTo>
                      <a:pt x="6497" y="793"/>
                      <a:pt x="6517" y="694"/>
                      <a:pt x="6544" y="595"/>
                    </a:cubicBezTo>
                    <a:lnTo>
                      <a:pt x="6544" y="595"/>
                    </a:lnTo>
                    <a:cubicBezTo>
                      <a:pt x="6097" y="757"/>
                      <a:pt x="5660" y="953"/>
                      <a:pt x="5235" y="1181"/>
                    </a:cubicBezTo>
                    <a:cubicBezTo>
                      <a:pt x="5121" y="1792"/>
                      <a:pt x="5199" y="2447"/>
                      <a:pt x="5394" y="3042"/>
                    </a:cubicBezTo>
                    <a:cubicBezTo>
                      <a:pt x="5676" y="3899"/>
                      <a:pt x="6181" y="4661"/>
                      <a:pt x="6681" y="5410"/>
                    </a:cubicBezTo>
                    <a:cubicBezTo>
                      <a:pt x="7134" y="6092"/>
                      <a:pt x="7590" y="6776"/>
                      <a:pt x="8126" y="7393"/>
                    </a:cubicBezTo>
                    <a:cubicBezTo>
                      <a:pt x="9400" y="8865"/>
                      <a:pt x="11092" y="9931"/>
                      <a:pt x="12365" y="11407"/>
                    </a:cubicBezTo>
                    <a:cubicBezTo>
                      <a:pt x="12488" y="11548"/>
                      <a:pt x="12613" y="11738"/>
                      <a:pt x="12537" y="11909"/>
                    </a:cubicBezTo>
                    <a:cubicBezTo>
                      <a:pt x="12486" y="12026"/>
                      <a:pt x="12379" y="12070"/>
                      <a:pt x="12254" y="12070"/>
                    </a:cubicBezTo>
                    <a:cubicBezTo>
                      <a:pt x="12104" y="12070"/>
                      <a:pt x="11928" y="12006"/>
                      <a:pt x="11796" y="11927"/>
                    </a:cubicBezTo>
                    <a:cubicBezTo>
                      <a:pt x="11061" y="11491"/>
                      <a:pt x="10375" y="10973"/>
                      <a:pt x="9750" y="10388"/>
                    </a:cubicBezTo>
                    <a:cubicBezTo>
                      <a:pt x="9561" y="10210"/>
                      <a:pt x="9365" y="10019"/>
                      <a:pt x="9112" y="9953"/>
                    </a:cubicBezTo>
                    <a:cubicBezTo>
                      <a:pt x="9067" y="9942"/>
                      <a:pt x="9020" y="9936"/>
                      <a:pt x="8972" y="9936"/>
                    </a:cubicBezTo>
                    <a:cubicBezTo>
                      <a:pt x="8753" y="9936"/>
                      <a:pt x="8529" y="10055"/>
                      <a:pt x="8488" y="10266"/>
                    </a:cubicBezTo>
                    <a:cubicBezTo>
                      <a:pt x="8466" y="10380"/>
                      <a:pt x="8500" y="10500"/>
                      <a:pt x="8476" y="10614"/>
                    </a:cubicBezTo>
                    <a:cubicBezTo>
                      <a:pt x="8435" y="10812"/>
                      <a:pt x="8222" y="10927"/>
                      <a:pt x="8016" y="10927"/>
                    </a:cubicBezTo>
                    <a:cubicBezTo>
                      <a:pt x="7979" y="10927"/>
                      <a:pt x="7941" y="10924"/>
                      <a:pt x="7905" y="10916"/>
                    </a:cubicBezTo>
                    <a:cubicBezTo>
                      <a:pt x="7671" y="10865"/>
                      <a:pt x="7481" y="10697"/>
                      <a:pt x="7308" y="10532"/>
                    </a:cubicBezTo>
                    <a:cubicBezTo>
                      <a:pt x="5153" y="8481"/>
                      <a:pt x="3463" y="5821"/>
                      <a:pt x="2893" y="2928"/>
                    </a:cubicBezTo>
                    <a:cubicBezTo>
                      <a:pt x="2444" y="3381"/>
                      <a:pt x="2049" y="3864"/>
                      <a:pt x="1705" y="4373"/>
                    </a:cubicBezTo>
                    <a:cubicBezTo>
                      <a:pt x="1956" y="5736"/>
                      <a:pt x="2584" y="7030"/>
                      <a:pt x="3511" y="8061"/>
                    </a:cubicBezTo>
                    <a:cubicBezTo>
                      <a:pt x="3739" y="8315"/>
                      <a:pt x="3999" y="8678"/>
                      <a:pt x="3803" y="8958"/>
                    </a:cubicBezTo>
                    <a:cubicBezTo>
                      <a:pt x="3721" y="9075"/>
                      <a:pt x="3597" y="9121"/>
                      <a:pt x="3459" y="9121"/>
                    </a:cubicBezTo>
                    <a:cubicBezTo>
                      <a:pt x="3255" y="9121"/>
                      <a:pt x="3022" y="9022"/>
                      <a:pt x="2843" y="8907"/>
                    </a:cubicBezTo>
                    <a:cubicBezTo>
                      <a:pt x="2762" y="8855"/>
                      <a:pt x="2670" y="8800"/>
                      <a:pt x="2578" y="8800"/>
                    </a:cubicBezTo>
                    <a:cubicBezTo>
                      <a:pt x="2557" y="8800"/>
                      <a:pt x="2537" y="8802"/>
                      <a:pt x="2516" y="8808"/>
                    </a:cubicBezTo>
                    <a:cubicBezTo>
                      <a:pt x="2287" y="8879"/>
                      <a:pt x="2363" y="9223"/>
                      <a:pt x="2493" y="9425"/>
                    </a:cubicBezTo>
                    <a:cubicBezTo>
                      <a:pt x="3189" y="10520"/>
                      <a:pt x="4056" y="11502"/>
                      <a:pt x="5056" y="12328"/>
                    </a:cubicBezTo>
                    <a:cubicBezTo>
                      <a:pt x="5323" y="12548"/>
                      <a:pt x="5626" y="12813"/>
                      <a:pt x="5608" y="13158"/>
                    </a:cubicBezTo>
                    <a:cubicBezTo>
                      <a:pt x="5593" y="13460"/>
                      <a:pt x="5310" y="13701"/>
                      <a:pt x="5012" y="13756"/>
                    </a:cubicBezTo>
                    <a:cubicBezTo>
                      <a:pt x="4968" y="13764"/>
                      <a:pt x="4924" y="13768"/>
                      <a:pt x="4880" y="13768"/>
                    </a:cubicBezTo>
                    <a:cubicBezTo>
                      <a:pt x="4630" y="13768"/>
                      <a:pt x="4392" y="13644"/>
                      <a:pt x="4154" y="13541"/>
                    </a:cubicBezTo>
                    <a:cubicBezTo>
                      <a:pt x="3347" y="13194"/>
                      <a:pt x="2783" y="12307"/>
                      <a:pt x="2332" y="11553"/>
                    </a:cubicBezTo>
                    <a:cubicBezTo>
                      <a:pt x="1889" y="10810"/>
                      <a:pt x="1478" y="9237"/>
                      <a:pt x="796" y="9237"/>
                    </a:cubicBezTo>
                    <a:cubicBezTo>
                      <a:pt x="712" y="9237"/>
                      <a:pt x="624" y="9261"/>
                      <a:pt x="531" y="9313"/>
                    </a:cubicBezTo>
                    <a:cubicBezTo>
                      <a:pt x="366" y="9404"/>
                      <a:pt x="186" y="9650"/>
                      <a:pt x="8" y="9805"/>
                    </a:cubicBezTo>
                    <a:cubicBezTo>
                      <a:pt x="1" y="10339"/>
                      <a:pt x="35" y="10872"/>
                      <a:pt x="114" y="11401"/>
                    </a:cubicBezTo>
                    <a:cubicBezTo>
                      <a:pt x="911" y="13027"/>
                      <a:pt x="2106" y="14459"/>
                      <a:pt x="3565" y="15533"/>
                    </a:cubicBezTo>
                    <a:cubicBezTo>
                      <a:pt x="3781" y="15692"/>
                      <a:pt x="4014" y="15856"/>
                      <a:pt x="4123" y="16100"/>
                    </a:cubicBezTo>
                    <a:cubicBezTo>
                      <a:pt x="4233" y="16345"/>
                      <a:pt x="4155" y="16696"/>
                      <a:pt x="3900" y="16778"/>
                    </a:cubicBezTo>
                    <a:cubicBezTo>
                      <a:pt x="3862" y="16789"/>
                      <a:pt x="3819" y="16797"/>
                      <a:pt x="3795" y="16828"/>
                    </a:cubicBezTo>
                    <a:cubicBezTo>
                      <a:pt x="3753" y="16882"/>
                      <a:pt x="3793" y="16957"/>
                      <a:pt x="3834" y="17011"/>
                    </a:cubicBezTo>
                    <a:cubicBezTo>
                      <a:pt x="4284" y="17582"/>
                      <a:pt x="4919" y="17977"/>
                      <a:pt x="5558" y="18323"/>
                    </a:cubicBezTo>
                    <a:cubicBezTo>
                      <a:pt x="6136" y="18636"/>
                      <a:pt x="6730" y="18921"/>
                      <a:pt x="7349" y="19146"/>
                    </a:cubicBezTo>
                    <a:cubicBezTo>
                      <a:pt x="7989" y="19379"/>
                      <a:pt x="8659" y="19551"/>
                      <a:pt x="9271" y="19845"/>
                    </a:cubicBezTo>
                    <a:cubicBezTo>
                      <a:pt x="9492" y="19860"/>
                      <a:pt x="9714" y="19867"/>
                      <a:pt x="9936" y="19867"/>
                    </a:cubicBezTo>
                    <a:cubicBezTo>
                      <a:pt x="10667" y="19867"/>
                      <a:pt x="11398" y="19787"/>
                      <a:pt x="12117" y="19627"/>
                    </a:cubicBezTo>
                    <a:cubicBezTo>
                      <a:pt x="10387" y="18960"/>
                      <a:pt x="8755" y="18027"/>
                      <a:pt x="7422" y="16744"/>
                    </a:cubicBezTo>
                    <a:cubicBezTo>
                      <a:pt x="7257" y="16584"/>
                      <a:pt x="7093" y="16416"/>
                      <a:pt x="6987" y="16211"/>
                    </a:cubicBezTo>
                    <a:cubicBezTo>
                      <a:pt x="6882" y="16007"/>
                      <a:pt x="6841" y="15757"/>
                      <a:pt x="6929" y="15545"/>
                    </a:cubicBezTo>
                    <a:cubicBezTo>
                      <a:pt x="7006" y="15361"/>
                      <a:pt x="7196" y="15219"/>
                      <a:pt x="7391" y="15219"/>
                    </a:cubicBezTo>
                    <a:cubicBezTo>
                      <a:pt x="7420" y="15219"/>
                      <a:pt x="7450" y="15222"/>
                      <a:pt x="7479" y="15229"/>
                    </a:cubicBezTo>
                    <a:cubicBezTo>
                      <a:pt x="7677" y="15276"/>
                      <a:pt x="7811" y="15455"/>
                      <a:pt x="7940" y="15613"/>
                    </a:cubicBezTo>
                    <a:cubicBezTo>
                      <a:pt x="8231" y="15968"/>
                      <a:pt x="8594" y="16265"/>
                      <a:pt x="8999" y="16483"/>
                    </a:cubicBezTo>
                    <a:cubicBezTo>
                      <a:pt x="9061" y="16515"/>
                      <a:pt x="9132" y="16546"/>
                      <a:pt x="9199" y="16546"/>
                    </a:cubicBezTo>
                    <a:cubicBezTo>
                      <a:pt x="9232" y="16546"/>
                      <a:pt x="9264" y="16539"/>
                      <a:pt x="9292" y="16521"/>
                    </a:cubicBezTo>
                    <a:cubicBezTo>
                      <a:pt x="9340" y="16491"/>
                      <a:pt x="9369" y="16438"/>
                      <a:pt x="9386" y="16384"/>
                    </a:cubicBezTo>
                    <a:cubicBezTo>
                      <a:pt x="9445" y="16198"/>
                      <a:pt x="9392" y="15991"/>
                      <a:pt x="9291" y="15823"/>
                    </a:cubicBezTo>
                    <a:cubicBezTo>
                      <a:pt x="9190" y="15656"/>
                      <a:pt x="9044" y="15521"/>
                      <a:pt x="8899" y="15391"/>
                    </a:cubicBezTo>
                    <a:cubicBezTo>
                      <a:pt x="8480" y="15008"/>
                      <a:pt x="8061" y="14625"/>
                      <a:pt x="7642" y="14243"/>
                    </a:cubicBezTo>
                    <a:cubicBezTo>
                      <a:pt x="7512" y="14124"/>
                      <a:pt x="7380" y="14002"/>
                      <a:pt x="7297" y="13848"/>
                    </a:cubicBezTo>
                    <a:cubicBezTo>
                      <a:pt x="7212" y="13694"/>
                      <a:pt x="7185" y="13497"/>
                      <a:pt x="7271" y="13343"/>
                    </a:cubicBezTo>
                    <a:cubicBezTo>
                      <a:pt x="7356" y="13188"/>
                      <a:pt x="7541" y="13108"/>
                      <a:pt x="7717" y="13108"/>
                    </a:cubicBezTo>
                    <a:cubicBezTo>
                      <a:pt x="7719" y="13108"/>
                      <a:pt x="7722" y="13108"/>
                      <a:pt x="7724" y="13108"/>
                    </a:cubicBezTo>
                    <a:cubicBezTo>
                      <a:pt x="7903" y="13111"/>
                      <a:pt x="8074" y="13186"/>
                      <a:pt x="8226" y="13277"/>
                    </a:cubicBezTo>
                    <a:cubicBezTo>
                      <a:pt x="8976" y="13725"/>
                      <a:pt x="9412" y="14584"/>
                      <a:pt x="10163" y="15029"/>
                    </a:cubicBezTo>
                    <a:cubicBezTo>
                      <a:pt x="10426" y="15185"/>
                      <a:pt x="10717" y="15283"/>
                      <a:pt x="10982" y="15432"/>
                    </a:cubicBezTo>
                    <a:cubicBezTo>
                      <a:pt x="11248" y="15581"/>
                      <a:pt x="11496" y="15799"/>
                      <a:pt x="11583" y="16090"/>
                    </a:cubicBezTo>
                    <a:cubicBezTo>
                      <a:pt x="11603" y="16156"/>
                      <a:pt x="11613" y="16229"/>
                      <a:pt x="11586" y="16291"/>
                    </a:cubicBezTo>
                    <a:cubicBezTo>
                      <a:pt x="11547" y="16380"/>
                      <a:pt x="11454" y="16413"/>
                      <a:pt x="11352" y="16413"/>
                    </a:cubicBezTo>
                    <a:cubicBezTo>
                      <a:pt x="11283" y="16413"/>
                      <a:pt x="11210" y="16398"/>
                      <a:pt x="11147" y="16375"/>
                    </a:cubicBezTo>
                    <a:cubicBezTo>
                      <a:pt x="11047" y="16339"/>
                      <a:pt x="10935" y="16295"/>
                      <a:pt x="10833" y="16295"/>
                    </a:cubicBezTo>
                    <a:cubicBezTo>
                      <a:pt x="10776" y="16295"/>
                      <a:pt x="10723" y="16308"/>
                      <a:pt x="10676" y="16343"/>
                    </a:cubicBezTo>
                    <a:cubicBezTo>
                      <a:pt x="10600" y="16397"/>
                      <a:pt x="10567" y="16495"/>
                      <a:pt x="10559" y="16587"/>
                    </a:cubicBezTo>
                    <a:cubicBezTo>
                      <a:pt x="10540" y="16831"/>
                      <a:pt x="10670" y="17066"/>
                      <a:pt x="10849" y="17231"/>
                    </a:cubicBezTo>
                    <a:cubicBezTo>
                      <a:pt x="11028" y="17397"/>
                      <a:pt x="11252" y="17503"/>
                      <a:pt x="11472" y="17608"/>
                    </a:cubicBezTo>
                    <a:cubicBezTo>
                      <a:pt x="12011" y="17864"/>
                      <a:pt x="12551" y="18121"/>
                      <a:pt x="13090" y="18377"/>
                    </a:cubicBezTo>
                    <a:cubicBezTo>
                      <a:pt x="13379" y="18515"/>
                      <a:pt x="13670" y="18653"/>
                      <a:pt x="13978" y="18739"/>
                    </a:cubicBezTo>
                    <a:cubicBezTo>
                      <a:pt x="14109" y="18778"/>
                      <a:pt x="14242" y="18804"/>
                      <a:pt x="14377" y="18821"/>
                    </a:cubicBezTo>
                    <a:cubicBezTo>
                      <a:pt x="15308" y="18356"/>
                      <a:pt x="16182" y="17738"/>
                      <a:pt x="16960" y="16962"/>
                    </a:cubicBezTo>
                    <a:cubicBezTo>
                      <a:pt x="16511" y="16956"/>
                      <a:pt x="15985" y="16919"/>
                      <a:pt x="15837" y="16902"/>
                    </a:cubicBezTo>
                    <a:cubicBezTo>
                      <a:pt x="15198" y="16834"/>
                      <a:pt x="14530" y="16633"/>
                      <a:pt x="14099" y="16148"/>
                    </a:cubicBezTo>
                    <a:cubicBezTo>
                      <a:pt x="13953" y="15984"/>
                      <a:pt x="13837" y="15785"/>
                      <a:pt x="13813" y="15567"/>
                    </a:cubicBezTo>
                    <a:cubicBezTo>
                      <a:pt x="13788" y="15349"/>
                      <a:pt x="13868" y="15111"/>
                      <a:pt x="14048" y="14986"/>
                    </a:cubicBezTo>
                    <a:cubicBezTo>
                      <a:pt x="14157" y="14910"/>
                      <a:pt x="14282" y="14882"/>
                      <a:pt x="14413" y="14882"/>
                    </a:cubicBezTo>
                    <a:cubicBezTo>
                      <a:pt x="14601" y="14882"/>
                      <a:pt x="14802" y="14939"/>
                      <a:pt x="14987" y="14988"/>
                    </a:cubicBezTo>
                    <a:cubicBezTo>
                      <a:pt x="15110" y="15020"/>
                      <a:pt x="15248" y="15044"/>
                      <a:pt x="15379" y="15044"/>
                    </a:cubicBezTo>
                    <a:cubicBezTo>
                      <a:pt x="15582" y="15044"/>
                      <a:pt x="15772" y="14988"/>
                      <a:pt x="15881" y="14825"/>
                    </a:cubicBezTo>
                    <a:cubicBezTo>
                      <a:pt x="16038" y="14588"/>
                      <a:pt x="15917" y="14252"/>
                      <a:pt x="15705" y="14061"/>
                    </a:cubicBezTo>
                    <a:cubicBezTo>
                      <a:pt x="15492" y="13872"/>
                      <a:pt x="15214" y="13780"/>
                      <a:pt x="14961" y="13647"/>
                    </a:cubicBezTo>
                    <a:cubicBezTo>
                      <a:pt x="14671" y="13496"/>
                      <a:pt x="14411" y="13287"/>
                      <a:pt x="14199" y="13038"/>
                    </a:cubicBezTo>
                    <a:cubicBezTo>
                      <a:pt x="14078" y="12893"/>
                      <a:pt x="13969" y="12682"/>
                      <a:pt x="14072" y="12524"/>
                    </a:cubicBezTo>
                    <a:cubicBezTo>
                      <a:pt x="14146" y="12408"/>
                      <a:pt x="14293" y="12378"/>
                      <a:pt x="14433" y="12378"/>
                    </a:cubicBezTo>
                    <a:cubicBezTo>
                      <a:pt x="14452" y="12378"/>
                      <a:pt x="14472" y="12379"/>
                      <a:pt x="14491" y="12380"/>
                    </a:cubicBezTo>
                    <a:cubicBezTo>
                      <a:pt x="15190" y="12418"/>
                      <a:pt x="15820" y="12789"/>
                      <a:pt x="16484" y="13010"/>
                    </a:cubicBezTo>
                    <a:cubicBezTo>
                      <a:pt x="16969" y="13172"/>
                      <a:pt x="17481" y="13253"/>
                      <a:pt x="17993" y="13253"/>
                    </a:cubicBezTo>
                    <a:cubicBezTo>
                      <a:pt x="18218" y="13253"/>
                      <a:pt x="18443" y="13238"/>
                      <a:pt x="18666" y="13206"/>
                    </a:cubicBezTo>
                    <a:cubicBezTo>
                      <a:pt x="18918" y="13169"/>
                      <a:pt x="19172" y="13112"/>
                      <a:pt x="19393" y="12987"/>
                    </a:cubicBezTo>
                    <a:cubicBezTo>
                      <a:pt x="19394" y="12987"/>
                      <a:pt x="19394" y="12986"/>
                      <a:pt x="19395" y="12986"/>
                    </a:cubicBezTo>
                    <a:cubicBezTo>
                      <a:pt x="19683" y="12092"/>
                      <a:pt x="19841" y="11165"/>
                      <a:pt x="19870" y="10236"/>
                    </a:cubicBezTo>
                    <a:lnTo>
                      <a:pt x="19870" y="10236"/>
                    </a:lnTo>
                    <a:cubicBezTo>
                      <a:pt x="19711" y="10409"/>
                      <a:pt x="19525" y="10546"/>
                      <a:pt x="19297" y="10606"/>
                    </a:cubicBezTo>
                    <a:cubicBezTo>
                      <a:pt x="19198" y="10633"/>
                      <a:pt x="19096" y="10643"/>
                      <a:pt x="18993" y="10643"/>
                    </a:cubicBezTo>
                    <a:cubicBezTo>
                      <a:pt x="18846" y="10643"/>
                      <a:pt x="18697" y="10622"/>
                      <a:pt x="18553" y="10598"/>
                    </a:cubicBezTo>
                    <a:cubicBezTo>
                      <a:pt x="16174" y="10196"/>
                      <a:pt x="13961" y="8891"/>
                      <a:pt x="12459" y="7006"/>
                    </a:cubicBezTo>
                    <a:cubicBezTo>
                      <a:pt x="12202" y="6683"/>
                      <a:pt x="11965" y="6207"/>
                      <a:pt x="12229" y="5890"/>
                    </a:cubicBezTo>
                    <a:cubicBezTo>
                      <a:pt x="12339" y="5758"/>
                      <a:pt x="12514" y="5696"/>
                      <a:pt x="12687" y="5696"/>
                    </a:cubicBezTo>
                    <a:cubicBezTo>
                      <a:pt x="12726" y="5696"/>
                      <a:pt x="12765" y="5699"/>
                      <a:pt x="12803" y="5705"/>
                    </a:cubicBezTo>
                    <a:cubicBezTo>
                      <a:pt x="13010" y="5739"/>
                      <a:pt x="13197" y="5849"/>
                      <a:pt x="13368" y="5972"/>
                    </a:cubicBezTo>
                    <a:cubicBezTo>
                      <a:pt x="14279" y="6621"/>
                      <a:pt x="14885" y="7674"/>
                      <a:pt x="15888" y="8166"/>
                    </a:cubicBezTo>
                    <a:cubicBezTo>
                      <a:pt x="16048" y="8245"/>
                      <a:pt x="16222" y="8308"/>
                      <a:pt x="16399" y="8308"/>
                    </a:cubicBezTo>
                    <a:cubicBezTo>
                      <a:pt x="16429" y="8308"/>
                      <a:pt x="16459" y="8307"/>
                      <a:pt x="16489" y="8303"/>
                    </a:cubicBezTo>
                    <a:cubicBezTo>
                      <a:pt x="16696" y="8275"/>
                      <a:pt x="16898" y="8128"/>
                      <a:pt x="16929" y="7921"/>
                    </a:cubicBezTo>
                    <a:cubicBezTo>
                      <a:pt x="16969" y="7669"/>
                      <a:pt x="16756" y="7392"/>
                      <a:pt x="16891" y="7174"/>
                    </a:cubicBezTo>
                    <a:cubicBezTo>
                      <a:pt x="16962" y="7060"/>
                      <a:pt x="17095" y="7023"/>
                      <a:pt x="17235" y="7023"/>
                    </a:cubicBezTo>
                    <a:cubicBezTo>
                      <a:pt x="17314" y="7023"/>
                      <a:pt x="17395" y="7035"/>
                      <a:pt x="17469" y="7051"/>
                    </a:cubicBezTo>
                    <a:cubicBezTo>
                      <a:pt x="17805" y="7127"/>
                      <a:pt x="18132" y="7241"/>
                      <a:pt x="18445" y="7387"/>
                    </a:cubicBezTo>
                    <a:cubicBezTo>
                      <a:pt x="18596" y="7459"/>
                      <a:pt x="18766" y="7539"/>
                      <a:pt x="18927" y="7539"/>
                    </a:cubicBezTo>
                    <a:cubicBezTo>
                      <a:pt x="18990" y="7539"/>
                      <a:pt x="19051" y="7527"/>
                      <a:pt x="19108" y="7498"/>
                    </a:cubicBezTo>
                    <a:cubicBezTo>
                      <a:pt x="19318" y="7392"/>
                      <a:pt x="19350" y="7143"/>
                      <a:pt x="19400" y="6899"/>
                    </a:cubicBezTo>
                    <a:cubicBezTo>
                      <a:pt x="19230" y="6368"/>
                      <a:pt x="19017" y="5850"/>
                      <a:pt x="18757" y="5351"/>
                    </a:cubicBezTo>
                    <a:cubicBezTo>
                      <a:pt x="18633" y="5462"/>
                      <a:pt x="18465" y="5514"/>
                      <a:pt x="18295" y="5514"/>
                    </a:cubicBezTo>
                    <a:cubicBezTo>
                      <a:pt x="18203" y="5514"/>
                      <a:pt x="18111" y="5499"/>
                      <a:pt x="18024" y="5470"/>
                    </a:cubicBezTo>
                    <a:cubicBezTo>
                      <a:pt x="17770" y="5387"/>
                      <a:pt x="17560" y="5208"/>
                      <a:pt x="17374" y="5018"/>
                    </a:cubicBezTo>
                    <a:cubicBezTo>
                      <a:pt x="16960" y="4593"/>
                      <a:pt x="16632" y="4084"/>
                      <a:pt x="16415" y="3533"/>
                    </a:cubicBezTo>
                    <a:cubicBezTo>
                      <a:pt x="16337" y="3335"/>
                      <a:pt x="16272" y="3120"/>
                      <a:pt x="16306" y="2911"/>
                    </a:cubicBezTo>
                    <a:cubicBezTo>
                      <a:pt x="16332" y="2754"/>
                      <a:pt x="16426" y="2602"/>
                      <a:pt x="16560" y="2528"/>
                    </a:cubicBezTo>
                    <a:cubicBezTo>
                      <a:pt x="16001" y="2027"/>
                      <a:pt x="15399" y="1602"/>
                      <a:pt x="14767" y="1252"/>
                    </a:cubicBezTo>
                    <a:cubicBezTo>
                      <a:pt x="14365" y="1278"/>
                      <a:pt x="13970" y="1601"/>
                      <a:pt x="13950" y="2014"/>
                    </a:cubicBezTo>
                    <a:cubicBezTo>
                      <a:pt x="13926" y="2459"/>
                      <a:pt x="14256" y="2835"/>
                      <a:pt x="14566" y="3158"/>
                    </a:cubicBezTo>
                    <a:cubicBezTo>
                      <a:pt x="14833" y="3436"/>
                      <a:pt x="15100" y="3715"/>
                      <a:pt x="15368" y="3994"/>
                    </a:cubicBezTo>
                    <a:cubicBezTo>
                      <a:pt x="15549" y="4182"/>
                      <a:pt x="15736" y="4379"/>
                      <a:pt x="15819" y="4627"/>
                    </a:cubicBezTo>
                    <a:cubicBezTo>
                      <a:pt x="15903" y="4874"/>
                      <a:pt x="15853" y="5187"/>
                      <a:pt x="15635" y="5332"/>
                    </a:cubicBezTo>
                    <a:cubicBezTo>
                      <a:pt x="15554" y="5386"/>
                      <a:pt x="15467" y="5410"/>
                      <a:pt x="15377" y="5410"/>
                    </a:cubicBezTo>
                    <a:cubicBezTo>
                      <a:pt x="15109" y="5410"/>
                      <a:pt x="14822" y="5202"/>
                      <a:pt x="14629" y="4983"/>
                    </a:cubicBezTo>
                    <a:cubicBezTo>
                      <a:pt x="14477" y="4808"/>
                      <a:pt x="14337" y="4620"/>
                      <a:pt x="14214" y="4424"/>
                    </a:cubicBezTo>
                    <a:cubicBezTo>
                      <a:pt x="14027" y="4123"/>
                      <a:pt x="13867" y="3788"/>
                      <a:pt x="13579" y="3583"/>
                    </a:cubicBezTo>
                    <a:cubicBezTo>
                      <a:pt x="13449" y="3490"/>
                      <a:pt x="13281" y="3438"/>
                      <a:pt x="13120" y="3438"/>
                    </a:cubicBezTo>
                    <a:cubicBezTo>
                      <a:pt x="12925" y="3438"/>
                      <a:pt x="12740" y="3514"/>
                      <a:pt x="12644" y="3683"/>
                    </a:cubicBezTo>
                    <a:cubicBezTo>
                      <a:pt x="12593" y="3772"/>
                      <a:pt x="12574" y="3877"/>
                      <a:pt x="12515" y="3961"/>
                    </a:cubicBezTo>
                    <a:cubicBezTo>
                      <a:pt x="12437" y="4074"/>
                      <a:pt x="12316" y="4120"/>
                      <a:pt x="12183" y="4120"/>
                    </a:cubicBezTo>
                    <a:cubicBezTo>
                      <a:pt x="11993" y="4120"/>
                      <a:pt x="11778" y="4024"/>
                      <a:pt x="11633" y="3891"/>
                    </a:cubicBezTo>
                    <a:cubicBezTo>
                      <a:pt x="11234" y="3527"/>
                      <a:pt x="11039" y="2995"/>
                      <a:pt x="10864" y="2483"/>
                    </a:cubicBezTo>
                    <a:cubicBezTo>
                      <a:pt x="10660" y="1885"/>
                      <a:pt x="10475" y="1174"/>
                      <a:pt x="10847" y="661"/>
                    </a:cubicBezTo>
                    <a:cubicBezTo>
                      <a:pt x="11060" y="366"/>
                      <a:pt x="11423" y="212"/>
                      <a:pt x="11788" y="172"/>
                    </a:cubicBezTo>
                    <a:cubicBezTo>
                      <a:pt x="11179" y="58"/>
                      <a:pt x="10562" y="1"/>
                      <a:pt x="9945" y="1"/>
                    </a:cubicBezTo>
                    <a:close/>
                  </a:path>
                </a:pathLst>
              </a:custGeom>
              <a:solidFill>
                <a:srgbClr val="DB0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3"/>
              <p:cNvSpPr/>
              <p:nvPr/>
            </p:nvSpPr>
            <p:spPr>
              <a:xfrm>
                <a:off x="3494300" y="994975"/>
                <a:ext cx="140225" cy="114775"/>
              </a:xfrm>
              <a:custGeom>
                <a:rect b="b" l="l" r="r" t="t"/>
                <a:pathLst>
                  <a:path extrusionOk="0" h="4591" w="5609">
                    <a:moveTo>
                      <a:pt x="647" y="0"/>
                    </a:moveTo>
                    <a:cubicBezTo>
                      <a:pt x="507" y="0"/>
                      <a:pt x="358" y="31"/>
                      <a:pt x="284" y="146"/>
                    </a:cubicBezTo>
                    <a:cubicBezTo>
                      <a:pt x="181" y="305"/>
                      <a:pt x="289" y="515"/>
                      <a:pt x="412" y="660"/>
                    </a:cubicBezTo>
                    <a:cubicBezTo>
                      <a:pt x="623" y="911"/>
                      <a:pt x="884" y="1119"/>
                      <a:pt x="1174" y="1270"/>
                    </a:cubicBezTo>
                    <a:cubicBezTo>
                      <a:pt x="1426" y="1402"/>
                      <a:pt x="1705" y="1494"/>
                      <a:pt x="1917" y="1684"/>
                    </a:cubicBezTo>
                    <a:cubicBezTo>
                      <a:pt x="2129" y="1875"/>
                      <a:pt x="2252" y="2210"/>
                      <a:pt x="2093" y="2447"/>
                    </a:cubicBezTo>
                    <a:cubicBezTo>
                      <a:pt x="1983" y="2611"/>
                      <a:pt x="1793" y="2667"/>
                      <a:pt x="1590" y="2667"/>
                    </a:cubicBezTo>
                    <a:cubicBezTo>
                      <a:pt x="1459" y="2667"/>
                      <a:pt x="1323" y="2643"/>
                      <a:pt x="1200" y="2611"/>
                    </a:cubicBezTo>
                    <a:cubicBezTo>
                      <a:pt x="1014" y="2562"/>
                      <a:pt x="812" y="2504"/>
                      <a:pt x="623" y="2504"/>
                    </a:cubicBezTo>
                    <a:cubicBezTo>
                      <a:pt x="493" y="2504"/>
                      <a:pt x="369" y="2532"/>
                      <a:pt x="260" y="2608"/>
                    </a:cubicBezTo>
                    <a:cubicBezTo>
                      <a:pt x="81" y="2734"/>
                      <a:pt x="0" y="2970"/>
                      <a:pt x="25" y="3190"/>
                    </a:cubicBezTo>
                    <a:cubicBezTo>
                      <a:pt x="50" y="3408"/>
                      <a:pt x="165" y="3606"/>
                      <a:pt x="311" y="3771"/>
                    </a:cubicBezTo>
                    <a:cubicBezTo>
                      <a:pt x="741" y="4255"/>
                      <a:pt x="1409" y="4456"/>
                      <a:pt x="2053" y="4530"/>
                    </a:cubicBezTo>
                    <a:cubicBezTo>
                      <a:pt x="2200" y="4547"/>
                      <a:pt x="2726" y="4586"/>
                      <a:pt x="3175" y="4591"/>
                    </a:cubicBezTo>
                    <a:lnTo>
                      <a:pt x="3177" y="4589"/>
                    </a:lnTo>
                    <a:cubicBezTo>
                      <a:pt x="4332" y="3430"/>
                      <a:pt x="5140" y="2063"/>
                      <a:pt x="5608" y="608"/>
                    </a:cubicBezTo>
                    <a:lnTo>
                      <a:pt x="5608" y="608"/>
                    </a:lnTo>
                    <a:cubicBezTo>
                      <a:pt x="5606" y="608"/>
                      <a:pt x="5606" y="610"/>
                      <a:pt x="5605" y="610"/>
                    </a:cubicBezTo>
                    <a:cubicBezTo>
                      <a:pt x="5384" y="733"/>
                      <a:pt x="5132" y="792"/>
                      <a:pt x="4879" y="829"/>
                    </a:cubicBezTo>
                    <a:cubicBezTo>
                      <a:pt x="4657" y="861"/>
                      <a:pt x="4432" y="876"/>
                      <a:pt x="4207" y="876"/>
                    </a:cubicBezTo>
                    <a:cubicBezTo>
                      <a:pt x="3695" y="876"/>
                      <a:pt x="3183" y="794"/>
                      <a:pt x="2697" y="633"/>
                    </a:cubicBezTo>
                    <a:cubicBezTo>
                      <a:pt x="2032" y="411"/>
                      <a:pt x="1402" y="41"/>
                      <a:pt x="704" y="2"/>
                    </a:cubicBezTo>
                    <a:cubicBezTo>
                      <a:pt x="685" y="1"/>
                      <a:pt x="666" y="0"/>
                      <a:pt x="647" y="0"/>
                    </a:cubicBezTo>
                    <a:close/>
                  </a:path>
                </a:pathLst>
              </a:custGeom>
              <a:solidFill>
                <a:srgbClr val="35A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3"/>
              <p:cNvSpPr/>
              <p:nvPr/>
            </p:nvSpPr>
            <p:spPr>
              <a:xfrm>
                <a:off x="3320650" y="1013300"/>
                <a:ext cx="188500" cy="163000"/>
              </a:xfrm>
              <a:custGeom>
                <a:rect b="b" l="l" r="r" t="t"/>
                <a:pathLst>
                  <a:path extrusionOk="0" h="6520" w="7540">
                    <a:moveTo>
                      <a:pt x="877" y="0"/>
                    </a:moveTo>
                    <a:cubicBezTo>
                      <a:pt x="700" y="0"/>
                      <a:pt x="516" y="80"/>
                      <a:pt x="430" y="236"/>
                    </a:cubicBezTo>
                    <a:cubicBezTo>
                      <a:pt x="345" y="389"/>
                      <a:pt x="372" y="586"/>
                      <a:pt x="456" y="740"/>
                    </a:cubicBezTo>
                    <a:cubicBezTo>
                      <a:pt x="541" y="894"/>
                      <a:pt x="673" y="1017"/>
                      <a:pt x="802" y="1135"/>
                    </a:cubicBezTo>
                    <a:cubicBezTo>
                      <a:pt x="1221" y="1517"/>
                      <a:pt x="1640" y="1901"/>
                      <a:pt x="2059" y="2283"/>
                    </a:cubicBezTo>
                    <a:cubicBezTo>
                      <a:pt x="2202" y="2414"/>
                      <a:pt x="2348" y="2548"/>
                      <a:pt x="2450" y="2715"/>
                    </a:cubicBezTo>
                    <a:cubicBezTo>
                      <a:pt x="2552" y="2883"/>
                      <a:pt x="2605" y="3090"/>
                      <a:pt x="2546" y="3276"/>
                    </a:cubicBezTo>
                    <a:cubicBezTo>
                      <a:pt x="2528" y="3330"/>
                      <a:pt x="2500" y="3384"/>
                      <a:pt x="2453" y="3413"/>
                    </a:cubicBezTo>
                    <a:cubicBezTo>
                      <a:pt x="2424" y="3431"/>
                      <a:pt x="2392" y="3439"/>
                      <a:pt x="2359" y="3439"/>
                    </a:cubicBezTo>
                    <a:cubicBezTo>
                      <a:pt x="2292" y="3439"/>
                      <a:pt x="2221" y="3408"/>
                      <a:pt x="2159" y="3375"/>
                    </a:cubicBezTo>
                    <a:cubicBezTo>
                      <a:pt x="1754" y="3158"/>
                      <a:pt x="1393" y="2862"/>
                      <a:pt x="1100" y="2506"/>
                    </a:cubicBezTo>
                    <a:cubicBezTo>
                      <a:pt x="971" y="2348"/>
                      <a:pt x="837" y="2168"/>
                      <a:pt x="638" y="2121"/>
                    </a:cubicBezTo>
                    <a:cubicBezTo>
                      <a:pt x="609" y="2114"/>
                      <a:pt x="579" y="2111"/>
                      <a:pt x="550" y="2111"/>
                    </a:cubicBezTo>
                    <a:cubicBezTo>
                      <a:pt x="355" y="2111"/>
                      <a:pt x="165" y="2253"/>
                      <a:pt x="88" y="2437"/>
                    </a:cubicBezTo>
                    <a:cubicBezTo>
                      <a:pt x="0" y="2650"/>
                      <a:pt x="41" y="2899"/>
                      <a:pt x="146" y="3104"/>
                    </a:cubicBezTo>
                    <a:cubicBezTo>
                      <a:pt x="252" y="3309"/>
                      <a:pt x="417" y="3477"/>
                      <a:pt x="582" y="3636"/>
                    </a:cubicBezTo>
                    <a:cubicBezTo>
                      <a:pt x="1915" y="4919"/>
                      <a:pt x="3547" y="5852"/>
                      <a:pt x="5277" y="6519"/>
                    </a:cubicBezTo>
                    <a:cubicBezTo>
                      <a:pt x="6054" y="6345"/>
                      <a:pt x="6814" y="6078"/>
                      <a:pt x="7540" y="5715"/>
                    </a:cubicBezTo>
                    <a:cubicBezTo>
                      <a:pt x="7405" y="5697"/>
                      <a:pt x="7271" y="5670"/>
                      <a:pt x="7140" y="5634"/>
                    </a:cubicBezTo>
                    <a:cubicBezTo>
                      <a:pt x="6830" y="5546"/>
                      <a:pt x="6538" y="5407"/>
                      <a:pt x="6250" y="5270"/>
                    </a:cubicBezTo>
                    <a:cubicBezTo>
                      <a:pt x="5711" y="5013"/>
                      <a:pt x="5170" y="4757"/>
                      <a:pt x="4631" y="4500"/>
                    </a:cubicBezTo>
                    <a:cubicBezTo>
                      <a:pt x="4412" y="4395"/>
                      <a:pt x="4188" y="4289"/>
                      <a:pt x="4009" y="4123"/>
                    </a:cubicBezTo>
                    <a:cubicBezTo>
                      <a:pt x="3831" y="3957"/>
                      <a:pt x="3699" y="3722"/>
                      <a:pt x="3719" y="3480"/>
                    </a:cubicBezTo>
                    <a:cubicBezTo>
                      <a:pt x="3727" y="3386"/>
                      <a:pt x="3760" y="3289"/>
                      <a:pt x="3836" y="3235"/>
                    </a:cubicBezTo>
                    <a:cubicBezTo>
                      <a:pt x="3883" y="3201"/>
                      <a:pt x="3936" y="3188"/>
                      <a:pt x="3992" y="3188"/>
                    </a:cubicBezTo>
                    <a:cubicBezTo>
                      <a:pt x="4095" y="3188"/>
                      <a:pt x="4207" y="3231"/>
                      <a:pt x="4307" y="3267"/>
                    </a:cubicBezTo>
                    <a:cubicBezTo>
                      <a:pt x="4369" y="3290"/>
                      <a:pt x="4443" y="3305"/>
                      <a:pt x="4512" y="3305"/>
                    </a:cubicBezTo>
                    <a:cubicBezTo>
                      <a:pt x="4613" y="3305"/>
                      <a:pt x="4707" y="3272"/>
                      <a:pt x="4745" y="3183"/>
                    </a:cubicBezTo>
                    <a:cubicBezTo>
                      <a:pt x="4773" y="3121"/>
                      <a:pt x="4763" y="3049"/>
                      <a:pt x="4743" y="2982"/>
                    </a:cubicBezTo>
                    <a:cubicBezTo>
                      <a:pt x="4656" y="2690"/>
                      <a:pt x="4408" y="2474"/>
                      <a:pt x="4142" y="2324"/>
                    </a:cubicBezTo>
                    <a:cubicBezTo>
                      <a:pt x="3877" y="2175"/>
                      <a:pt x="3584" y="2076"/>
                      <a:pt x="3323" y="1921"/>
                    </a:cubicBezTo>
                    <a:cubicBezTo>
                      <a:pt x="2570" y="1476"/>
                      <a:pt x="2137" y="618"/>
                      <a:pt x="1386" y="169"/>
                    </a:cubicBezTo>
                    <a:cubicBezTo>
                      <a:pt x="1232" y="77"/>
                      <a:pt x="1062" y="3"/>
                      <a:pt x="884" y="0"/>
                    </a:cubicBezTo>
                    <a:cubicBezTo>
                      <a:pt x="882" y="0"/>
                      <a:pt x="879" y="0"/>
                      <a:pt x="877" y="0"/>
                    </a:cubicBezTo>
                    <a:close/>
                  </a:path>
                </a:pathLst>
              </a:custGeom>
              <a:solidFill>
                <a:srgbClr val="35A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3"/>
              <p:cNvSpPr/>
              <p:nvPr/>
            </p:nvSpPr>
            <p:spPr>
              <a:xfrm>
                <a:off x="3152425" y="970600"/>
                <a:ext cx="228975" cy="211150"/>
              </a:xfrm>
              <a:custGeom>
                <a:rect b="b" l="l" r="r" t="t"/>
                <a:pathLst>
                  <a:path extrusionOk="0" h="8446" w="9159">
                    <a:moveTo>
                      <a:pt x="1" y="1"/>
                    </a:moveTo>
                    <a:cubicBezTo>
                      <a:pt x="303" y="2035"/>
                      <a:pt x="1237" y="3994"/>
                      <a:pt x="2802" y="5560"/>
                    </a:cubicBezTo>
                    <a:cubicBezTo>
                      <a:pt x="4572" y="7328"/>
                      <a:pt x="6843" y="8290"/>
                      <a:pt x="9159" y="8445"/>
                    </a:cubicBezTo>
                    <a:cubicBezTo>
                      <a:pt x="8547" y="8151"/>
                      <a:pt x="7878" y="7979"/>
                      <a:pt x="7237" y="7746"/>
                    </a:cubicBezTo>
                    <a:cubicBezTo>
                      <a:pt x="6618" y="7522"/>
                      <a:pt x="6024" y="7237"/>
                      <a:pt x="5446" y="6923"/>
                    </a:cubicBezTo>
                    <a:cubicBezTo>
                      <a:pt x="4806" y="6576"/>
                      <a:pt x="4172" y="6182"/>
                      <a:pt x="3722" y="5611"/>
                    </a:cubicBezTo>
                    <a:cubicBezTo>
                      <a:pt x="3681" y="5558"/>
                      <a:pt x="3640" y="5482"/>
                      <a:pt x="3682" y="5429"/>
                    </a:cubicBezTo>
                    <a:cubicBezTo>
                      <a:pt x="3707" y="5398"/>
                      <a:pt x="3749" y="5390"/>
                      <a:pt x="3787" y="5378"/>
                    </a:cubicBezTo>
                    <a:cubicBezTo>
                      <a:pt x="4044" y="5297"/>
                      <a:pt x="4121" y="4947"/>
                      <a:pt x="4011" y="4701"/>
                    </a:cubicBezTo>
                    <a:cubicBezTo>
                      <a:pt x="3901" y="4456"/>
                      <a:pt x="3670" y="4292"/>
                      <a:pt x="3453" y="4133"/>
                    </a:cubicBezTo>
                    <a:cubicBezTo>
                      <a:pt x="1992" y="3059"/>
                      <a:pt x="800" y="1628"/>
                      <a:pt x="1" y="1"/>
                    </a:cubicBezTo>
                    <a:close/>
                  </a:path>
                </a:pathLst>
              </a:custGeom>
              <a:solidFill>
                <a:srgbClr val="35A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3"/>
              <p:cNvSpPr/>
              <p:nvPr/>
            </p:nvSpPr>
            <p:spPr>
              <a:xfrm>
                <a:off x="3310250" y="687600"/>
                <a:ext cx="86575" cy="153375"/>
              </a:xfrm>
              <a:custGeom>
                <a:rect b="b" l="l" r="r" t="t"/>
                <a:pathLst>
                  <a:path extrusionOk="0" h="6135" w="3463">
                    <a:moveTo>
                      <a:pt x="2268" y="0"/>
                    </a:moveTo>
                    <a:lnTo>
                      <a:pt x="2268" y="0"/>
                    </a:lnTo>
                    <a:cubicBezTo>
                      <a:pt x="1538" y="92"/>
                      <a:pt x="818" y="265"/>
                      <a:pt x="120" y="516"/>
                    </a:cubicBezTo>
                    <a:cubicBezTo>
                      <a:pt x="94" y="615"/>
                      <a:pt x="73" y="715"/>
                      <a:pt x="59" y="816"/>
                    </a:cubicBezTo>
                    <a:cubicBezTo>
                      <a:pt x="1" y="1230"/>
                      <a:pt x="40" y="1653"/>
                      <a:pt x="100" y="2068"/>
                    </a:cubicBezTo>
                    <a:cubicBezTo>
                      <a:pt x="212" y="2825"/>
                      <a:pt x="403" y="3577"/>
                      <a:pt x="748" y="4260"/>
                    </a:cubicBezTo>
                    <a:cubicBezTo>
                      <a:pt x="1095" y="4943"/>
                      <a:pt x="1606" y="5552"/>
                      <a:pt x="2266" y="5940"/>
                    </a:cubicBezTo>
                    <a:cubicBezTo>
                      <a:pt x="2445" y="6046"/>
                      <a:pt x="2658" y="6134"/>
                      <a:pt x="2861" y="6134"/>
                    </a:cubicBezTo>
                    <a:cubicBezTo>
                      <a:pt x="2961" y="6134"/>
                      <a:pt x="3059" y="6113"/>
                      <a:pt x="3148" y="6062"/>
                    </a:cubicBezTo>
                    <a:cubicBezTo>
                      <a:pt x="3332" y="5955"/>
                      <a:pt x="3433" y="5741"/>
                      <a:pt x="3449" y="5530"/>
                    </a:cubicBezTo>
                    <a:cubicBezTo>
                      <a:pt x="3462" y="5319"/>
                      <a:pt x="3400" y="5109"/>
                      <a:pt x="3320" y="4914"/>
                    </a:cubicBezTo>
                    <a:cubicBezTo>
                      <a:pt x="3161" y="4526"/>
                      <a:pt x="2929" y="4174"/>
                      <a:pt x="2716" y="3814"/>
                    </a:cubicBezTo>
                    <a:cubicBezTo>
                      <a:pt x="2177" y="2894"/>
                      <a:pt x="1760" y="1842"/>
                      <a:pt x="1901" y="785"/>
                    </a:cubicBezTo>
                    <a:cubicBezTo>
                      <a:pt x="1927" y="592"/>
                      <a:pt x="1972" y="397"/>
                      <a:pt x="2072" y="230"/>
                    </a:cubicBezTo>
                    <a:cubicBezTo>
                      <a:pt x="2124" y="143"/>
                      <a:pt x="2191" y="66"/>
                      <a:pt x="2268" y="0"/>
                    </a:cubicBezTo>
                    <a:close/>
                  </a:path>
                </a:pathLst>
              </a:custGeom>
              <a:solidFill>
                <a:srgbClr val="10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3"/>
              <p:cNvSpPr/>
              <p:nvPr/>
            </p:nvSpPr>
            <p:spPr>
              <a:xfrm>
                <a:off x="3448700" y="827975"/>
                <a:ext cx="198525" cy="123700"/>
              </a:xfrm>
              <a:custGeom>
                <a:rect b="b" l="l" r="r" t="t"/>
                <a:pathLst>
                  <a:path extrusionOk="0" h="4948" w="7941">
                    <a:moveTo>
                      <a:pt x="723" y="0"/>
                    </a:moveTo>
                    <a:cubicBezTo>
                      <a:pt x="550" y="0"/>
                      <a:pt x="374" y="62"/>
                      <a:pt x="265" y="194"/>
                    </a:cubicBezTo>
                    <a:cubicBezTo>
                      <a:pt x="1" y="511"/>
                      <a:pt x="238" y="987"/>
                      <a:pt x="496" y="1310"/>
                    </a:cubicBezTo>
                    <a:cubicBezTo>
                      <a:pt x="1998" y="3195"/>
                      <a:pt x="4211" y="4500"/>
                      <a:pt x="6589" y="4902"/>
                    </a:cubicBezTo>
                    <a:cubicBezTo>
                      <a:pt x="6735" y="4926"/>
                      <a:pt x="6883" y="4947"/>
                      <a:pt x="7030" y="4947"/>
                    </a:cubicBezTo>
                    <a:cubicBezTo>
                      <a:pt x="7132" y="4947"/>
                      <a:pt x="7234" y="4937"/>
                      <a:pt x="7334" y="4910"/>
                    </a:cubicBezTo>
                    <a:cubicBezTo>
                      <a:pt x="7562" y="4850"/>
                      <a:pt x="7748" y="4713"/>
                      <a:pt x="7906" y="4540"/>
                    </a:cubicBezTo>
                    <a:cubicBezTo>
                      <a:pt x="7940" y="3415"/>
                      <a:pt x="7783" y="2287"/>
                      <a:pt x="7438" y="1204"/>
                    </a:cubicBezTo>
                    <a:cubicBezTo>
                      <a:pt x="7388" y="1447"/>
                      <a:pt x="7355" y="1696"/>
                      <a:pt x="7144" y="1802"/>
                    </a:cubicBezTo>
                    <a:cubicBezTo>
                      <a:pt x="7086" y="1832"/>
                      <a:pt x="7026" y="1844"/>
                      <a:pt x="6963" y="1844"/>
                    </a:cubicBezTo>
                    <a:cubicBezTo>
                      <a:pt x="6803" y="1844"/>
                      <a:pt x="6633" y="1763"/>
                      <a:pt x="6481" y="1691"/>
                    </a:cubicBezTo>
                    <a:cubicBezTo>
                      <a:pt x="6170" y="1543"/>
                      <a:pt x="5843" y="1431"/>
                      <a:pt x="5506" y="1355"/>
                    </a:cubicBezTo>
                    <a:cubicBezTo>
                      <a:pt x="5432" y="1338"/>
                      <a:pt x="5350" y="1326"/>
                      <a:pt x="5270" y="1326"/>
                    </a:cubicBezTo>
                    <a:cubicBezTo>
                      <a:pt x="5130" y="1326"/>
                      <a:pt x="4998" y="1364"/>
                      <a:pt x="4927" y="1479"/>
                    </a:cubicBezTo>
                    <a:cubicBezTo>
                      <a:pt x="4792" y="1695"/>
                      <a:pt x="5004" y="1973"/>
                      <a:pt x="4967" y="2226"/>
                    </a:cubicBezTo>
                    <a:cubicBezTo>
                      <a:pt x="4935" y="2432"/>
                      <a:pt x="4731" y="2581"/>
                      <a:pt x="4526" y="2607"/>
                    </a:cubicBezTo>
                    <a:cubicBezTo>
                      <a:pt x="4496" y="2611"/>
                      <a:pt x="4466" y="2613"/>
                      <a:pt x="4436" y="2613"/>
                    </a:cubicBezTo>
                    <a:cubicBezTo>
                      <a:pt x="4260" y="2613"/>
                      <a:pt x="4086" y="2549"/>
                      <a:pt x="3925" y="2470"/>
                    </a:cubicBezTo>
                    <a:cubicBezTo>
                      <a:pt x="2920" y="1978"/>
                      <a:pt x="2315" y="925"/>
                      <a:pt x="1404" y="276"/>
                    </a:cubicBezTo>
                    <a:cubicBezTo>
                      <a:pt x="1234" y="153"/>
                      <a:pt x="1046" y="44"/>
                      <a:pt x="839" y="9"/>
                    </a:cubicBezTo>
                    <a:cubicBezTo>
                      <a:pt x="801" y="3"/>
                      <a:pt x="762" y="0"/>
                      <a:pt x="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3"/>
              <p:cNvSpPr/>
              <p:nvPr/>
            </p:nvSpPr>
            <p:spPr>
              <a:xfrm>
                <a:off x="3411500" y="689850"/>
                <a:ext cx="135725" cy="130975"/>
              </a:xfrm>
              <a:custGeom>
                <a:rect b="b" l="l" r="r" t="t"/>
                <a:pathLst>
                  <a:path extrusionOk="0" h="5239" w="5429">
                    <a:moveTo>
                      <a:pt x="1312" y="1"/>
                    </a:moveTo>
                    <a:cubicBezTo>
                      <a:pt x="949" y="40"/>
                      <a:pt x="586" y="195"/>
                      <a:pt x="373" y="491"/>
                    </a:cubicBezTo>
                    <a:cubicBezTo>
                      <a:pt x="1" y="1004"/>
                      <a:pt x="186" y="1714"/>
                      <a:pt x="390" y="2312"/>
                    </a:cubicBezTo>
                    <a:cubicBezTo>
                      <a:pt x="565" y="2824"/>
                      <a:pt x="759" y="3355"/>
                      <a:pt x="1158" y="3720"/>
                    </a:cubicBezTo>
                    <a:cubicBezTo>
                      <a:pt x="1304" y="3853"/>
                      <a:pt x="1518" y="3950"/>
                      <a:pt x="1709" y="3950"/>
                    </a:cubicBezTo>
                    <a:cubicBezTo>
                      <a:pt x="1841" y="3950"/>
                      <a:pt x="1962" y="3903"/>
                      <a:pt x="2041" y="3791"/>
                    </a:cubicBezTo>
                    <a:cubicBezTo>
                      <a:pt x="2099" y="3706"/>
                      <a:pt x="2120" y="3601"/>
                      <a:pt x="2170" y="3512"/>
                    </a:cubicBezTo>
                    <a:cubicBezTo>
                      <a:pt x="2265" y="3343"/>
                      <a:pt x="2450" y="3268"/>
                      <a:pt x="2645" y="3268"/>
                    </a:cubicBezTo>
                    <a:cubicBezTo>
                      <a:pt x="2806" y="3268"/>
                      <a:pt x="2975" y="3319"/>
                      <a:pt x="3105" y="3412"/>
                    </a:cubicBezTo>
                    <a:cubicBezTo>
                      <a:pt x="3393" y="3618"/>
                      <a:pt x="3553" y="3952"/>
                      <a:pt x="3740" y="4253"/>
                    </a:cubicBezTo>
                    <a:cubicBezTo>
                      <a:pt x="3862" y="4451"/>
                      <a:pt x="4001" y="4637"/>
                      <a:pt x="4155" y="4812"/>
                    </a:cubicBezTo>
                    <a:cubicBezTo>
                      <a:pt x="4347" y="5031"/>
                      <a:pt x="4635" y="5239"/>
                      <a:pt x="4903" y="5239"/>
                    </a:cubicBezTo>
                    <a:cubicBezTo>
                      <a:pt x="4993" y="5239"/>
                      <a:pt x="5080" y="5215"/>
                      <a:pt x="5162" y="5161"/>
                    </a:cubicBezTo>
                    <a:cubicBezTo>
                      <a:pt x="5379" y="5016"/>
                      <a:pt x="5429" y="4703"/>
                      <a:pt x="5344" y="4456"/>
                    </a:cubicBezTo>
                    <a:cubicBezTo>
                      <a:pt x="5260" y="4208"/>
                      <a:pt x="5073" y="4011"/>
                      <a:pt x="4893" y="3823"/>
                    </a:cubicBezTo>
                    <a:cubicBezTo>
                      <a:pt x="4627" y="3544"/>
                      <a:pt x="4360" y="3265"/>
                      <a:pt x="4092" y="2988"/>
                    </a:cubicBezTo>
                    <a:cubicBezTo>
                      <a:pt x="3782" y="2664"/>
                      <a:pt x="3452" y="2288"/>
                      <a:pt x="3476" y="1843"/>
                    </a:cubicBezTo>
                    <a:cubicBezTo>
                      <a:pt x="3498" y="1430"/>
                      <a:pt x="3892" y="1107"/>
                      <a:pt x="4292" y="1081"/>
                    </a:cubicBezTo>
                    <a:cubicBezTo>
                      <a:pt x="3352" y="558"/>
                      <a:pt x="2344" y="196"/>
                      <a:pt x="1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3"/>
              <p:cNvSpPr/>
              <p:nvPr/>
            </p:nvSpPr>
            <p:spPr>
              <a:xfrm>
                <a:off x="3221950" y="715075"/>
                <a:ext cx="243075" cy="272275"/>
              </a:xfrm>
              <a:custGeom>
                <a:rect b="b" l="l" r="r" t="t"/>
                <a:pathLst>
                  <a:path extrusionOk="0" h="10891" w="9723">
                    <a:moveTo>
                      <a:pt x="2342" y="1"/>
                    </a:moveTo>
                    <a:cubicBezTo>
                      <a:pt x="1508" y="448"/>
                      <a:pt x="725" y="1023"/>
                      <a:pt x="20" y="1727"/>
                    </a:cubicBezTo>
                    <a:cubicBezTo>
                      <a:pt x="14" y="1733"/>
                      <a:pt x="8" y="1741"/>
                      <a:pt x="1" y="1748"/>
                    </a:cubicBezTo>
                    <a:cubicBezTo>
                      <a:pt x="570" y="4641"/>
                      <a:pt x="2261" y="7302"/>
                      <a:pt x="4416" y="9353"/>
                    </a:cubicBezTo>
                    <a:cubicBezTo>
                      <a:pt x="4589" y="9518"/>
                      <a:pt x="4779" y="9687"/>
                      <a:pt x="5013" y="9736"/>
                    </a:cubicBezTo>
                    <a:cubicBezTo>
                      <a:pt x="5049" y="9744"/>
                      <a:pt x="5087" y="9748"/>
                      <a:pt x="5124" y="9748"/>
                    </a:cubicBezTo>
                    <a:cubicBezTo>
                      <a:pt x="5330" y="9748"/>
                      <a:pt x="5543" y="9633"/>
                      <a:pt x="5584" y="9434"/>
                    </a:cubicBezTo>
                    <a:cubicBezTo>
                      <a:pt x="5609" y="9320"/>
                      <a:pt x="5574" y="9199"/>
                      <a:pt x="5595" y="9085"/>
                    </a:cubicBezTo>
                    <a:cubicBezTo>
                      <a:pt x="5637" y="8876"/>
                      <a:pt x="5862" y="8756"/>
                      <a:pt x="6081" y="8756"/>
                    </a:cubicBezTo>
                    <a:cubicBezTo>
                      <a:pt x="6128" y="8756"/>
                      <a:pt x="6175" y="8762"/>
                      <a:pt x="6220" y="8773"/>
                    </a:cubicBezTo>
                    <a:cubicBezTo>
                      <a:pt x="6473" y="8839"/>
                      <a:pt x="6668" y="9030"/>
                      <a:pt x="6858" y="9209"/>
                    </a:cubicBezTo>
                    <a:cubicBezTo>
                      <a:pt x="7481" y="9793"/>
                      <a:pt x="8169" y="10311"/>
                      <a:pt x="8904" y="10747"/>
                    </a:cubicBezTo>
                    <a:cubicBezTo>
                      <a:pt x="9036" y="10826"/>
                      <a:pt x="9212" y="10890"/>
                      <a:pt x="9362" y="10890"/>
                    </a:cubicBezTo>
                    <a:cubicBezTo>
                      <a:pt x="9487" y="10890"/>
                      <a:pt x="9594" y="10846"/>
                      <a:pt x="9646" y="10730"/>
                    </a:cubicBezTo>
                    <a:cubicBezTo>
                      <a:pt x="9722" y="10559"/>
                      <a:pt x="9597" y="10369"/>
                      <a:pt x="9474" y="10227"/>
                    </a:cubicBezTo>
                    <a:cubicBezTo>
                      <a:pt x="8200" y="8752"/>
                      <a:pt x="6507" y="7685"/>
                      <a:pt x="5233" y="6213"/>
                    </a:cubicBezTo>
                    <a:cubicBezTo>
                      <a:pt x="4697" y="5594"/>
                      <a:pt x="4242" y="4912"/>
                      <a:pt x="3790" y="4230"/>
                    </a:cubicBezTo>
                    <a:cubicBezTo>
                      <a:pt x="3289" y="3480"/>
                      <a:pt x="2785" y="2718"/>
                      <a:pt x="2502" y="1863"/>
                    </a:cubicBezTo>
                    <a:cubicBezTo>
                      <a:pt x="2305" y="1267"/>
                      <a:pt x="2228" y="612"/>
                      <a:pt x="2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3"/>
              <p:cNvSpPr/>
              <p:nvPr/>
            </p:nvSpPr>
            <p:spPr>
              <a:xfrm>
                <a:off x="3149575" y="685475"/>
                <a:ext cx="496750" cy="496675"/>
              </a:xfrm>
              <a:custGeom>
                <a:rect b="b" l="l" r="r" t="t"/>
                <a:pathLst>
                  <a:path extrusionOk="0" h="19867" w="19870">
                    <a:moveTo>
                      <a:pt x="9945" y="1"/>
                    </a:moveTo>
                    <a:cubicBezTo>
                      <a:pt x="9527" y="1"/>
                      <a:pt x="9108" y="27"/>
                      <a:pt x="8691" y="79"/>
                    </a:cubicBezTo>
                    <a:cubicBezTo>
                      <a:pt x="8615" y="146"/>
                      <a:pt x="8547" y="223"/>
                      <a:pt x="8496" y="310"/>
                    </a:cubicBezTo>
                    <a:cubicBezTo>
                      <a:pt x="8396" y="477"/>
                      <a:pt x="8350" y="672"/>
                      <a:pt x="8325" y="865"/>
                    </a:cubicBezTo>
                    <a:cubicBezTo>
                      <a:pt x="8184" y="1920"/>
                      <a:pt x="8602" y="2974"/>
                      <a:pt x="9141" y="3894"/>
                    </a:cubicBezTo>
                    <a:cubicBezTo>
                      <a:pt x="9351" y="4255"/>
                      <a:pt x="9585" y="4607"/>
                      <a:pt x="9744" y="4993"/>
                    </a:cubicBezTo>
                    <a:cubicBezTo>
                      <a:pt x="9825" y="5189"/>
                      <a:pt x="9887" y="5399"/>
                      <a:pt x="9873" y="5610"/>
                    </a:cubicBezTo>
                    <a:cubicBezTo>
                      <a:pt x="9858" y="5821"/>
                      <a:pt x="9756" y="6036"/>
                      <a:pt x="9572" y="6140"/>
                    </a:cubicBezTo>
                    <a:cubicBezTo>
                      <a:pt x="9483" y="6192"/>
                      <a:pt x="9385" y="6214"/>
                      <a:pt x="9285" y="6214"/>
                    </a:cubicBezTo>
                    <a:cubicBezTo>
                      <a:pt x="9083" y="6214"/>
                      <a:pt x="8870" y="6126"/>
                      <a:pt x="8690" y="6020"/>
                    </a:cubicBezTo>
                    <a:cubicBezTo>
                      <a:pt x="8030" y="5633"/>
                      <a:pt x="7520" y="5021"/>
                      <a:pt x="7173" y="4340"/>
                    </a:cubicBezTo>
                    <a:cubicBezTo>
                      <a:pt x="6825" y="3657"/>
                      <a:pt x="6635" y="2906"/>
                      <a:pt x="6525" y="2148"/>
                    </a:cubicBezTo>
                    <a:cubicBezTo>
                      <a:pt x="6464" y="1734"/>
                      <a:pt x="6427" y="1310"/>
                      <a:pt x="6484" y="895"/>
                    </a:cubicBezTo>
                    <a:cubicBezTo>
                      <a:pt x="6497" y="793"/>
                      <a:pt x="6517" y="694"/>
                      <a:pt x="6544" y="595"/>
                    </a:cubicBezTo>
                    <a:lnTo>
                      <a:pt x="6544" y="595"/>
                    </a:lnTo>
                    <a:cubicBezTo>
                      <a:pt x="6097" y="757"/>
                      <a:pt x="5660" y="953"/>
                      <a:pt x="5235" y="1181"/>
                    </a:cubicBezTo>
                    <a:cubicBezTo>
                      <a:pt x="5121" y="1792"/>
                      <a:pt x="5199" y="2447"/>
                      <a:pt x="5394" y="3042"/>
                    </a:cubicBezTo>
                    <a:cubicBezTo>
                      <a:pt x="5676" y="3899"/>
                      <a:pt x="6181" y="4661"/>
                      <a:pt x="6681" y="5410"/>
                    </a:cubicBezTo>
                    <a:cubicBezTo>
                      <a:pt x="7134" y="6092"/>
                      <a:pt x="7590" y="6776"/>
                      <a:pt x="8126" y="7393"/>
                    </a:cubicBezTo>
                    <a:cubicBezTo>
                      <a:pt x="9400" y="8865"/>
                      <a:pt x="11092" y="9931"/>
                      <a:pt x="12365" y="11407"/>
                    </a:cubicBezTo>
                    <a:cubicBezTo>
                      <a:pt x="12488" y="11548"/>
                      <a:pt x="12613" y="11738"/>
                      <a:pt x="12537" y="11909"/>
                    </a:cubicBezTo>
                    <a:cubicBezTo>
                      <a:pt x="12486" y="12026"/>
                      <a:pt x="12379" y="12070"/>
                      <a:pt x="12254" y="12070"/>
                    </a:cubicBezTo>
                    <a:cubicBezTo>
                      <a:pt x="12104" y="12070"/>
                      <a:pt x="11928" y="12006"/>
                      <a:pt x="11796" y="11927"/>
                    </a:cubicBezTo>
                    <a:cubicBezTo>
                      <a:pt x="11061" y="11491"/>
                      <a:pt x="10375" y="10973"/>
                      <a:pt x="9750" y="10388"/>
                    </a:cubicBezTo>
                    <a:cubicBezTo>
                      <a:pt x="9561" y="10210"/>
                      <a:pt x="9365" y="10019"/>
                      <a:pt x="9112" y="9953"/>
                    </a:cubicBezTo>
                    <a:cubicBezTo>
                      <a:pt x="9067" y="9942"/>
                      <a:pt x="9020" y="9936"/>
                      <a:pt x="8972" y="9936"/>
                    </a:cubicBezTo>
                    <a:cubicBezTo>
                      <a:pt x="8753" y="9936"/>
                      <a:pt x="8529" y="10055"/>
                      <a:pt x="8488" y="10266"/>
                    </a:cubicBezTo>
                    <a:cubicBezTo>
                      <a:pt x="8466" y="10380"/>
                      <a:pt x="8500" y="10500"/>
                      <a:pt x="8476" y="10614"/>
                    </a:cubicBezTo>
                    <a:cubicBezTo>
                      <a:pt x="8435" y="10812"/>
                      <a:pt x="8222" y="10927"/>
                      <a:pt x="8016" y="10927"/>
                    </a:cubicBezTo>
                    <a:cubicBezTo>
                      <a:pt x="7979" y="10927"/>
                      <a:pt x="7941" y="10924"/>
                      <a:pt x="7905" y="10916"/>
                    </a:cubicBezTo>
                    <a:cubicBezTo>
                      <a:pt x="7671" y="10865"/>
                      <a:pt x="7481" y="10697"/>
                      <a:pt x="7308" y="10532"/>
                    </a:cubicBezTo>
                    <a:cubicBezTo>
                      <a:pt x="5153" y="8481"/>
                      <a:pt x="3463" y="5821"/>
                      <a:pt x="2893" y="2928"/>
                    </a:cubicBezTo>
                    <a:cubicBezTo>
                      <a:pt x="2444" y="3381"/>
                      <a:pt x="2049" y="3864"/>
                      <a:pt x="1705" y="4373"/>
                    </a:cubicBezTo>
                    <a:cubicBezTo>
                      <a:pt x="1956" y="5736"/>
                      <a:pt x="2584" y="7030"/>
                      <a:pt x="3511" y="8061"/>
                    </a:cubicBezTo>
                    <a:cubicBezTo>
                      <a:pt x="3739" y="8315"/>
                      <a:pt x="3999" y="8678"/>
                      <a:pt x="3803" y="8958"/>
                    </a:cubicBezTo>
                    <a:cubicBezTo>
                      <a:pt x="3721" y="9075"/>
                      <a:pt x="3597" y="9121"/>
                      <a:pt x="3459" y="9121"/>
                    </a:cubicBezTo>
                    <a:cubicBezTo>
                      <a:pt x="3255" y="9121"/>
                      <a:pt x="3022" y="9022"/>
                      <a:pt x="2843" y="8907"/>
                    </a:cubicBezTo>
                    <a:cubicBezTo>
                      <a:pt x="2762" y="8855"/>
                      <a:pt x="2670" y="8800"/>
                      <a:pt x="2578" y="8800"/>
                    </a:cubicBezTo>
                    <a:cubicBezTo>
                      <a:pt x="2557" y="8800"/>
                      <a:pt x="2537" y="8802"/>
                      <a:pt x="2516" y="8808"/>
                    </a:cubicBezTo>
                    <a:cubicBezTo>
                      <a:pt x="2287" y="8879"/>
                      <a:pt x="2363" y="9223"/>
                      <a:pt x="2493" y="9425"/>
                    </a:cubicBezTo>
                    <a:cubicBezTo>
                      <a:pt x="3189" y="10520"/>
                      <a:pt x="4056" y="11502"/>
                      <a:pt x="5056" y="12328"/>
                    </a:cubicBezTo>
                    <a:cubicBezTo>
                      <a:pt x="5323" y="12548"/>
                      <a:pt x="5626" y="12813"/>
                      <a:pt x="5608" y="13158"/>
                    </a:cubicBezTo>
                    <a:cubicBezTo>
                      <a:pt x="5593" y="13460"/>
                      <a:pt x="5310" y="13701"/>
                      <a:pt x="5012" y="13756"/>
                    </a:cubicBezTo>
                    <a:cubicBezTo>
                      <a:pt x="4968" y="13764"/>
                      <a:pt x="4924" y="13768"/>
                      <a:pt x="4880" y="13768"/>
                    </a:cubicBezTo>
                    <a:cubicBezTo>
                      <a:pt x="4630" y="13768"/>
                      <a:pt x="4392" y="13644"/>
                      <a:pt x="4154" y="13541"/>
                    </a:cubicBezTo>
                    <a:cubicBezTo>
                      <a:pt x="3347" y="13194"/>
                      <a:pt x="2783" y="12307"/>
                      <a:pt x="2332" y="11553"/>
                    </a:cubicBezTo>
                    <a:cubicBezTo>
                      <a:pt x="1889" y="10810"/>
                      <a:pt x="1478" y="9237"/>
                      <a:pt x="796" y="9237"/>
                    </a:cubicBezTo>
                    <a:cubicBezTo>
                      <a:pt x="712" y="9237"/>
                      <a:pt x="624" y="9261"/>
                      <a:pt x="531" y="9313"/>
                    </a:cubicBezTo>
                    <a:cubicBezTo>
                      <a:pt x="366" y="9404"/>
                      <a:pt x="186" y="9650"/>
                      <a:pt x="8" y="9805"/>
                    </a:cubicBezTo>
                    <a:cubicBezTo>
                      <a:pt x="1" y="10339"/>
                      <a:pt x="35" y="10872"/>
                      <a:pt x="114" y="11401"/>
                    </a:cubicBezTo>
                    <a:cubicBezTo>
                      <a:pt x="911" y="13027"/>
                      <a:pt x="2106" y="14459"/>
                      <a:pt x="3565" y="15533"/>
                    </a:cubicBezTo>
                    <a:cubicBezTo>
                      <a:pt x="3781" y="15692"/>
                      <a:pt x="4014" y="15856"/>
                      <a:pt x="4123" y="16100"/>
                    </a:cubicBezTo>
                    <a:cubicBezTo>
                      <a:pt x="4233" y="16345"/>
                      <a:pt x="4155" y="16696"/>
                      <a:pt x="3900" y="16778"/>
                    </a:cubicBezTo>
                    <a:cubicBezTo>
                      <a:pt x="3862" y="16789"/>
                      <a:pt x="3819" y="16797"/>
                      <a:pt x="3795" y="16828"/>
                    </a:cubicBezTo>
                    <a:cubicBezTo>
                      <a:pt x="3753" y="16882"/>
                      <a:pt x="3793" y="16957"/>
                      <a:pt x="3834" y="17011"/>
                    </a:cubicBezTo>
                    <a:cubicBezTo>
                      <a:pt x="4284" y="17582"/>
                      <a:pt x="4919" y="17977"/>
                      <a:pt x="5558" y="18323"/>
                    </a:cubicBezTo>
                    <a:cubicBezTo>
                      <a:pt x="6136" y="18636"/>
                      <a:pt x="6730" y="18921"/>
                      <a:pt x="7349" y="19146"/>
                    </a:cubicBezTo>
                    <a:cubicBezTo>
                      <a:pt x="7989" y="19379"/>
                      <a:pt x="8659" y="19551"/>
                      <a:pt x="9271" y="19845"/>
                    </a:cubicBezTo>
                    <a:cubicBezTo>
                      <a:pt x="9492" y="19860"/>
                      <a:pt x="9714" y="19867"/>
                      <a:pt x="9936" y="19867"/>
                    </a:cubicBezTo>
                    <a:cubicBezTo>
                      <a:pt x="10667" y="19867"/>
                      <a:pt x="11398" y="19787"/>
                      <a:pt x="12117" y="19627"/>
                    </a:cubicBezTo>
                    <a:cubicBezTo>
                      <a:pt x="10387" y="18960"/>
                      <a:pt x="8755" y="18027"/>
                      <a:pt x="7422" y="16744"/>
                    </a:cubicBezTo>
                    <a:cubicBezTo>
                      <a:pt x="7257" y="16584"/>
                      <a:pt x="7093" y="16416"/>
                      <a:pt x="6987" y="16211"/>
                    </a:cubicBezTo>
                    <a:cubicBezTo>
                      <a:pt x="6882" y="16007"/>
                      <a:pt x="6841" y="15757"/>
                      <a:pt x="6929" y="15545"/>
                    </a:cubicBezTo>
                    <a:cubicBezTo>
                      <a:pt x="7006" y="15361"/>
                      <a:pt x="7196" y="15219"/>
                      <a:pt x="7391" y="15219"/>
                    </a:cubicBezTo>
                    <a:cubicBezTo>
                      <a:pt x="7420" y="15219"/>
                      <a:pt x="7450" y="15222"/>
                      <a:pt x="7479" y="15229"/>
                    </a:cubicBezTo>
                    <a:cubicBezTo>
                      <a:pt x="7677" y="15276"/>
                      <a:pt x="7811" y="15455"/>
                      <a:pt x="7940" y="15613"/>
                    </a:cubicBezTo>
                    <a:cubicBezTo>
                      <a:pt x="8231" y="15968"/>
                      <a:pt x="8594" y="16265"/>
                      <a:pt x="8999" y="16483"/>
                    </a:cubicBezTo>
                    <a:cubicBezTo>
                      <a:pt x="9061" y="16515"/>
                      <a:pt x="9132" y="16546"/>
                      <a:pt x="9199" y="16546"/>
                    </a:cubicBezTo>
                    <a:cubicBezTo>
                      <a:pt x="9232" y="16546"/>
                      <a:pt x="9264" y="16539"/>
                      <a:pt x="9292" y="16521"/>
                    </a:cubicBezTo>
                    <a:cubicBezTo>
                      <a:pt x="9340" y="16491"/>
                      <a:pt x="9369" y="16438"/>
                      <a:pt x="9386" y="16384"/>
                    </a:cubicBezTo>
                    <a:cubicBezTo>
                      <a:pt x="9445" y="16198"/>
                      <a:pt x="9392" y="15991"/>
                      <a:pt x="9291" y="15823"/>
                    </a:cubicBezTo>
                    <a:cubicBezTo>
                      <a:pt x="9190" y="15656"/>
                      <a:pt x="9044" y="15521"/>
                      <a:pt x="8899" y="15391"/>
                    </a:cubicBezTo>
                    <a:cubicBezTo>
                      <a:pt x="8480" y="15008"/>
                      <a:pt x="8061" y="14625"/>
                      <a:pt x="7642" y="14243"/>
                    </a:cubicBezTo>
                    <a:cubicBezTo>
                      <a:pt x="7512" y="14124"/>
                      <a:pt x="7380" y="14002"/>
                      <a:pt x="7297" y="13848"/>
                    </a:cubicBezTo>
                    <a:cubicBezTo>
                      <a:pt x="7212" y="13694"/>
                      <a:pt x="7185" y="13497"/>
                      <a:pt x="7271" y="13343"/>
                    </a:cubicBezTo>
                    <a:cubicBezTo>
                      <a:pt x="7356" y="13188"/>
                      <a:pt x="7541" y="13108"/>
                      <a:pt x="7717" y="13108"/>
                    </a:cubicBezTo>
                    <a:cubicBezTo>
                      <a:pt x="7719" y="13108"/>
                      <a:pt x="7722" y="13108"/>
                      <a:pt x="7724" y="13108"/>
                    </a:cubicBezTo>
                    <a:cubicBezTo>
                      <a:pt x="7903" y="13111"/>
                      <a:pt x="8074" y="13186"/>
                      <a:pt x="8226" y="13277"/>
                    </a:cubicBezTo>
                    <a:cubicBezTo>
                      <a:pt x="8976" y="13725"/>
                      <a:pt x="9412" y="14584"/>
                      <a:pt x="10163" y="15029"/>
                    </a:cubicBezTo>
                    <a:cubicBezTo>
                      <a:pt x="10426" y="15185"/>
                      <a:pt x="10717" y="15283"/>
                      <a:pt x="10982" y="15432"/>
                    </a:cubicBezTo>
                    <a:cubicBezTo>
                      <a:pt x="11248" y="15581"/>
                      <a:pt x="11496" y="15799"/>
                      <a:pt x="11583" y="16090"/>
                    </a:cubicBezTo>
                    <a:cubicBezTo>
                      <a:pt x="11603" y="16156"/>
                      <a:pt x="11613" y="16229"/>
                      <a:pt x="11586" y="16291"/>
                    </a:cubicBezTo>
                    <a:cubicBezTo>
                      <a:pt x="11547" y="16380"/>
                      <a:pt x="11454" y="16413"/>
                      <a:pt x="11352" y="16413"/>
                    </a:cubicBezTo>
                    <a:cubicBezTo>
                      <a:pt x="11283" y="16413"/>
                      <a:pt x="11210" y="16398"/>
                      <a:pt x="11147" y="16375"/>
                    </a:cubicBezTo>
                    <a:cubicBezTo>
                      <a:pt x="11047" y="16339"/>
                      <a:pt x="10935" y="16295"/>
                      <a:pt x="10833" y="16295"/>
                    </a:cubicBezTo>
                    <a:cubicBezTo>
                      <a:pt x="10776" y="16295"/>
                      <a:pt x="10723" y="16308"/>
                      <a:pt x="10676" y="16343"/>
                    </a:cubicBezTo>
                    <a:cubicBezTo>
                      <a:pt x="10600" y="16397"/>
                      <a:pt x="10567" y="16495"/>
                      <a:pt x="10559" y="16587"/>
                    </a:cubicBezTo>
                    <a:cubicBezTo>
                      <a:pt x="10540" y="16831"/>
                      <a:pt x="10670" y="17066"/>
                      <a:pt x="10849" y="17231"/>
                    </a:cubicBezTo>
                    <a:cubicBezTo>
                      <a:pt x="11028" y="17397"/>
                      <a:pt x="11252" y="17503"/>
                      <a:pt x="11472" y="17608"/>
                    </a:cubicBezTo>
                    <a:cubicBezTo>
                      <a:pt x="12011" y="17864"/>
                      <a:pt x="12551" y="18121"/>
                      <a:pt x="13090" y="18377"/>
                    </a:cubicBezTo>
                    <a:cubicBezTo>
                      <a:pt x="13379" y="18515"/>
                      <a:pt x="13670" y="18653"/>
                      <a:pt x="13978" y="18739"/>
                    </a:cubicBezTo>
                    <a:cubicBezTo>
                      <a:pt x="14109" y="18778"/>
                      <a:pt x="14242" y="18804"/>
                      <a:pt x="14377" y="18821"/>
                    </a:cubicBezTo>
                    <a:cubicBezTo>
                      <a:pt x="15308" y="18356"/>
                      <a:pt x="16182" y="17738"/>
                      <a:pt x="16960" y="16962"/>
                    </a:cubicBezTo>
                    <a:cubicBezTo>
                      <a:pt x="16511" y="16956"/>
                      <a:pt x="15985" y="16919"/>
                      <a:pt x="15837" y="16902"/>
                    </a:cubicBezTo>
                    <a:cubicBezTo>
                      <a:pt x="15198" y="16834"/>
                      <a:pt x="14530" y="16633"/>
                      <a:pt x="14099" y="16148"/>
                    </a:cubicBezTo>
                    <a:cubicBezTo>
                      <a:pt x="13953" y="15984"/>
                      <a:pt x="13837" y="15785"/>
                      <a:pt x="13813" y="15567"/>
                    </a:cubicBezTo>
                    <a:cubicBezTo>
                      <a:pt x="13788" y="15349"/>
                      <a:pt x="13868" y="15111"/>
                      <a:pt x="14048" y="14986"/>
                    </a:cubicBezTo>
                    <a:cubicBezTo>
                      <a:pt x="14157" y="14910"/>
                      <a:pt x="14282" y="14882"/>
                      <a:pt x="14413" y="14882"/>
                    </a:cubicBezTo>
                    <a:cubicBezTo>
                      <a:pt x="14601" y="14882"/>
                      <a:pt x="14802" y="14939"/>
                      <a:pt x="14987" y="14988"/>
                    </a:cubicBezTo>
                    <a:cubicBezTo>
                      <a:pt x="15110" y="15020"/>
                      <a:pt x="15248" y="15044"/>
                      <a:pt x="15379" y="15044"/>
                    </a:cubicBezTo>
                    <a:cubicBezTo>
                      <a:pt x="15582" y="15044"/>
                      <a:pt x="15772" y="14988"/>
                      <a:pt x="15881" y="14825"/>
                    </a:cubicBezTo>
                    <a:cubicBezTo>
                      <a:pt x="16038" y="14588"/>
                      <a:pt x="15917" y="14252"/>
                      <a:pt x="15705" y="14061"/>
                    </a:cubicBezTo>
                    <a:cubicBezTo>
                      <a:pt x="15492" y="13872"/>
                      <a:pt x="15214" y="13780"/>
                      <a:pt x="14961" y="13647"/>
                    </a:cubicBezTo>
                    <a:cubicBezTo>
                      <a:pt x="14671" y="13496"/>
                      <a:pt x="14411" y="13287"/>
                      <a:pt x="14199" y="13038"/>
                    </a:cubicBezTo>
                    <a:cubicBezTo>
                      <a:pt x="14078" y="12893"/>
                      <a:pt x="13969" y="12682"/>
                      <a:pt x="14072" y="12524"/>
                    </a:cubicBezTo>
                    <a:cubicBezTo>
                      <a:pt x="14146" y="12408"/>
                      <a:pt x="14293" y="12378"/>
                      <a:pt x="14433" y="12378"/>
                    </a:cubicBezTo>
                    <a:cubicBezTo>
                      <a:pt x="14452" y="12378"/>
                      <a:pt x="14472" y="12379"/>
                      <a:pt x="14491" y="12380"/>
                    </a:cubicBezTo>
                    <a:cubicBezTo>
                      <a:pt x="15190" y="12418"/>
                      <a:pt x="15820" y="12789"/>
                      <a:pt x="16484" y="13010"/>
                    </a:cubicBezTo>
                    <a:cubicBezTo>
                      <a:pt x="16969" y="13172"/>
                      <a:pt x="17481" y="13253"/>
                      <a:pt x="17993" y="13253"/>
                    </a:cubicBezTo>
                    <a:cubicBezTo>
                      <a:pt x="18218" y="13253"/>
                      <a:pt x="18443" y="13238"/>
                      <a:pt x="18666" y="13206"/>
                    </a:cubicBezTo>
                    <a:cubicBezTo>
                      <a:pt x="18918" y="13169"/>
                      <a:pt x="19172" y="13112"/>
                      <a:pt x="19393" y="12987"/>
                    </a:cubicBezTo>
                    <a:cubicBezTo>
                      <a:pt x="19394" y="12987"/>
                      <a:pt x="19394" y="12986"/>
                      <a:pt x="19395" y="12986"/>
                    </a:cubicBezTo>
                    <a:cubicBezTo>
                      <a:pt x="19683" y="12092"/>
                      <a:pt x="19841" y="11165"/>
                      <a:pt x="19870" y="10236"/>
                    </a:cubicBezTo>
                    <a:lnTo>
                      <a:pt x="19870" y="10236"/>
                    </a:lnTo>
                    <a:cubicBezTo>
                      <a:pt x="19711" y="10409"/>
                      <a:pt x="19525" y="10546"/>
                      <a:pt x="19297" y="10606"/>
                    </a:cubicBezTo>
                    <a:cubicBezTo>
                      <a:pt x="19198" y="10633"/>
                      <a:pt x="19096" y="10643"/>
                      <a:pt x="18993" y="10643"/>
                    </a:cubicBezTo>
                    <a:cubicBezTo>
                      <a:pt x="18846" y="10643"/>
                      <a:pt x="18697" y="10622"/>
                      <a:pt x="18553" y="10598"/>
                    </a:cubicBezTo>
                    <a:cubicBezTo>
                      <a:pt x="16174" y="10196"/>
                      <a:pt x="13961" y="8891"/>
                      <a:pt x="12459" y="7006"/>
                    </a:cubicBezTo>
                    <a:cubicBezTo>
                      <a:pt x="12202" y="6683"/>
                      <a:pt x="11965" y="6207"/>
                      <a:pt x="12229" y="5890"/>
                    </a:cubicBezTo>
                    <a:cubicBezTo>
                      <a:pt x="12339" y="5758"/>
                      <a:pt x="12514" y="5696"/>
                      <a:pt x="12687" y="5696"/>
                    </a:cubicBezTo>
                    <a:cubicBezTo>
                      <a:pt x="12726" y="5696"/>
                      <a:pt x="12765" y="5699"/>
                      <a:pt x="12803" y="5705"/>
                    </a:cubicBezTo>
                    <a:cubicBezTo>
                      <a:pt x="13010" y="5739"/>
                      <a:pt x="13197" y="5849"/>
                      <a:pt x="13368" y="5972"/>
                    </a:cubicBezTo>
                    <a:cubicBezTo>
                      <a:pt x="14279" y="6621"/>
                      <a:pt x="14885" y="7674"/>
                      <a:pt x="15888" y="8166"/>
                    </a:cubicBezTo>
                    <a:cubicBezTo>
                      <a:pt x="16048" y="8245"/>
                      <a:pt x="16222" y="8308"/>
                      <a:pt x="16399" y="8308"/>
                    </a:cubicBezTo>
                    <a:cubicBezTo>
                      <a:pt x="16429" y="8308"/>
                      <a:pt x="16459" y="8307"/>
                      <a:pt x="16489" y="8303"/>
                    </a:cubicBezTo>
                    <a:cubicBezTo>
                      <a:pt x="16696" y="8275"/>
                      <a:pt x="16898" y="8128"/>
                      <a:pt x="16929" y="7921"/>
                    </a:cubicBezTo>
                    <a:cubicBezTo>
                      <a:pt x="16969" y="7669"/>
                      <a:pt x="16756" y="7392"/>
                      <a:pt x="16891" y="7174"/>
                    </a:cubicBezTo>
                    <a:cubicBezTo>
                      <a:pt x="16962" y="7060"/>
                      <a:pt x="17095" y="7023"/>
                      <a:pt x="17235" y="7023"/>
                    </a:cubicBezTo>
                    <a:cubicBezTo>
                      <a:pt x="17314" y="7023"/>
                      <a:pt x="17395" y="7035"/>
                      <a:pt x="17469" y="7051"/>
                    </a:cubicBezTo>
                    <a:cubicBezTo>
                      <a:pt x="17805" y="7127"/>
                      <a:pt x="18132" y="7241"/>
                      <a:pt x="18445" y="7387"/>
                    </a:cubicBezTo>
                    <a:cubicBezTo>
                      <a:pt x="18596" y="7459"/>
                      <a:pt x="18766" y="7539"/>
                      <a:pt x="18927" y="7539"/>
                    </a:cubicBezTo>
                    <a:cubicBezTo>
                      <a:pt x="18990" y="7539"/>
                      <a:pt x="19051" y="7527"/>
                      <a:pt x="19108" y="7498"/>
                    </a:cubicBezTo>
                    <a:cubicBezTo>
                      <a:pt x="19318" y="7392"/>
                      <a:pt x="19350" y="7143"/>
                      <a:pt x="19400" y="6899"/>
                    </a:cubicBezTo>
                    <a:cubicBezTo>
                      <a:pt x="19230" y="6368"/>
                      <a:pt x="19017" y="5850"/>
                      <a:pt x="18757" y="5351"/>
                    </a:cubicBezTo>
                    <a:cubicBezTo>
                      <a:pt x="18633" y="5462"/>
                      <a:pt x="18465" y="5514"/>
                      <a:pt x="18295" y="5514"/>
                    </a:cubicBezTo>
                    <a:cubicBezTo>
                      <a:pt x="18203" y="5514"/>
                      <a:pt x="18111" y="5499"/>
                      <a:pt x="18024" y="5470"/>
                    </a:cubicBezTo>
                    <a:cubicBezTo>
                      <a:pt x="17770" y="5387"/>
                      <a:pt x="17560" y="5208"/>
                      <a:pt x="17374" y="5018"/>
                    </a:cubicBezTo>
                    <a:cubicBezTo>
                      <a:pt x="16960" y="4593"/>
                      <a:pt x="16632" y="4084"/>
                      <a:pt x="16415" y="3533"/>
                    </a:cubicBezTo>
                    <a:cubicBezTo>
                      <a:pt x="16337" y="3335"/>
                      <a:pt x="16272" y="3120"/>
                      <a:pt x="16306" y="2911"/>
                    </a:cubicBezTo>
                    <a:cubicBezTo>
                      <a:pt x="16332" y="2754"/>
                      <a:pt x="16426" y="2602"/>
                      <a:pt x="16560" y="2528"/>
                    </a:cubicBezTo>
                    <a:cubicBezTo>
                      <a:pt x="16001" y="2027"/>
                      <a:pt x="15399" y="1602"/>
                      <a:pt x="14767" y="1252"/>
                    </a:cubicBezTo>
                    <a:cubicBezTo>
                      <a:pt x="14365" y="1278"/>
                      <a:pt x="13970" y="1601"/>
                      <a:pt x="13950" y="2014"/>
                    </a:cubicBezTo>
                    <a:cubicBezTo>
                      <a:pt x="13926" y="2459"/>
                      <a:pt x="14256" y="2835"/>
                      <a:pt x="14566" y="3158"/>
                    </a:cubicBezTo>
                    <a:cubicBezTo>
                      <a:pt x="14833" y="3436"/>
                      <a:pt x="15100" y="3715"/>
                      <a:pt x="15368" y="3994"/>
                    </a:cubicBezTo>
                    <a:cubicBezTo>
                      <a:pt x="15549" y="4182"/>
                      <a:pt x="15736" y="4379"/>
                      <a:pt x="15819" y="4627"/>
                    </a:cubicBezTo>
                    <a:cubicBezTo>
                      <a:pt x="15903" y="4874"/>
                      <a:pt x="15853" y="5187"/>
                      <a:pt x="15635" y="5332"/>
                    </a:cubicBezTo>
                    <a:cubicBezTo>
                      <a:pt x="15554" y="5386"/>
                      <a:pt x="15467" y="5410"/>
                      <a:pt x="15377" y="5410"/>
                    </a:cubicBezTo>
                    <a:cubicBezTo>
                      <a:pt x="15109" y="5410"/>
                      <a:pt x="14822" y="5202"/>
                      <a:pt x="14629" y="4983"/>
                    </a:cubicBezTo>
                    <a:cubicBezTo>
                      <a:pt x="14477" y="4808"/>
                      <a:pt x="14337" y="4620"/>
                      <a:pt x="14214" y="4424"/>
                    </a:cubicBezTo>
                    <a:cubicBezTo>
                      <a:pt x="14027" y="4123"/>
                      <a:pt x="13867" y="3788"/>
                      <a:pt x="13579" y="3583"/>
                    </a:cubicBezTo>
                    <a:cubicBezTo>
                      <a:pt x="13449" y="3490"/>
                      <a:pt x="13281" y="3438"/>
                      <a:pt x="13120" y="3438"/>
                    </a:cubicBezTo>
                    <a:cubicBezTo>
                      <a:pt x="12925" y="3438"/>
                      <a:pt x="12740" y="3514"/>
                      <a:pt x="12644" y="3683"/>
                    </a:cubicBezTo>
                    <a:cubicBezTo>
                      <a:pt x="12593" y="3772"/>
                      <a:pt x="12574" y="3877"/>
                      <a:pt x="12515" y="3961"/>
                    </a:cubicBezTo>
                    <a:cubicBezTo>
                      <a:pt x="12437" y="4074"/>
                      <a:pt x="12316" y="4120"/>
                      <a:pt x="12183" y="4120"/>
                    </a:cubicBezTo>
                    <a:cubicBezTo>
                      <a:pt x="11993" y="4120"/>
                      <a:pt x="11778" y="4024"/>
                      <a:pt x="11633" y="3891"/>
                    </a:cubicBezTo>
                    <a:cubicBezTo>
                      <a:pt x="11234" y="3527"/>
                      <a:pt x="11039" y="2995"/>
                      <a:pt x="10864" y="2483"/>
                    </a:cubicBezTo>
                    <a:cubicBezTo>
                      <a:pt x="10660" y="1885"/>
                      <a:pt x="10475" y="1174"/>
                      <a:pt x="10847" y="661"/>
                    </a:cubicBezTo>
                    <a:cubicBezTo>
                      <a:pt x="11060" y="366"/>
                      <a:pt x="11423" y="212"/>
                      <a:pt x="11788" y="172"/>
                    </a:cubicBezTo>
                    <a:cubicBezTo>
                      <a:pt x="11179" y="58"/>
                      <a:pt x="10562" y="1"/>
                      <a:pt x="9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3"/>
              <p:cNvSpPr/>
              <p:nvPr/>
            </p:nvSpPr>
            <p:spPr>
              <a:xfrm>
                <a:off x="3494300" y="994975"/>
                <a:ext cx="140225" cy="114775"/>
              </a:xfrm>
              <a:custGeom>
                <a:rect b="b" l="l" r="r" t="t"/>
                <a:pathLst>
                  <a:path extrusionOk="0" h="4591" w="5609">
                    <a:moveTo>
                      <a:pt x="647" y="0"/>
                    </a:moveTo>
                    <a:cubicBezTo>
                      <a:pt x="507" y="0"/>
                      <a:pt x="358" y="31"/>
                      <a:pt x="284" y="146"/>
                    </a:cubicBezTo>
                    <a:cubicBezTo>
                      <a:pt x="181" y="305"/>
                      <a:pt x="289" y="515"/>
                      <a:pt x="412" y="660"/>
                    </a:cubicBezTo>
                    <a:cubicBezTo>
                      <a:pt x="623" y="911"/>
                      <a:pt x="884" y="1119"/>
                      <a:pt x="1174" y="1270"/>
                    </a:cubicBezTo>
                    <a:cubicBezTo>
                      <a:pt x="1426" y="1402"/>
                      <a:pt x="1705" y="1494"/>
                      <a:pt x="1917" y="1684"/>
                    </a:cubicBezTo>
                    <a:cubicBezTo>
                      <a:pt x="2129" y="1875"/>
                      <a:pt x="2252" y="2210"/>
                      <a:pt x="2093" y="2447"/>
                    </a:cubicBezTo>
                    <a:cubicBezTo>
                      <a:pt x="1983" y="2611"/>
                      <a:pt x="1793" y="2667"/>
                      <a:pt x="1590" y="2667"/>
                    </a:cubicBezTo>
                    <a:cubicBezTo>
                      <a:pt x="1459" y="2667"/>
                      <a:pt x="1323" y="2643"/>
                      <a:pt x="1200" y="2611"/>
                    </a:cubicBezTo>
                    <a:cubicBezTo>
                      <a:pt x="1014" y="2562"/>
                      <a:pt x="812" y="2504"/>
                      <a:pt x="623" y="2504"/>
                    </a:cubicBezTo>
                    <a:cubicBezTo>
                      <a:pt x="493" y="2504"/>
                      <a:pt x="369" y="2532"/>
                      <a:pt x="260" y="2608"/>
                    </a:cubicBezTo>
                    <a:cubicBezTo>
                      <a:pt x="81" y="2734"/>
                      <a:pt x="0" y="2970"/>
                      <a:pt x="25" y="3190"/>
                    </a:cubicBezTo>
                    <a:cubicBezTo>
                      <a:pt x="50" y="3408"/>
                      <a:pt x="165" y="3606"/>
                      <a:pt x="311" y="3771"/>
                    </a:cubicBezTo>
                    <a:cubicBezTo>
                      <a:pt x="741" y="4255"/>
                      <a:pt x="1409" y="4456"/>
                      <a:pt x="2053" y="4530"/>
                    </a:cubicBezTo>
                    <a:cubicBezTo>
                      <a:pt x="2200" y="4547"/>
                      <a:pt x="2726" y="4586"/>
                      <a:pt x="3175" y="4591"/>
                    </a:cubicBezTo>
                    <a:lnTo>
                      <a:pt x="3177" y="4589"/>
                    </a:lnTo>
                    <a:cubicBezTo>
                      <a:pt x="4332" y="3430"/>
                      <a:pt x="5140" y="2063"/>
                      <a:pt x="5608" y="608"/>
                    </a:cubicBezTo>
                    <a:lnTo>
                      <a:pt x="5608" y="608"/>
                    </a:lnTo>
                    <a:cubicBezTo>
                      <a:pt x="5606" y="608"/>
                      <a:pt x="5606" y="610"/>
                      <a:pt x="5605" y="610"/>
                    </a:cubicBezTo>
                    <a:cubicBezTo>
                      <a:pt x="5384" y="733"/>
                      <a:pt x="5132" y="792"/>
                      <a:pt x="4879" y="829"/>
                    </a:cubicBezTo>
                    <a:cubicBezTo>
                      <a:pt x="4657" y="861"/>
                      <a:pt x="4432" y="876"/>
                      <a:pt x="4207" y="876"/>
                    </a:cubicBezTo>
                    <a:cubicBezTo>
                      <a:pt x="3695" y="876"/>
                      <a:pt x="3183" y="794"/>
                      <a:pt x="2697" y="633"/>
                    </a:cubicBezTo>
                    <a:cubicBezTo>
                      <a:pt x="2032" y="411"/>
                      <a:pt x="1402" y="41"/>
                      <a:pt x="704" y="2"/>
                    </a:cubicBezTo>
                    <a:cubicBezTo>
                      <a:pt x="685" y="1"/>
                      <a:pt x="666" y="0"/>
                      <a:pt x="647" y="0"/>
                    </a:cubicBezTo>
                    <a:close/>
                  </a:path>
                </a:pathLst>
              </a:custGeom>
              <a:solidFill>
                <a:srgbClr val="10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3"/>
              <p:cNvSpPr/>
              <p:nvPr/>
            </p:nvSpPr>
            <p:spPr>
              <a:xfrm>
                <a:off x="3320650" y="1013300"/>
                <a:ext cx="188500" cy="163000"/>
              </a:xfrm>
              <a:custGeom>
                <a:rect b="b" l="l" r="r" t="t"/>
                <a:pathLst>
                  <a:path extrusionOk="0" h="6520" w="7540">
                    <a:moveTo>
                      <a:pt x="877" y="0"/>
                    </a:moveTo>
                    <a:cubicBezTo>
                      <a:pt x="700" y="0"/>
                      <a:pt x="516" y="80"/>
                      <a:pt x="430" y="236"/>
                    </a:cubicBezTo>
                    <a:cubicBezTo>
                      <a:pt x="345" y="389"/>
                      <a:pt x="372" y="586"/>
                      <a:pt x="456" y="740"/>
                    </a:cubicBezTo>
                    <a:cubicBezTo>
                      <a:pt x="541" y="894"/>
                      <a:pt x="673" y="1017"/>
                      <a:pt x="802" y="1135"/>
                    </a:cubicBezTo>
                    <a:cubicBezTo>
                      <a:pt x="1221" y="1517"/>
                      <a:pt x="1640" y="1901"/>
                      <a:pt x="2059" y="2283"/>
                    </a:cubicBezTo>
                    <a:cubicBezTo>
                      <a:pt x="2202" y="2414"/>
                      <a:pt x="2348" y="2548"/>
                      <a:pt x="2450" y="2715"/>
                    </a:cubicBezTo>
                    <a:cubicBezTo>
                      <a:pt x="2552" y="2883"/>
                      <a:pt x="2605" y="3090"/>
                      <a:pt x="2546" y="3276"/>
                    </a:cubicBezTo>
                    <a:cubicBezTo>
                      <a:pt x="2528" y="3330"/>
                      <a:pt x="2500" y="3384"/>
                      <a:pt x="2453" y="3413"/>
                    </a:cubicBezTo>
                    <a:cubicBezTo>
                      <a:pt x="2424" y="3431"/>
                      <a:pt x="2392" y="3439"/>
                      <a:pt x="2359" y="3439"/>
                    </a:cubicBezTo>
                    <a:cubicBezTo>
                      <a:pt x="2292" y="3439"/>
                      <a:pt x="2221" y="3408"/>
                      <a:pt x="2159" y="3375"/>
                    </a:cubicBezTo>
                    <a:cubicBezTo>
                      <a:pt x="1754" y="3158"/>
                      <a:pt x="1393" y="2862"/>
                      <a:pt x="1100" y="2506"/>
                    </a:cubicBezTo>
                    <a:cubicBezTo>
                      <a:pt x="971" y="2348"/>
                      <a:pt x="837" y="2168"/>
                      <a:pt x="638" y="2121"/>
                    </a:cubicBezTo>
                    <a:cubicBezTo>
                      <a:pt x="609" y="2114"/>
                      <a:pt x="579" y="2111"/>
                      <a:pt x="550" y="2111"/>
                    </a:cubicBezTo>
                    <a:cubicBezTo>
                      <a:pt x="355" y="2111"/>
                      <a:pt x="165" y="2253"/>
                      <a:pt x="88" y="2437"/>
                    </a:cubicBezTo>
                    <a:cubicBezTo>
                      <a:pt x="0" y="2650"/>
                      <a:pt x="41" y="2899"/>
                      <a:pt x="146" y="3104"/>
                    </a:cubicBezTo>
                    <a:cubicBezTo>
                      <a:pt x="252" y="3309"/>
                      <a:pt x="417" y="3477"/>
                      <a:pt x="582" y="3636"/>
                    </a:cubicBezTo>
                    <a:cubicBezTo>
                      <a:pt x="1915" y="4919"/>
                      <a:pt x="3547" y="5852"/>
                      <a:pt x="5277" y="6519"/>
                    </a:cubicBezTo>
                    <a:cubicBezTo>
                      <a:pt x="6054" y="6345"/>
                      <a:pt x="6814" y="6078"/>
                      <a:pt x="7540" y="5715"/>
                    </a:cubicBezTo>
                    <a:cubicBezTo>
                      <a:pt x="7405" y="5697"/>
                      <a:pt x="7271" y="5670"/>
                      <a:pt x="7140" y="5634"/>
                    </a:cubicBezTo>
                    <a:cubicBezTo>
                      <a:pt x="6830" y="5546"/>
                      <a:pt x="6538" y="5407"/>
                      <a:pt x="6250" y="5270"/>
                    </a:cubicBezTo>
                    <a:cubicBezTo>
                      <a:pt x="5711" y="5013"/>
                      <a:pt x="5170" y="4757"/>
                      <a:pt x="4631" y="4500"/>
                    </a:cubicBezTo>
                    <a:cubicBezTo>
                      <a:pt x="4412" y="4395"/>
                      <a:pt x="4188" y="4289"/>
                      <a:pt x="4009" y="4123"/>
                    </a:cubicBezTo>
                    <a:cubicBezTo>
                      <a:pt x="3831" y="3957"/>
                      <a:pt x="3699" y="3722"/>
                      <a:pt x="3719" y="3480"/>
                    </a:cubicBezTo>
                    <a:cubicBezTo>
                      <a:pt x="3727" y="3386"/>
                      <a:pt x="3760" y="3289"/>
                      <a:pt x="3836" y="3235"/>
                    </a:cubicBezTo>
                    <a:cubicBezTo>
                      <a:pt x="3883" y="3201"/>
                      <a:pt x="3936" y="3188"/>
                      <a:pt x="3992" y="3188"/>
                    </a:cubicBezTo>
                    <a:cubicBezTo>
                      <a:pt x="4095" y="3188"/>
                      <a:pt x="4207" y="3231"/>
                      <a:pt x="4307" y="3267"/>
                    </a:cubicBezTo>
                    <a:cubicBezTo>
                      <a:pt x="4369" y="3290"/>
                      <a:pt x="4443" y="3305"/>
                      <a:pt x="4512" y="3305"/>
                    </a:cubicBezTo>
                    <a:cubicBezTo>
                      <a:pt x="4613" y="3305"/>
                      <a:pt x="4707" y="3272"/>
                      <a:pt x="4745" y="3183"/>
                    </a:cubicBezTo>
                    <a:cubicBezTo>
                      <a:pt x="4773" y="3121"/>
                      <a:pt x="4763" y="3049"/>
                      <a:pt x="4743" y="2982"/>
                    </a:cubicBezTo>
                    <a:cubicBezTo>
                      <a:pt x="4656" y="2690"/>
                      <a:pt x="4408" y="2474"/>
                      <a:pt x="4142" y="2324"/>
                    </a:cubicBezTo>
                    <a:cubicBezTo>
                      <a:pt x="3877" y="2175"/>
                      <a:pt x="3584" y="2076"/>
                      <a:pt x="3323" y="1921"/>
                    </a:cubicBezTo>
                    <a:cubicBezTo>
                      <a:pt x="2570" y="1476"/>
                      <a:pt x="2137" y="618"/>
                      <a:pt x="1386" y="169"/>
                    </a:cubicBezTo>
                    <a:cubicBezTo>
                      <a:pt x="1232" y="77"/>
                      <a:pt x="1062" y="3"/>
                      <a:pt x="884" y="0"/>
                    </a:cubicBezTo>
                    <a:cubicBezTo>
                      <a:pt x="882" y="0"/>
                      <a:pt x="879" y="0"/>
                      <a:pt x="8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3"/>
              <p:cNvSpPr/>
              <p:nvPr/>
            </p:nvSpPr>
            <p:spPr>
              <a:xfrm>
                <a:off x="3152425" y="970600"/>
                <a:ext cx="228975" cy="211150"/>
              </a:xfrm>
              <a:custGeom>
                <a:rect b="b" l="l" r="r" t="t"/>
                <a:pathLst>
                  <a:path extrusionOk="0" h="8446" w="9159">
                    <a:moveTo>
                      <a:pt x="1" y="1"/>
                    </a:moveTo>
                    <a:cubicBezTo>
                      <a:pt x="303" y="2035"/>
                      <a:pt x="1237" y="3994"/>
                      <a:pt x="2802" y="5560"/>
                    </a:cubicBezTo>
                    <a:cubicBezTo>
                      <a:pt x="4572" y="7328"/>
                      <a:pt x="6843" y="8290"/>
                      <a:pt x="9159" y="8445"/>
                    </a:cubicBezTo>
                    <a:cubicBezTo>
                      <a:pt x="8547" y="8151"/>
                      <a:pt x="7878" y="7979"/>
                      <a:pt x="7237" y="7746"/>
                    </a:cubicBezTo>
                    <a:cubicBezTo>
                      <a:pt x="6618" y="7522"/>
                      <a:pt x="6024" y="7237"/>
                      <a:pt x="5446" y="6923"/>
                    </a:cubicBezTo>
                    <a:cubicBezTo>
                      <a:pt x="4806" y="6576"/>
                      <a:pt x="4172" y="6182"/>
                      <a:pt x="3722" y="5611"/>
                    </a:cubicBezTo>
                    <a:cubicBezTo>
                      <a:pt x="3681" y="5558"/>
                      <a:pt x="3640" y="5482"/>
                      <a:pt x="3682" y="5429"/>
                    </a:cubicBezTo>
                    <a:cubicBezTo>
                      <a:pt x="3707" y="5398"/>
                      <a:pt x="3749" y="5390"/>
                      <a:pt x="3787" y="5378"/>
                    </a:cubicBezTo>
                    <a:cubicBezTo>
                      <a:pt x="4044" y="5297"/>
                      <a:pt x="4121" y="4947"/>
                      <a:pt x="4011" y="4701"/>
                    </a:cubicBezTo>
                    <a:cubicBezTo>
                      <a:pt x="3901" y="4456"/>
                      <a:pt x="3670" y="4292"/>
                      <a:pt x="3453" y="4133"/>
                    </a:cubicBezTo>
                    <a:cubicBezTo>
                      <a:pt x="1992" y="3059"/>
                      <a:pt x="800" y="1628"/>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64" name="Google Shape;4064;p73"/>
          <p:cNvGrpSpPr/>
          <p:nvPr/>
        </p:nvGrpSpPr>
        <p:grpSpPr>
          <a:xfrm>
            <a:off x="7104283" y="1918249"/>
            <a:ext cx="703209" cy="670425"/>
            <a:chOff x="4822575" y="1151600"/>
            <a:chExt cx="655918" cy="625397"/>
          </a:xfrm>
        </p:grpSpPr>
        <p:sp>
          <p:nvSpPr>
            <p:cNvPr id="4065" name="Google Shape;4065;p73"/>
            <p:cNvSpPr/>
            <p:nvPr/>
          </p:nvSpPr>
          <p:spPr>
            <a:xfrm>
              <a:off x="4822575" y="1151600"/>
              <a:ext cx="655918" cy="625397"/>
            </a:xfrm>
            <a:custGeom>
              <a:rect b="b" l="l" r="r" t="t"/>
              <a:pathLst>
                <a:path extrusionOk="0" h="7725" w="8102">
                  <a:moveTo>
                    <a:pt x="4239" y="0"/>
                  </a:moveTo>
                  <a:cubicBezTo>
                    <a:pt x="3251" y="0"/>
                    <a:pt x="2262" y="377"/>
                    <a:pt x="1508" y="1132"/>
                  </a:cubicBezTo>
                  <a:cubicBezTo>
                    <a:pt x="0" y="2640"/>
                    <a:pt x="0" y="5085"/>
                    <a:pt x="1508" y="6593"/>
                  </a:cubicBezTo>
                  <a:cubicBezTo>
                    <a:pt x="2232" y="7317"/>
                    <a:pt x="3214" y="7724"/>
                    <a:pt x="4239" y="7724"/>
                  </a:cubicBezTo>
                  <a:cubicBezTo>
                    <a:pt x="5264" y="7724"/>
                    <a:pt x="6246" y="7317"/>
                    <a:pt x="6970" y="6593"/>
                  </a:cubicBezTo>
                  <a:cubicBezTo>
                    <a:pt x="7695" y="5869"/>
                    <a:pt x="8102" y="4886"/>
                    <a:pt x="8102" y="3863"/>
                  </a:cubicBezTo>
                  <a:cubicBezTo>
                    <a:pt x="8102" y="2838"/>
                    <a:pt x="7695" y="1856"/>
                    <a:pt x="6970" y="1132"/>
                  </a:cubicBezTo>
                  <a:cubicBezTo>
                    <a:pt x="6216" y="377"/>
                    <a:pt x="5228" y="0"/>
                    <a:pt x="42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3"/>
            <p:cNvSpPr/>
            <p:nvPr/>
          </p:nvSpPr>
          <p:spPr>
            <a:xfrm>
              <a:off x="5282176" y="1217642"/>
              <a:ext cx="188390" cy="281673"/>
            </a:xfrm>
            <a:custGeom>
              <a:rect b="b" l="l" r="r" t="t"/>
              <a:pathLst>
                <a:path extrusionOk="0" h="5097" w="3409">
                  <a:moveTo>
                    <a:pt x="537" y="1"/>
                  </a:moveTo>
                  <a:cubicBezTo>
                    <a:pt x="507" y="1"/>
                    <a:pt x="491" y="20"/>
                    <a:pt x="486" y="42"/>
                  </a:cubicBezTo>
                  <a:cubicBezTo>
                    <a:pt x="183" y="151"/>
                    <a:pt x="0" y="478"/>
                    <a:pt x="161" y="803"/>
                  </a:cubicBezTo>
                  <a:cubicBezTo>
                    <a:pt x="248" y="978"/>
                    <a:pt x="403" y="1040"/>
                    <a:pt x="559" y="1139"/>
                  </a:cubicBezTo>
                  <a:cubicBezTo>
                    <a:pt x="881" y="1342"/>
                    <a:pt x="605" y="1602"/>
                    <a:pt x="745" y="1862"/>
                  </a:cubicBezTo>
                  <a:cubicBezTo>
                    <a:pt x="924" y="2196"/>
                    <a:pt x="1398" y="2229"/>
                    <a:pt x="1154" y="2726"/>
                  </a:cubicBezTo>
                  <a:cubicBezTo>
                    <a:pt x="1016" y="3011"/>
                    <a:pt x="736" y="3222"/>
                    <a:pt x="616" y="3509"/>
                  </a:cubicBezTo>
                  <a:cubicBezTo>
                    <a:pt x="502" y="3781"/>
                    <a:pt x="761" y="4200"/>
                    <a:pt x="1069" y="4200"/>
                  </a:cubicBezTo>
                  <a:cubicBezTo>
                    <a:pt x="1081" y="4200"/>
                    <a:pt x="1093" y="4200"/>
                    <a:pt x="1106" y="4198"/>
                  </a:cubicBezTo>
                  <a:cubicBezTo>
                    <a:pt x="1316" y="4176"/>
                    <a:pt x="1461" y="3973"/>
                    <a:pt x="1597" y="3839"/>
                  </a:cubicBezTo>
                  <a:cubicBezTo>
                    <a:pt x="1670" y="3767"/>
                    <a:pt x="1845" y="3638"/>
                    <a:pt x="1987" y="3638"/>
                  </a:cubicBezTo>
                  <a:cubicBezTo>
                    <a:pt x="2077" y="3638"/>
                    <a:pt x="2153" y="3690"/>
                    <a:pt x="2179" y="3843"/>
                  </a:cubicBezTo>
                  <a:cubicBezTo>
                    <a:pt x="2208" y="4009"/>
                    <a:pt x="2080" y="4242"/>
                    <a:pt x="2054" y="4404"/>
                  </a:cubicBezTo>
                  <a:cubicBezTo>
                    <a:pt x="1993" y="4777"/>
                    <a:pt x="2213" y="5089"/>
                    <a:pt x="2606" y="5097"/>
                  </a:cubicBezTo>
                  <a:cubicBezTo>
                    <a:pt x="2609" y="5097"/>
                    <a:pt x="2613" y="5097"/>
                    <a:pt x="2616" y="5097"/>
                  </a:cubicBezTo>
                  <a:cubicBezTo>
                    <a:pt x="3034" y="5097"/>
                    <a:pt x="3302" y="4705"/>
                    <a:pt x="3363" y="4327"/>
                  </a:cubicBezTo>
                  <a:cubicBezTo>
                    <a:pt x="3409" y="4051"/>
                    <a:pt x="3359" y="3771"/>
                    <a:pt x="3305" y="3500"/>
                  </a:cubicBezTo>
                  <a:cubicBezTo>
                    <a:pt x="3239" y="3174"/>
                    <a:pt x="3182" y="2834"/>
                    <a:pt x="3082" y="2517"/>
                  </a:cubicBezTo>
                  <a:cubicBezTo>
                    <a:pt x="2975" y="2186"/>
                    <a:pt x="2789" y="1897"/>
                    <a:pt x="2600" y="1610"/>
                  </a:cubicBezTo>
                  <a:cubicBezTo>
                    <a:pt x="2379" y="1279"/>
                    <a:pt x="2166" y="939"/>
                    <a:pt x="1934" y="614"/>
                  </a:cubicBezTo>
                  <a:cubicBezTo>
                    <a:pt x="1592" y="134"/>
                    <a:pt x="1103" y="26"/>
                    <a:pt x="539" y="1"/>
                  </a:cubicBezTo>
                  <a:cubicBezTo>
                    <a:pt x="538" y="1"/>
                    <a:pt x="537" y="1"/>
                    <a:pt x="537" y="1"/>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3"/>
            <p:cNvSpPr/>
            <p:nvPr/>
          </p:nvSpPr>
          <p:spPr>
            <a:xfrm>
              <a:off x="4922153" y="1465164"/>
              <a:ext cx="420284" cy="273037"/>
            </a:xfrm>
            <a:custGeom>
              <a:rect b="b" l="l" r="r" t="t"/>
              <a:pathLst>
                <a:path extrusionOk="0" h="5179" w="7972">
                  <a:moveTo>
                    <a:pt x="2091" y="0"/>
                  </a:moveTo>
                  <a:cubicBezTo>
                    <a:pt x="1958" y="0"/>
                    <a:pt x="1811" y="37"/>
                    <a:pt x="1714" y="79"/>
                  </a:cubicBezTo>
                  <a:cubicBezTo>
                    <a:pt x="1364" y="232"/>
                    <a:pt x="1343" y="606"/>
                    <a:pt x="1366" y="940"/>
                  </a:cubicBezTo>
                  <a:cubicBezTo>
                    <a:pt x="1374" y="1071"/>
                    <a:pt x="1414" y="1269"/>
                    <a:pt x="1363" y="1395"/>
                  </a:cubicBezTo>
                  <a:cubicBezTo>
                    <a:pt x="1302" y="1539"/>
                    <a:pt x="1239" y="1587"/>
                    <a:pt x="1172" y="1587"/>
                  </a:cubicBezTo>
                  <a:cubicBezTo>
                    <a:pt x="1065" y="1587"/>
                    <a:pt x="951" y="1466"/>
                    <a:pt x="830" y="1431"/>
                  </a:cubicBezTo>
                  <a:cubicBezTo>
                    <a:pt x="791" y="1420"/>
                    <a:pt x="753" y="1414"/>
                    <a:pt x="715" y="1414"/>
                  </a:cubicBezTo>
                  <a:cubicBezTo>
                    <a:pt x="628" y="1414"/>
                    <a:pt x="546" y="1442"/>
                    <a:pt x="469" y="1494"/>
                  </a:cubicBezTo>
                  <a:cubicBezTo>
                    <a:pt x="176" y="1694"/>
                    <a:pt x="192" y="2052"/>
                    <a:pt x="248" y="2367"/>
                  </a:cubicBezTo>
                  <a:cubicBezTo>
                    <a:pt x="50" y="2436"/>
                    <a:pt x="0" y="2659"/>
                    <a:pt x="98" y="2843"/>
                  </a:cubicBezTo>
                  <a:cubicBezTo>
                    <a:pt x="268" y="3166"/>
                    <a:pt x="695" y="3418"/>
                    <a:pt x="995" y="3610"/>
                  </a:cubicBezTo>
                  <a:cubicBezTo>
                    <a:pt x="1773" y="4107"/>
                    <a:pt x="2661" y="4502"/>
                    <a:pt x="3523" y="4829"/>
                  </a:cubicBezTo>
                  <a:cubicBezTo>
                    <a:pt x="4093" y="5047"/>
                    <a:pt x="4675" y="5178"/>
                    <a:pt x="5265" y="5178"/>
                  </a:cubicBezTo>
                  <a:cubicBezTo>
                    <a:pt x="5585" y="5178"/>
                    <a:pt x="5908" y="5139"/>
                    <a:pt x="6232" y="5055"/>
                  </a:cubicBezTo>
                  <a:cubicBezTo>
                    <a:pt x="6667" y="4942"/>
                    <a:pt x="7104" y="4765"/>
                    <a:pt x="7487" y="4528"/>
                  </a:cubicBezTo>
                  <a:cubicBezTo>
                    <a:pt x="7733" y="4377"/>
                    <a:pt x="7972" y="4151"/>
                    <a:pt x="7947" y="3838"/>
                  </a:cubicBezTo>
                  <a:cubicBezTo>
                    <a:pt x="7923" y="3577"/>
                    <a:pt x="7739" y="3424"/>
                    <a:pt x="7491" y="3424"/>
                  </a:cubicBezTo>
                  <a:cubicBezTo>
                    <a:pt x="7485" y="3424"/>
                    <a:pt x="7479" y="3424"/>
                    <a:pt x="7474" y="3424"/>
                  </a:cubicBezTo>
                  <a:cubicBezTo>
                    <a:pt x="7246" y="3431"/>
                    <a:pt x="7016" y="3502"/>
                    <a:pt x="6790" y="3523"/>
                  </a:cubicBezTo>
                  <a:cubicBezTo>
                    <a:pt x="6662" y="3535"/>
                    <a:pt x="6507" y="3555"/>
                    <a:pt x="6354" y="3555"/>
                  </a:cubicBezTo>
                  <a:cubicBezTo>
                    <a:pt x="6188" y="3555"/>
                    <a:pt x="6024" y="3531"/>
                    <a:pt x="5902" y="3446"/>
                  </a:cubicBezTo>
                  <a:cubicBezTo>
                    <a:pt x="5800" y="3377"/>
                    <a:pt x="5754" y="3296"/>
                    <a:pt x="5627" y="3259"/>
                  </a:cubicBezTo>
                  <a:cubicBezTo>
                    <a:pt x="5555" y="3236"/>
                    <a:pt x="5480" y="3227"/>
                    <a:pt x="5404" y="3227"/>
                  </a:cubicBezTo>
                  <a:cubicBezTo>
                    <a:pt x="5326" y="3227"/>
                    <a:pt x="5246" y="3237"/>
                    <a:pt x="5170" y="3251"/>
                  </a:cubicBezTo>
                  <a:cubicBezTo>
                    <a:pt x="4995" y="3284"/>
                    <a:pt x="4761" y="3413"/>
                    <a:pt x="4573" y="3413"/>
                  </a:cubicBezTo>
                  <a:cubicBezTo>
                    <a:pt x="4554" y="3413"/>
                    <a:pt x="4535" y="3412"/>
                    <a:pt x="4518" y="3409"/>
                  </a:cubicBezTo>
                  <a:cubicBezTo>
                    <a:pt x="4486" y="3410"/>
                    <a:pt x="4456" y="3410"/>
                    <a:pt x="4425" y="3411"/>
                  </a:cubicBezTo>
                  <a:cubicBezTo>
                    <a:pt x="4398" y="3329"/>
                    <a:pt x="4372" y="3245"/>
                    <a:pt x="4346" y="3161"/>
                  </a:cubicBezTo>
                  <a:cubicBezTo>
                    <a:pt x="4351" y="3142"/>
                    <a:pt x="4556" y="3065"/>
                    <a:pt x="4559" y="3065"/>
                  </a:cubicBezTo>
                  <a:lnTo>
                    <a:pt x="4559" y="3065"/>
                  </a:lnTo>
                  <a:cubicBezTo>
                    <a:pt x="4559" y="3065"/>
                    <a:pt x="4557" y="3066"/>
                    <a:pt x="4553" y="3068"/>
                  </a:cubicBezTo>
                  <a:cubicBezTo>
                    <a:pt x="4626" y="3040"/>
                    <a:pt x="4703" y="3015"/>
                    <a:pt x="4772" y="2976"/>
                  </a:cubicBezTo>
                  <a:cubicBezTo>
                    <a:pt x="4961" y="2872"/>
                    <a:pt x="5116" y="2673"/>
                    <a:pt x="5008" y="2455"/>
                  </a:cubicBezTo>
                  <a:cubicBezTo>
                    <a:pt x="4890" y="2219"/>
                    <a:pt x="4623" y="2161"/>
                    <a:pt x="4369" y="2161"/>
                  </a:cubicBezTo>
                  <a:cubicBezTo>
                    <a:pt x="4260" y="2161"/>
                    <a:pt x="4153" y="2171"/>
                    <a:pt x="4061" y="2183"/>
                  </a:cubicBezTo>
                  <a:cubicBezTo>
                    <a:pt x="3908" y="2203"/>
                    <a:pt x="3755" y="2221"/>
                    <a:pt x="3610" y="2221"/>
                  </a:cubicBezTo>
                  <a:cubicBezTo>
                    <a:pt x="3242" y="2221"/>
                    <a:pt x="2925" y="2109"/>
                    <a:pt x="2806" y="1644"/>
                  </a:cubicBezTo>
                  <a:cubicBezTo>
                    <a:pt x="2697" y="1220"/>
                    <a:pt x="2744" y="810"/>
                    <a:pt x="2552" y="403"/>
                  </a:cubicBezTo>
                  <a:cubicBezTo>
                    <a:pt x="2488" y="268"/>
                    <a:pt x="2424" y="95"/>
                    <a:pt x="2275" y="32"/>
                  </a:cubicBezTo>
                  <a:cubicBezTo>
                    <a:pt x="2223" y="10"/>
                    <a:pt x="2159" y="0"/>
                    <a:pt x="2091" y="0"/>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3"/>
            <p:cNvSpPr/>
            <p:nvPr/>
          </p:nvSpPr>
          <p:spPr>
            <a:xfrm>
              <a:off x="4902967" y="1209161"/>
              <a:ext cx="334031" cy="266836"/>
            </a:xfrm>
            <a:custGeom>
              <a:rect b="b" l="l" r="r" t="t"/>
              <a:pathLst>
                <a:path extrusionOk="0" h="3296" w="4126">
                  <a:moveTo>
                    <a:pt x="3198" y="0"/>
                  </a:moveTo>
                  <a:cubicBezTo>
                    <a:pt x="3102" y="0"/>
                    <a:pt x="3005" y="26"/>
                    <a:pt x="2922" y="66"/>
                  </a:cubicBezTo>
                  <a:cubicBezTo>
                    <a:pt x="2825" y="112"/>
                    <a:pt x="2744" y="213"/>
                    <a:pt x="2645" y="248"/>
                  </a:cubicBezTo>
                  <a:cubicBezTo>
                    <a:pt x="2601" y="263"/>
                    <a:pt x="2557" y="269"/>
                    <a:pt x="2513" y="269"/>
                  </a:cubicBezTo>
                  <a:cubicBezTo>
                    <a:pt x="2374" y="269"/>
                    <a:pt x="2235" y="209"/>
                    <a:pt x="2103" y="188"/>
                  </a:cubicBezTo>
                  <a:cubicBezTo>
                    <a:pt x="2051" y="180"/>
                    <a:pt x="2000" y="176"/>
                    <a:pt x="1950" y="176"/>
                  </a:cubicBezTo>
                  <a:cubicBezTo>
                    <a:pt x="1637" y="176"/>
                    <a:pt x="1358" y="332"/>
                    <a:pt x="1157" y="582"/>
                  </a:cubicBezTo>
                  <a:cubicBezTo>
                    <a:pt x="954" y="833"/>
                    <a:pt x="814" y="1120"/>
                    <a:pt x="552" y="1320"/>
                  </a:cubicBezTo>
                  <a:cubicBezTo>
                    <a:pt x="397" y="1441"/>
                    <a:pt x="115" y="1514"/>
                    <a:pt x="34" y="1712"/>
                  </a:cubicBezTo>
                  <a:cubicBezTo>
                    <a:pt x="0" y="1798"/>
                    <a:pt x="0" y="1933"/>
                    <a:pt x="89" y="1992"/>
                  </a:cubicBezTo>
                  <a:cubicBezTo>
                    <a:pt x="120" y="2013"/>
                    <a:pt x="144" y="2021"/>
                    <a:pt x="164" y="2021"/>
                  </a:cubicBezTo>
                  <a:cubicBezTo>
                    <a:pt x="193" y="2021"/>
                    <a:pt x="214" y="2005"/>
                    <a:pt x="233" y="1985"/>
                  </a:cubicBezTo>
                  <a:cubicBezTo>
                    <a:pt x="238" y="1986"/>
                    <a:pt x="242" y="1987"/>
                    <a:pt x="247" y="1987"/>
                  </a:cubicBezTo>
                  <a:cubicBezTo>
                    <a:pt x="259" y="1987"/>
                    <a:pt x="271" y="1982"/>
                    <a:pt x="283" y="1970"/>
                  </a:cubicBezTo>
                  <a:cubicBezTo>
                    <a:pt x="309" y="1940"/>
                    <a:pt x="339" y="1914"/>
                    <a:pt x="370" y="1887"/>
                  </a:cubicBezTo>
                  <a:lnTo>
                    <a:pt x="373" y="1884"/>
                  </a:lnTo>
                  <a:cubicBezTo>
                    <a:pt x="567" y="1723"/>
                    <a:pt x="864" y="1603"/>
                    <a:pt x="1100" y="1603"/>
                  </a:cubicBezTo>
                  <a:cubicBezTo>
                    <a:pt x="1103" y="1603"/>
                    <a:pt x="1106" y="1603"/>
                    <a:pt x="1109" y="1603"/>
                  </a:cubicBezTo>
                  <a:cubicBezTo>
                    <a:pt x="1551" y="1608"/>
                    <a:pt x="1559" y="2117"/>
                    <a:pt x="1681" y="2425"/>
                  </a:cubicBezTo>
                  <a:cubicBezTo>
                    <a:pt x="1801" y="2734"/>
                    <a:pt x="2002" y="3171"/>
                    <a:pt x="2353" y="3273"/>
                  </a:cubicBezTo>
                  <a:cubicBezTo>
                    <a:pt x="2403" y="3288"/>
                    <a:pt x="2455" y="3296"/>
                    <a:pt x="2507" y="3296"/>
                  </a:cubicBezTo>
                  <a:cubicBezTo>
                    <a:pt x="2588" y="3296"/>
                    <a:pt x="2669" y="3276"/>
                    <a:pt x="2738" y="3231"/>
                  </a:cubicBezTo>
                  <a:cubicBezTo>
                    <a:pt x="2904" y="3127"/>
                    <a:pt x="2898" y="2949"/>
                    <a:pt x="2985" y="2790"/>
                  </a:cubicBezTo>
                  <a:cubicBezTo>
                    <a:pt x="3119" y="2545"/>
                    <a:pt x="3479" y="2535"/>
                    <a:pt x="3707" y="2402"/>
                  </a:cubicBezTo>
                  <a:cubicBezTo>
                    <a:pt x="3857" y="2312"/>
                    <a:pt x="4030" y="2183"/>
                    <a:pt x="4085" y="2009"/>
                  </a:cubicBezTo>
                  <a:cubicBezTo>
                    <a:pt x="4126" y="1884"/>
                    <a:pt x="4111" y="1742"/>
                    <a:pt x="4021" y="1641"/>
                  </a:cubicBezTo>
                  <a:cubicBezTo>
                    <a:pt x="3944" y="1557"/>
                    <a:pt x="3821" y="1540"/>
                    <a:pt x="3742" y="1457"/>
                  </a:cubicBezTo>
                  <a:cubicBezTo>
                    <a:pt x="3612" y="1318"/>
                    <a:pt x="3618" y="1106"/>
                    <a:pt x="3635" y="931"/>
                  </a:cubicBezTo>
                  <a:cubicBezTo>
                    <a:pt x="3664" y="623"/>
                    <a:pt x="3732" y="168"/>
                    <a:pt x="3358" y="28"/>
                  </a:cubicBezTo>
                  <a:cubicBezTo>
                    <a:pt x="3307" y="9"/>
                    <a:pt x="3252" y="0"/>
                    <a:pt x="3198" y="0"/>
                  </a:cubicBezTo>
                  <a:close/>
                </a:path>
              </a:pathLst>
            </a:custGeom>
            <a:solidFill>
              <a:srgbClr val="FFFFFF">
                <a:alpha val="8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3"/>
            <p:cNvSpPr/>
            <p:nvPr/>
          </p:nvSpPr>
          <p:spPr>
            <a:xfrm>
              <a:off x="5013880" y="1243892"/>
              <a:ext cx="166772" cy="132932"/>
            </a:xfrm>
            <a:custGeom>
              <a:rect b="b" l="l" r="r" t="t"/>
              <a:pathLst>
                <a:path extrusionOk="0" h="1642" w="2060">
                  <a:moveTo>
                    <a:pt x="1597" y="1"/>
                  </a:moveTo>
                  <a:cubicBezTo>
                    <a:pt x="1549" y="1"/>
                    <a:pt x="1500" y="14"/>
                    <a:pt x="1459" y="34"/>
                  </a:cubicBezTo>
                  <a:cubicBezTo>
                    <a:pt x="1410" y="57"/>
                    <a:pt x="1371" y="108"/>
                    <a:pt x="1321" y="124"/>
                  </a:cubicBezTo>
                  <a:cubicBezTo>
                    <a:pt x="1299" y="132"/>
                    <a:pt x="1277" y="135"/>
                    <a:pt x="1255" y="135"/>
                  </a:cubicBezTo>
                  <a:cubicBezTo>
                    <a:pt x="1186" y="135"/>
                    <a:pt x="1117" y="105"/>
                    <a:pt x="1050" y="95"/>
                  </a:cubicBezTo>
                  <a:cubicBezTo>
                    <a:pt x="1025" y="91"/>
                    <a:pt x="999" y="89"/>
                    <a:pt x="974" y="89"/>
                  </a:cubicBezTo>
                  <a:cubicBezTo>
                    <a:pt x="818" y="89"/>
                    <a:pt x="679" y="167"/>
                    <a:pt x="579" y="290"/>
                  </a:cubicBezTo>
                  <a:cubicBezTo>
                    <a:pt x="477" y="416"/>
                    <a:pt x="408" y="558"/>
                    <a:pt x="277" y="658"/>
                  </a:cubicBezTo>
                  <a:cubicBezTo>
                    <a:pt x="200" y="718"/>
                    <a:pt x="58" y="754"/>
                    <a:pt x="19" y="853"/>
                  </a:cubicBezTo>
                  <a:cubicBezTo>
                    <a:pt x="1" y="896"/>
                    <a:pt x="3" y="962"/>
                    <a:pt x="46" y="992"/>
                  </a:cubicBezTo>
                  <a:cubicBezTo>
                    <a:pt x="62" y="1003"/>
                    <a:pt x="74" y="1006"/>
                    <a:pt x="84" y="1006"/>
                  </a:cubicBezTo>
                  <a:cubicBezTo>
                    <a:pt x="98" y="1006"/>
                    <a:pt x="109" y="998"/>
                    <a:pt x="118" y="988"/>
                  </a:cubicBezTo>
                  <a:cubicBezTo>
                    <a:pt x="120" y="989"/>
                    <a:pt x="122" y="990"/>
                    <a:pt x="125" y="990"/>
                  </a:cubicBezTo>
                  <a:cubicBezTo>
                    <a:pt x="130" y="990"/>
                    <a:pt x="137" y="987"/>
                    <a:pt x="143" y="981"/>
                  </a:cubicBezTo>
                  <a:cubicBezTo>
                    <a:pt x="155" y="967"/>
                    <a:pt x="170" y="952"/>
                    <a:pt x="186" y="940"/>
                  </a:cubicBezTo>
                  <a:lnTo>
                    <a:pt x="187" y="938"/>
                  </a:lnTo>
                  <a:cubicBezTo>
                    <a:pt x="285" y="857"/>
                    <a:pt x="433" y="798"/>
                    <a:pt x="551" y="798"/>
                  </a:cubicBezTo>
                  <a:cubicBezTo>
                    <a:pt x="552" y="798"/>
                    <a:pt x="553" y="798"/>
                    <a:pt x="554" y="798"/>
                  </a:cubicBezTo>
                  <a:cubicBezTo>
                    <a:pt x="775" y="801"/>
                    <a:pt x="780" y="1055"/>
                    <a:pt x="839" y="1209"/>
                  </a:cubicBezTo>
                  <a:cubicBezTo>
                    <a:pt x="900" y="1362"/>
                    <a:pt x="1000" y="1580"/>
                    <a:pt x="1175" y="1631"/>
                  </a:cubicBezTo>
                  <a:cubicBezTo>
                    <a:pt x="1199" y="1638"/>
                    <a:pt x="1225" y="1642"/>
                    <a:pt x="1251" y="1642"/>
                  </a:cubicBezTo>
                  <a:cubicBezTo>
                    <a:pt x="1292" y="1642"/>
                    <a:pt x="1333" y="1632"/>
                    <a:pt x="1367" y="1610"/>
                  </a:cubicBezTo>
                  <a:cubicBezTo>
                    <a:pt x="1450" y="1558"/>
                    <a:pt x="1446" y="1469"/>
                    <a:pt x="1491" y="1390"/>
                  </a:cubicBezTo>
                  <a:cubicBezTo>
                    <a:pt x="1558" y="1267"/>
                    <a:pt x="1738" y="1263"/>
                    <a:pt x="1850" y="1195"/>
                  </a:cubicBezTo>
                  <a:cubicBezTo>
                    <a:pt x="1926" y="1152"/>
                    <a:pt x="2011" y="1087"/>
                    <a:pt x="2040" y="1000"/>
                  </a:cubicBezTo>
                  <a:cubicBezTo>
                    <a:pt x="2060" y="940"/>
                    <a:pt x="2051" y="868"/>
                    <a:pt x="2006" y="818"/>
                  </a:cubicBezTo>
                  <a:cubicBezTo>
                    <a:pt x="1967" y="777"/>
                    <a:pt x="1906" y="769"/>
                    <a:pt x="1868" y="727"/>
                  </a:cubicBezTo>
                  <a:cubicBezTo>
                    <a:pt x="1803" y="658"/>
                    <a:pt x="1806" y="553"/>
                    <a:pt x="1813" y="465"/>
                  </a:cubicBezTo>
                  <a:cubicBezTo>
                    <a:pt x="1827" y="311"/>
                    <a:pt x="1861" y="85"/>
                    <a:pt x="1675" y="14"/>
                  </a:cubicBezTo>
                  <a:cubicBezTo>
                    <a:pt x="1650" y="5"/>
                    <a:pt x="1623" y="1"/>
                    <a:pt x="1597" y="1"/>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3"/>
            <p:cNvSpPr/>
            <p:nvPr/>
          </p:nvSpPr>
          <p:spPr>
            <a:xfrm>
              <a:off x="5161062" y="1459240"/>
              <a:ext cx="289585" cy="193731"/>
            </a:xfrm>
            <a:custGeom>
              <a:rect b="b" l="l" r="r" t="t"/>
              <a:pathLst>
                <a:path extrusionOk="0" h="2393" w="3577">
                  <a:moveTo>
                    <a:pt x="706" y="1"/>
                  </a:moveTo>
                  <a:cubicBezTo>
                    <a:pt x="579" y="1"/>
                    <a:pt x="460" y="43"/>
                    <a:pt x="388" y="155"/>
                  </a:cubicBezTo>
                  <a:cubicBezTo>
                    <a:pt x="348" y="215"/>
                    <a:pt x="336" y="285"/>
                    <a:pt x="358" y="355"/>
                  </a:cubicBezTo>
                  <a:cubicBezTo>
                    <a:pt x="405" y="507"/>
                    <a:pt x="459" y="410"/>
                    <a:pt x="393" y="628"/>
                  </a:cubicBezTo>
                  <a:cubicBezTo>
                    <a:pt x="335" y="824"/>
                    <a:pt x="293" y="762"/>
                    <a:pt x="182" y="868"/>
                  </a:cubicBezTo>
                  <a:cubicBezTo>
                    <a:pt x="0" y="1043"/>
                    <a:pt x="238" y="1161"/>
                    <a:pt x="399" y="1186"/>
                  </a:cubicBezTo>
                  <a:cubicBezTo>
                    <a:pt x="658" y="1224"/>
                    <a:pt x="1053" y="1236"/>
                    <a:pt x="1017" y="1595"/>
                  </a:cubicBezTo>
                  <a:cubicBezTo>
                    <a:pt x="1001" y="1748"/>
                    <a:pt x="917" y="1876"/>
                    <a:pt x="979" y="2033"/>
                  </a:cubicBezTo>
                  <a:cubicBezTo>
                    <a:pt x="1031" y="2164"/>
                    <a:pt x="1103" y="2204"/>
                    <a:pt x="1186" y="2204"/>
                  </a:cubicBezTo>
                  <a:cubicBezTo>
                    <a:pt x="1317" y="2204"/>
                    <a:pt x="1475" y="2101"/>
                    <a:pt x="1618" y="2101"/>
                  </a:cubicBezTo>
                  <a:cubicBezTo>
                    <a:pt x="1635" y="2101"/>
                    <a:pt x="1652" y="2103"/>
                    <a:pt x="1668" y="2106"/>
                  </a:cubicBezTo>
                  <a:cubicBezTo>
                    <a:pt x="1835" y="2140"/>
                    <a:pt x="1993" y="2276"/>
                    <a:pt x="2167" y="2320"/>
                  </a:cubicBezTo>
                  <a:cubicBezTo>
                    <a:pt x="2321" y="2358"/>
                    <a:pt x="2484" y="2393"/>
                    <a:pt x="2646" y="2393"/>
                  </a:cubicBezTo>
                  <a:cubicBezTo>
                    <a:pt x="2713" y="2393"/>
                    <a:pt x="2779" y="2387"/>
                    <a:pt x="2844" y="2373"/>
                  </a:cubicBezTo>
                  <a:cubicBezTo>
                    <a:pt x="3123" y="2313"/>
                    <a:pt x="3360" y="2105"/>
                    <a:pt x="3465" y="1842"/>
                  </a:cubicBezTo>
                  <a:cubicBezTo>
                    <a:pt x="3576" y="1564"/>
                    <a:pt x="3549" y="1368"/>
                    <a:pt x="3240" y="1368"/>
                  </a:cubicBezTo>
                  <a:cubicBezTo>
                    <a:pt x="3233" y="1368"/>
                    <a:pt x="3227" y="1368"/>
                    <a:pt x="3220" y="1368"/>
                  </a:cubicBezTo>
                  <a:cubicBezTo>
                    <a:pt x="3120" y="1371"/>
                    <a:pt x="3023" y="1384"/>
                    <a:pt x="2925" y="1384"/>
                  </a:cubicBezTo>
                  <a:cubicBezTo>
                    <a:pt x="2877" y="1384"/>
                    <a:pt x="2830" y="1381"/>
                    <a:pt x="2781" y="1372"/>
                  </a:cubicBezTo>
                  <a:cubicBezTo>
                    <a:pt x="2698" y="1357"/>
                    <a:pt x="2619" y="1331"/>
                    <a:pt x="2542" y="1296"/>
                  </a:cubicBezTo>
                  <a:cubicBezTo>
                    <a:pt x="2388" y="1225"/>
                    <a:pt x="2392" y="1222"/>
                    <a:pt x="2317" y="1046"/>
                  </a:cubicBezTo>
                  <a:cubicBezTo>
                    <a:pt x="2243" y="871"/>
                    <a:pt x="2237" y="899"/>
                    <a:pt x="2283" y="754"/>
                  </a:cubicBezTo>
                  <a:cubicBezTo>
                    <a:pt x="2304" y="685"/>
                    <a:pt x="2330" y="619"/>
                    <a:pt x="2341" y="548"/>
                  </a:cubicBezTo>
                  <a:cubicBezTo>
                    <a:pt x="2350" y="489"/>
                    <a:pt x="2356" y="412"/>
                    <a:pt x="2331" y="354"/>
                  </a:cubicBezTo>
                  <a:cubicBezTo>
                    <a:pt x="2299" y="277"/>
                    <a:pt x="2238" y="234"/>
                    <a:pt x="2158" y="234"/>
                  </a:cubicBezTo>
                  <a:cubicBezTo>
                    <a:pt x="2150" y="234"/>
                    <a:pt x="2142" y="235"/>
                    <a:pt x="2133" y="236"/>
                  </a:cubicBezTo>
                  <a:cubicBezTo>
                    <a:pt x="2122" y="237"/>
                    <a:pt x="2066" y="255"/>
                    <a:pt x="2039" y="269"/>
                  </a:cubicBezTo>
                  <a:cubicBezTo>
                    <a:pt x="1917" y="327"/>
                    <a:pt x="1910" y="366"/>
                    <a:pt x="1750" y="385"/>
                  </a:cubicBezTo>
                  <a:cubicBezTo>
                    <a:pt x="1725" y="388"/>
                    <a:pt x="1700" y="389"/>
                    <a:pt x="1677" y="389"/>
                  </a:cubicBezTo>
                  <a:cubicBezTo>
                    <a:pt x="1471" y="389"/>
                    <a:pt x="1333" y="276"/>
                    <a:pt x="1169" y="137"/>
                  </a:cubicBezTo>
                  <a:cubicBezTo>
                    <a:pt x="1158" y="128"/>
                    <a:pt x="1145" y="123"/>
                    <a:pt x="1133" y="123"/>
                  </a:cubicBezTo>
                  <a:cubicBezTo>
                    <a:pt x="1130" y="123"/>
                    <a:pt x="1128" y="123"/>
                    <a:pt x="1125" y="124"/>
                  </a:cubicBezTo>
                  <a:cubicBezTo>
                    <a:pt x="1011" y="56"/>
                    <a:pt x="852" y="1"/>
                    <a:pt x="706" y="1"/>
                  </a:cubicBezTo>
                  <a:close/>
                </a:path>
              </a:pathLst>
            </a:custGeom>
            <a:solidFill>
              <a:srgbClr val="DD442F">
                <a:alpha val="59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3"/>
            <p:cNvSpPr/>
            <p:nvPr/>
          </p:nvSpPr>
          <p:spPr>
            <a:xfrm>
              <a:off x="5217328" y="1506115"/>
              <a:ext cx="138356" cy="99983"/>
            </a:xfrm>
            <a:custGeom>
              <a:rect b="b" l="l" r="r" t="t"/>
              <a:pathLst>
                <a:path extrusionOk="0" h="1235" w="1709">
                  <a:moveTo>
                    <a:pt x="359" y="0"/>
                  </a:moveTo>
                  <a:cubicBezTo>
                    <a:pt x="306" y="0"/>
                    <a:pt x="256" y="18"/>
                    <a:pt x="221" y="64"/>
                  </a:cubicBezTo>
                  <a:cubicBezTo>
                    <a:pt x="198" y="92"/>
                    <a:pt x="191" y="125"/>
                    <a:pt x="198" y="159"/>
                  </a:cubicBezTo>
                  <a:cubicBezTo>
                    <a:pt x="216" y="235"/>
                    <a:pt x="245" y="189"/>
                    <a:pt x="205" y="293"/>
                  </a:cubicBezTo>
                  <a:cubicBezTo>
                    <a:pt x="169" y="385"/>
                    <a:pt x="152" y="354"/>
                    <a:pt x="95" y="401"/>
                  </a:cubicBezTo>
                  <a:cubicBezTo>
                    <a:pt x="0" y="478"/>
                    <a:pt x="110" y="545"/>
                    <a:pt x="187" y="562"/>
                  </a:cubicBezTo>
                  <a:cubicBezTo>
                    <a:pt x="310" y="591"/>
                    <a:pt x="501" y="612"/>
                    <a:pt x="470" y="784"/>
                  </a:cubicBezTo>
                  <a:cubicBezTo>
                    <a:pt x="456" y="858"/>
                    <a:pt x="410" y="916"/>
                    <a:pt x="434" y="995"/>
                  </a:cubicBezTo>
                  <a:cubicBezTo>
                    <a:pt x="456" y="1066"/>
                    <a:pt x="494" y="1086"/>
                    <a:pt x="538" y="1086"/>
                  </a:cubicBezTo>
                  <a:cubicBezTo>
                    <a:pt x="596" y="1086"/>
                    <a:pt x="665" y="1052"/>
                    <a:pt x="727" y="1052"/>
                  </a:cubicBezTo>
                  <a:cubicBezTo>
                    <a:pt x="740" y="1052"/>
                    <a:pt x="753" y="1054"/>
                    <a:pt x="765" y="1058"/>
                  </a:cubicBezTo>
                  <a:cubicBezTo>
                    <a:pt x="844" y="1080"/>
                    <a:pt x="915" y="1152"/>
                    <a:pt x="998" y="1179"/>
                  </a:cubicBezTo>
                  <a:cubicBezTo>
                    <a:pt x="1082" y="1208"/>
                    <a:pt x="1174" y="1234"/>
                    <a:pt x="1265" y="1234"/>
                  </a:cubicBezTo>
                  <a:cubicBezTo>
                    <a:pt x="1284" y="1234"/>
                    <a:pt x="1303" y="1233"/>
                    <a:pt x="1322" y="1231"/>
                  </a:cubicBezTo>
                  <a:cubicBezTo>
                    <a:pt x="1460" y="1213"/>
                    <a:pt x="1581" y="1121"/>
                    <a:pt x="1643" y="997"/>
                  </a:cubicBezTo>
                  <a:cubicBezTo>
                    <a:pt x="1709" y="864"/>
                    <a:pt x="1702" y="768"/>
                    <a:pt x="1542" y="759"/>
                  </a:cubicBezTo>
                  <a:cubicBezTo>
                    <a:pt x="1470" y="755"/>
                    <a:pt x="1401" y="763"/>
                    <a:pt x="1330" y="744"/>
                  </a:cubicBezTo>
                  <a:cubicBezTo>
                    <a:pt x="1289" y="733"/>
                    <a:pt x="1253" y="718"/>
                    <a:pt x="1217" y="698"/>
                  </a:cubicBezTo>
                  <a:cubicBezTo>
                    <a:pt x="1145" y="659"/>
                    <a:pt x="1148" y="657"/>
                    <a:pt x="1118" y="568"/>
                  </a:cubicBezTo>
                  <a:cubicBezTo>
                    <a:pt x="1089" y="482"/>
                    <a:pt x="1084" y="495"/>
                    <a:pt x="1113" y="427"/>
                  </a:cubicBezTo>
                  <a:cubicBezTo>
                    <a:pt x="1127" y="394"/>
                    <a:pt x="1142" y="363"/>
                    <a:pt x="1149" y="329"/>
                  </a:cubicBezTo>
                  <a:cubicBezTo>
                    <a:pt x="1156" y="301"/>
                    <a:pt x="1162" y="265"/>
                    <a:pt x="1152" y="235"/>
                  </a:cubicBezTo>
                  <a:cubicBezTo>
                    <a:pt x="1138" y="193"/>
                    <a:pt x="1106" y="170"/>
                    <a:pt x="1063" y="170"/>
                  </a:cubicBezTo>
                  <a:cubicBezTo>
                    <a:pt x="1062" y="170"/>
                    <a:pt x="1061" y="170"/>
                    <a:pt x="1060" y="170"/>
                  </a:cubicBezTo>
                  <a:cubicBezTo>
                    <a:pt x="1055" y="170"/>
                    <a:pt x="1026" y="177"/>
                    <a:pt x="1014" y="182"/>
                  </a:cubicBezTo>
                  <a:cubicBezTo>
                    <a:pt x="953" y="205"/>
                    <a:pt x="947" y="225"/>
                    <a:pt x="870" y="227"/>
                  </a:cubicBezTo>
                  <a:cubicBezTo>
                    <a:pt x="865" y="227"/>
                    <a:pt x="861" y="227"/>
                    <a:pt x="856" y="227"/>
                  </a:cubicBezTo>
                  <a:cubicBezTo>
                    <a:pt x="744" y="227"/>
                    <a:pt x="677" y="163"/>
                    <a:pt x="597" y="85"/>
                  </a:cubicBezTo>
                  <a:cubicBezTo>
                    <a:pt x="591" y="78"/>
                    <a:pt x="585" y="76"/>
                    <a:pt x="578" y="76"/>
                  </a:cubicBezTo>
                  <a:cubicBezTo>
                    <a:pt x="521" y="36"/>
                    <a:pt x="436" y="0"/>
                    <a:pt x="359" y="0"/>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2" name="Google Shape;4072;p73"/>
          <p:cNvGrpSpPr/>
          <p:nvPr/>
        </p:nvGrpSpPr>
        <p:grpSpPr>
          <a:xfrm>
            <a:off x="4829519" y="2973975"/>
            <a:ext cx="377362" cy="377362"/>
            <a:chOff x="250500" y="1859331"/>
            <a:chExt cx="792611" cy="792444"/>
          </a:xfrm>
        </p:grpSpPr>
        <p:grpSp>
          <p:nvGrpSpPr>
            <p:cNvPr id="4073" name="Google Shape;4073;p73"/>
            <p:cNvGrpSpPr/>
            <p:nvPr/>
          </p:nvGrpSpPr>
          <p:grpSpPr>
            <a:xfrm>
              <a:off x="250500" y="1859331"/>
              <a:ext cx="792611" cy="792444"/>
              <a:chOff x="414350" y="2125244"/>
              <a:chExt cx="792611" cy="792444"/>
            </a:xfrm>
          </p:grpSpPr>
          <p:sp>
            <p:nvSpPr>
              <p:cNvPr id="4074" name="Google Shape;4074;p73"/>
              <p:cNvSpPr/>
              <p:nvPr/>
            </p:nvSpPr>
            <p:spPr>
              <a:xfrm>
                <a:off x="414350" y="2125244"/>
                <a:ext cx="792444" cy="792444"/>
              </a:xfrm>
              <a:custGeom>
                <a:rect b="b" l="l" r="r" t="t"/>
                <a:pathLst>
                  <a:path extrusionOk="0" h="14071" w="14071">
                    <a:moveTo>
                      <a:pt x="7035" y="0"/>
                    </a:moveTo>
                    <a:cubicBezTo>
                      <a:pt x="5169" y="0"/>
                      <a:pt x="3380" y="741"/>
                      <a:pt x="2061" y="2061"/>
                    </a:cubicBezTo>
                    <a:cubicBezTo>
                      <a:pt x="741" y="3380"/>
                      <a:pt x="0" y="5169"/>
                      <a:pt x="0" y="7035"/>
                    </a:cubicBezTo>
                    <a:cubicBezTo>
                      <a:pt x="0" y="8901"/>
                      <a:pt x="741" y="10690"/>
                      <a:pt x="2061" y="12009"/>
                    </a:cubicBezTo>
                    <a:cubicBezTo>
                      <a:pt x="3380" y="13328"/>
                      <a:pt x="5169" y="14070"/>
                      <a:pt x="7035" y="14070"/>
                    </a:cubicBezTo>
                    <a:cubicBezTo>
                      <a:pt x="8901" y="14070"/>
                      <a:pt x="10691" y="13328"/>
                      <a:pt x="12010" y="12009"/>
                    </a:cubicBezTo>
                    <a:cubicBezTo>
                      <a:pt x="13329" y="10690"/>
                      <a:pt x="14070" y="8901"/>
                      <a:pt x="14070" y="7035"/>
                    </a:cubicBezTo>
                    <a:cubicBezTo>
                      <a:pt x="14070" y="5169"/>
                      <a:pt x="13329" y="3380"/>
                      <a:pt x="12010" y="2061"/>
                    </a:cubicBezTo>
                    <a:cubicBezTo>
                      <a:pt x="10691" y="741"/>
                      <a:pt x="8901" y="0"/>
                      <a:pt x="7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3"/>
              <p:cNvSpPr/>
              <p:nvPr/>
            </p:nvSpPr>
            <p:spPr>
              <a:xfrm>
                <a:off x="493756" y="2228416"/>
                <a:ext cx="498072" cy="382227"/>
              </a:xfrm>
              <a:custGeom>
                <a:rect b="b" l="l" r="r" t="t"/>
                <a:pathLst>
                  <a:path extrusionOk="0" h="6787" w="8844">
                    <a:moveTo>
                      <a:pt x="4938" y="0"/>
                    </a:moveTo>
                    <a:cubicBezTo>
                      <a:pt x="4569" y="0"/>
                      <a:pt x="4190" y="40"/>
                      <a:pt x="3807" y="124"/>
                    </a:cubicBezTo>
                    <a:cubicBezTo>
                      <a:pt x="1528" y="626"/>
                      <a:pt x="0" y="2495"/>
                      <a:pt x="397" y="4300"/>
                    </a:cubicBezTo>
                    <a:cubicBezTo>
                      <a:pt x="727" y="5802"/>
                      <a:pt x="2285" y="6786"/>
                      <a:pt x="4111" y="6786"/>
                    </a:cubicBezTo>
                    <a:cubicBezTo>
                      <a:pt x="4480" y="6786"/>
                      <a:pt x="4860" y="6746"/>
                      <a:pt x="5243" y="6662"/>
                    </a:cubicBezTo>
                    <a:cubicBezTo>
                      <a:pt x="6338" y="6422"/>
                      <a:pt x="7312" y="5847"/>
                      <a:pt x="7951" y="5063"/>
                    </a:cubicBezTo>
                    <a:cubicBezTo>
                      <a:pt x="8591" y="4280"/>
                      <a:pt x="8843" y="3354"/>
                      <a:pt x="8653" y="2486"/>
                    </a:cubicBezTo>
                    <a:cubicBezTo>
                      <a:pt x="8323" y="985"/>
                      <a:pt x="6765" y="0"/>
                      <a:pt x="49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3"/>
              <p:cNvSpPr/>
              <p:nvPr/>
            </p:nvSpPr>
            <p:spPr>
              <a:xfrm>
                <a:off x="528898" y="2285577"/>
                <a:ext cx="678063" cy="632051"/>
              </a:xfrm>
              <a:custGeom>
                <a:rect b="b" l="l" r="r" t="t"/>
                <a:pathLst>
                  <a:path extrusionOk="0" h="11223" w="12040">
                    <a:moveTo>
                      <a:pt x="10657" y="0"/>
                    </a:moveTo>
                    <a:lnTo>
                      <a:pt x="10657" y="0"/>
                    </a:lnTo>
                    <a:cubicBezTo>
                      <a:pt x="10955" y="917"/>
                      <a:pt x="11081" y="1899"/>
                      <a:pt x="11068" y="2845"/>
                    </a:cubicBezTo>
                    <a:cubicBezTo>
                      <a:pt x="11042" y="4608"/>
                      <a:pt x="10550" y="6486"/>
                      <a:pt x="9379" y="7842"/>
                    </a:cubicBezTo>
                    <a:cubicBezTo>
                      <a:pt x="8083" y="9343"/>
                      <a:pt x="6289" y="10270"/>
                      <a:pt x="4292" y="10270"/>
                    </a:cubicBezTo>
                    <a:cubicBezTo>
                      <a:pt x="4286" y="10270"/>
                      <a:pt x="4281" y="10270"/>
                      <a:pt x="4275" y="10270"/>
                    </a:cubicBezTo>
                    <a:cubicBezTo>
                      <a:pt x="2783" y="10268"/>
                      <a:pt x="1328" y="9809"/>
                      <a:pt x="0" y="9132"/>
                    </a:cubicBezTo>
                    <a:lnTo>
                      <a:pt x="0" y="9132"/>
                    </a:lnTo>
                    <a:cubicBezTo>
                      <a:pt x="1276" y="10423"/>
                      <a:pt x="3046" y="11222"/>
                      <a:pt x="5004" y="11222"/>
                    </a:cubicBezTo>
                    <a:cubicBezTo>
                      <a:pt x="8890" y="11222"/>
                      <a:pt x="12040" y="8072"/>
                      <a:pt x="12040" y="4187"/>
                    </a:cubicBezTo>
                    <a:cubicBezTo>
                      <a:pt x="12037" y="2619"/>
                      <a:pt x="11525" y="1171"/>
                      <a:pt x="106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3"/>
              <p:cNvSpPr/>
              <p:nvPr/>
            </p:nvSpPr>
            <p:spPr>
              <a:xfrm>
                <a:off x="725950" y="2200933"/>
                <a:ext cx="259398" cy="246445"/>
              </a:xfrm>
              <a:custGeom>
                <a:rect b="b" l="l" r="r" t="t"/>
                <a:pathLst>
                  <a:path extrusionOk="0" h="4376" w="4606">
                    <a:moveTo>
                      <a:pt x="2303" y="1"/>
                    </a:moveTo>
                    <a:cubicBezTo>
                      <a:pt x="1031" y="1"/>
                      <a:pt x="0" y="980"/>
                      <a:pt x="0" y="2188"/>
                    </a:cubicBezTo>
                    <a:cubicBezTo>
                      <a:pt x="0" y="3396"/>
                      <a:pt x="1031" y="4375"/>
                      <a:pt x="2303" y="4375"/>
                    </a:cubicBezTo>
                    <a:cubicBezTo>
                      <a:pt x="3575" y="4375"/>
                      <a:pt x="4605" y="3396"/>
                      <a:pt x="4605" y="2188"/>
                    </a:cubicBezTo>
                    <a:cubicBezTo>
                      <a:pt x="4605" y="980"/>
                      <a:pt x="3575" y="1"/>
                      <a:pt x="2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3"/>
              <p:cNvSpPr/>
              <p:nvPr/>
            </p:nvSpPr>
            <p:spPr>
              <a:xfrm>
                <a:off x="740874" y="2225037"/>
                <a:ext cx="229550" cy="217949"/>
              </a:xfrm>
              <a:custGeom>
                <a:rect b="b" l="l" r="r" t="t"/>
                <a:pathLst>
                  <a:path extrusionOk="0" h="3870" w="4076">
                    <a:moveTo>
                      <a:pt x="2038" y="1"/>
                    </a:moveTo>
                    <a:cubicBezTo>
                      <a:pt x="913" y="1"/>
                      <a:pt x="0" y="867"/>
                      <a:pt x="0" y="1935"/>
                    </a:cubicBezTo>
                    <a:cubicBezTo>
                      <a:pt x="0" y="3003"/>
                      <a:pt x="913" y="3870"/>
                      <a:pt x="2038" y="3870"/>
                    </a:cubicBezTo>
                    <a:cubicBezTo>
                      <a:pt x="3162" y="3870"/>
                      <a:pt x="4075" y="3003"/>
                      <a:pt x="4075" y="1935"/>
                    </a:cubicBezTo>
                    <a:cubicBezTo>
                      <a:pt x="4075" y="867"/>
                      <a:pt x="3162" y="1"/>
                      <a:pt x="20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3"/>
              <p:cNvSpPr/>
              <p:nvPr/>
            </p:nvSpPr>
            <p:spPr>
              <a:xfrm>
                <a:off x="763738" y="2235568"/>
                <a:ext cx="170698" cy="132909"/>
              </a:xfrm>
              <a:custGeom>
                <a:rect b="b" l="l" r="r" t="t"/>
                <a:pathLst>
                  <a:path extrusionOk="0" h="2360" w="3031">
                    <a:moveTo>
                      <a:pt x="1515" y="0"/>
                    </a:moveTo>
                    <a:cubicBezTo>
                      <a:pt x="678" y="0"/>
                      <a:pt x="0" y="528"/>
                      <a:pt x="0" y="1179"/>
                    </a:cubicBezTo>
                    <a:cubicBezTo>
                      <a:pt x="0" y="1831"/>
                      <a:pt x="678" y="2359"/>
                      <a:pt x="1515" y="2359"/>
                    </a:cubicBezTo>
                    <a:cubicBezTo>
                      <a:pt x="2352" y="2359"/>
                      <a:pt x="3031" y="1831"/>
                      <a:pt x="3031" y="1179"/>
                    </a:cubicBezTo>
                    <a:cubicBezTo>
                      <a:pt x="3031" y="528"/>
                      <a:pt x="2352" y="0"/>
                      <a:pt x="15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3"/>
              <p:cNvSpPr/>
              <p:nvPr/>
            </p:nvSpPr>
            <p:spPr>
              <a:xfrm>
                <a:off x="832050" y="2576509"/>
                <a:ext cx="199139" cy="189114"/>
              </a:xfrm>
              <a:custGeom>
                <a:rect b="b" l="l" r="r" t="t"/>
                <a:pathLst>
                  <a:path extrusionOk="0" h="3358" w="3536">
                    <a:moveTo>
                      <a:pt x="1768" y="0"/>
                    </a:moveTo>
                    <a:cubicBezTo>
                      <a:pt x="792" y="0"/>
                      <a:pt x="1" y="752"/>
                      <a:pt x="1" y="1679"/>
                    </a:cubicBezTo>
                    <a:cubicBezTo>
                      <a:pt x="1" y="2606"/>
                      <a:pt x="792" y="3357"/>
                      <a:pt x="1768" y="3357"/>
                    </a:cubicBezTo>
                    <a:cubicBezTo>
                      <a:pt x="2744" y="3357"/>
                      <a:pt x="3536" y="2606"/>
                      <a:pt x="3536" y="1679"/>
                    </a:cubicBezTo>
                    <a:cubicBezTo>
                      <a:pt x="3536" y="752"/>
                      <a:pt x="2744" y="0"/>
                      <a:pt x="1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3"/>
              <p:cNvSpPr/>
              <p:nvPr/>
            </p:nvSpPr>
            <p:spPr>
              <a:xfrm>
                <a:off x="843539" y="2594981"/>
                <a:ext cx="176161" cy="167376"/>
              </a:xfrm>
              <a:custGeom>
                <a:rect b="b" l="l" r="r" t="t"/>
                <a:pathLst>
                  <a:path extrusionOk="0" h="2972" w="3128">
                    <a:moveTo>
                      <a:pt x="1564" y="1"/>
                    </a:moveTo>
                    <a:cubicBezTo>
                      <a:pt x="701" y="1"/>
                      <a:pt x="1" y="665"/>
                      <a:pt x="1" y="1485"/>
                    </a:cubicBezTo>
                    <a:cubicBezTo>
                      <a:pt x="1" y="2306"/>
                      <a:pt x="701" y="2971"/>
                      <a:pt x="1564" y="2971"/>
                    </a:cubicBezTo>
                    <a:cubicBezTo>
                      <a:pt x="2427" y="2971"/>
                      <a:pt x="3128" y="2306"/>
                      <a:pt x="3128" y="1485"/>
                    </a:cubicBezTo>
                    <a:cubicBezTo>
                      <a:pt x="3128" y="665"/>
                      <a:pt x="2427" y="1"/>
                      <a:pt x="15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3"/>
              <p:cNvSpPr/>
              <p:nvPr/>
            </p:nvSpPr>
            <p:spPr>
              <a:xfrm>
                <a:off x="861053" y="2603034"/>
                <a:ext cx="131051" cy="102047"/>
              </a:xfrm>
              <a:custGeom>
                <a:rect b="b" l="l" r="r" t="t"/>
                <a:pathLst>
                  <a:path extrusionOk="0" h="1812" w="2327">
                    <a:moveTo>
                      <a:pt x="1164" y="1"/>
                    </a:moveTo>
                    <a:cubicBezTo>
                      <a:pt x="522" y="1"/>
                      <a:pt x="1" y="406"/>
                      <a:pt x="1" y="906"/>
                    </a:cubicBezTo>
                    <a:cubicBezTo>
                      <a:pt x="1" y="1407"/>
                      <a:pt x="522" y="1812"/>
                      <a:pt x="1164" y="1812"/>
                    </a:cubicBezTo>
                    <a:cubicBezTo>
                      <a:pt x="1807" y="1812"/>
                      <a:pt x="2327" y="1407"/>
                      <a:pt x="2327" y="906"/>
                    </a:cubicBezTo>
                    <a:cubicBezTo>
                      <a:pt x="2327" y="406"/>
                      <a:pt x="1807" y="1"/>
                      <a:pt x="1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3"/>
              <p:cNvSpPr/>
              <p:nvPr/>
            </p:nvSpPr>
            <p:spPr>
              <a:xfrm>
                <a:off x="508005" y="2460666"/>
                <a:ext cx="186298" cy="177062"/>
              </a:xfrm>
              <a:custGeom>
                <a:rect b="b" l="l" r="r" t="t"/>
                <a:pathLst>
                  <a:path extrusionOk="0" h="3144" w="3308">
                    <a:moveTo>
                      <a:pt x="1654" y="1"/>
                    </a:moveTo>
                    <a:cubicBezTo>
                      <a:pt x="741" y="1"/>
                      <a:pt x="0" y="704"/>
                      <a:pt x="0" y="1572"/>
                    </a:cubicBezTo>
                    <a:cubicBezTo>
                      <a:pt x="0" y="2440"/>
                      <a:pt x="741" y="3143"/>
                      <a:pt x="1654" y="3143"/>
                    </a:cubicBezTo>
                    <a:cubicBezTo>
                      <a:pt x="2568" y="3143"/>
                      <a:pt x="3307" y="2440"/>
                      <a:pt x="3307" y="1572"/>
                    </a:cubicBezTo>
                    <a:cubicBezTo>
                      <a:pt x="3307" y="704"/>
                      <a:pt x="2568" y="1"/>
                      <a:pt x="16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3"/>
              <p:cNvSpPr/>
              <p:nvPr/>
            </p:nvSpPr>
            <p:spPr>
              <a:xfrm>
                <a:off x="518705" y="2478068"/>
                <a:ext cx="164898" cy="156563"/>
              </a:xfrm>
              <a:custGeom>
                <a:rect b="b" l="l" r="r" t="t"/>
                <a:pathLst>
                  <a:path extrusionOk="0" h="2780" w="2928">
                    <a:moveTo>
                      <a:pt x="1464" y="0"/>
                    </a:moveTo>
                    <a:cubicBezTo>
                      <a:pt x="656" y="0"/>
                      <a:pt x="1" y="622"/>
                      <a:pt x="1" y="1390"/>
                    </a:cubicBezTo>
                    <a:cubicBezTo>
                      <a:pt x="1" y="2157"/>
                      <a:pt x="656" y="2779"/>
                      <a:pt x="1464" y="2779"/>
                    </a:cubicBezTo>
                    <a:cubicBezTo>
                      <a:pt x="2272" y="2779"/>
                      <a:pt x="2928" y="2157"/>
                      <a:pt x="2928" y="1390"/>
                    </a:cubicBezTo>
                    <a:cubicBezTo>
                      <a:pt x="2928" y="622"/>
                      <a:pt x="2272" y="0"/>
                      <a:pt x="14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3"/>
              <p:cNvSpPr/>
              <p:nvPr/>
            </p:nvSpPr>
            <p:spPr>
              <a:xfrm>
                <a:off x="535205" y="2485445"/>
                <a:ext cx="122547" cy="95683"/>
              </a:xfrm>
              <a:custGeom>
                <a:rect b="b" l="l" r="r" t="t"/>
                <a:pathLst>
                  <a:path extrusionOk="0" h="1699" w="2176">
                    <a:moveTo>
                      <a:pt x="1088" y="1"/>
                    </a:moveTo>
                    <a:cubicBezTo>
                      <a:pt x="487" y="1"/>
                      <a:pt x="0" y="381"/>
                      <a:pt x="0" y="849"/>
                    </a:cubicBezTo>
                    <a:cubicBezTo>
                      <a:pt x="0" y="1318"/>
                      <a:pt x="487" y="1698"/>
                      <a:pt x="1088" y="1698"/>
                    </a:cubicBezTo>
                    <a:cubicBezTo>
                      <a:pt x="1689" y="1698"/>
                      <a:pt x="2176" y="1318"/>
                      <a:pt x="2176" y="849"/>
                    </a:cubicBezTo>
                    <a:cubicBezTo>
                      <a:pt x="2176" y="381"/>
                      <a:pt x="1689"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3"/>
              <p:cNvSpPr/>
              <p:nvPr/>
            </p:nvSpPr>
            <p:spPr>
              <a:xfrm>
                <a:off x="610444" y="2688523"/>
                <a:ext cx="119393" cy="113423"/>
              </a:xfrm>
              <a:custGeom>
                <a:rect b="b" l="l" r="r" t="t"/>
                <a:pathLst>
                  <a:path extrusionOk="0" h="2014" w="2120">
                    <a:moveTo>
                      <a:pt x="1061" y="1"/>
                    </a:moveTo>
                    <a:cubicBezTo>
                      <a:pt x="475" y="1"/>
                      <a:pt x="1" y="451"/>
                      <a:pt x="1" y="1007"/>
                    </a:cubicBezTo>
                    <a:cubicBezTo>
                      <a:pt x="1" y="1563"/>
                      <a:pt x="475" y="2014"/>
                      <a:pt x="1061" y="2014"/>
                    </a:cubicBezTo>
                    <a:cubicBezTo>
                      <a:pt x="1645" y="2014"/>
                      <a:pt x="2119" y="1563"/>
                      <a:pt x="2119" y="1007"/>
                    </a:cubicBezTo>
                    <a:cubicBezTo>
                      <a:pt x="2119" y="451"/>
                      <a:pt x="1645" y="1"/>
                      <a:pt x="10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3"/>
              <p:cNvSpPr/>
              <p:nvPr/>
            </p:nvSpPr>
            <p:spPr>
              <a:xfrm>
                <a:off x="617371" y="2699617"/>
                <a:ext cx="105595" cy="100301"/>
              </a:xfrm>
              <a:custGeom>
                <a:rect b="b" l="l" r="r" t="t"/>
                <a:pathLst>
                  <a:path extrusionOk="0" h="1781" w="1875">
                    <a:moveTo>
                      <a:pt x="938" y="0"/>
                    </a:moveTo>
                    <a:cubicBezTo>
                      <a:pt x="421" y="0"/>
                      <a:pt x="1" y="399"/>
                      <a:pt x="1" y="890"/>
                    </a:cubicBezTo>
                    <a:cubicBezTo>
                      <a:pt x="1" y="1382"/>
                      <a:pt x="421" y="1780"/>
                      <a:pt x="938" y="1780"/>
                    </a:cubicBezTo>
                    <a:cubicBezTo>
                      <a:pt x="1455" y="1780"/>
                      <a:pt x="1874" y="1382"/>
                      <a:pt x="1874" y="890"/>
                    </a:cubicBezTo>
                    <a:cubicBezTo>
                      <a:pt x="1874" y="399"/>
                      <a:pt x="1455" y="0"/>
                      <a:pt x="9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3"/>
              <p:cNvSpPr/>
              <p:nvPr/>
            </p:nvSpPr>
            <p:spPr>
              <a:xfrm>
                <a:off x="627846" y="2704460"/>
                <a:ext cx="78507" cy="61161"/>
              </a:xfrm>
              <a:custGeom>
                <a:rect b="b" l="l" r="r" t="t"/>
                <a:pathLst>
                  <a:path extrusionOk="0" h="1086" w="1394">
                    <a:moveTo>
                      <a:pt x="697" y="0"/>
                    </a:moveTo>
                    <a:cubicBezTo>
                      <a:pt x="312" y="0"/>
                      <a:pt x="0" y="244"/>
                      <a:pt x="0" y="543"/>
                    </a:cubicBezTo>
                    <a:cubicBezTo>
                      <a:pt x="0" y="842"/>
                      <a:pt x="312" y="1085"/>
                      <a:pt x="697" y="1085"/>
                    </a:cubicBezTo>
                    <a:cubicBezTo>
                      <a:pt x="1082" y="1085"/>
                      <a:pt x="1394" y="842"/>
                      <a:pt x="1394" y="543"/>
                    </a:cubicBezTo>
                    <a:cubicBezTo>
                      <a:pt x="1394" y="244"/>
                      <a:pt x="1082" y="0"/>
                      <a:pt x="6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9" name="Google Shape;4089;p73"/>
            <p:cNvGrpSpPr/>
            <p:nvPr/>
          </p:nvGrpSpPr>
          <p:grpSpPr>
            <a:xfrm>
              <a:off x="250500" y="1859331"/>
              <a:ext cx="792611" cy="792444"/>
              <a:chOff x="414350" y="2125244"/>
              <a:chExt cx="792611" cy="792444"/>
            </a:xfrm>
          </p:grpSpPr>
          <p:sp>
            <p:nvSpPr>
              <p:cNvPr id="4090" name="Google Shape;4090;p73"/>
              <p:cNvSpPr/>
              <p:nvPr/>
            </p:nvSpPr>
            <p:spPr>
              <a:xfrm>
                <a:off x="414350" y="2125244"/>
                <a:ext cx="792444" cy="792444"/>
              </a:xfrm>
              <a:custGeom>
                <a:rect b="b" l="l" r="r" t="t"/>
                <a:pathLst>
                  <a:path extrusionOk="0" h="14071" w="14071">
                    <a:moveTo>
                      <a:pt x="7035" y="0"/>
                    </a:moveTo>
                    <a:cubicBezTo>
                      <a:pt x="5169" y="0"/>
                      <a:pt x="3380" y="741"/>
                      <a:pt x="2061" y="2061"/>
                    </a:cubicBezTo>
                    <a:cubicBezTo>
                      <a:pt x="741" y="3380"/>
                      <a:pt x="0" y="5169"/>
                      <a:pt x="0" y="7035"/>
                    </a:cubicBezTo>
                    <a:cubicBezTo>
                      <a:pt x="0" y="8901"/>
                      <a:pt x="741" y="10690"/>
                      <a:pt x="2061" y="12009"/>
                    </a:cubicBezTo>
                    <a:cubicBezTo>
                      <a:pt x="3380" y="13328"/>
                      <a:pt x="5169" y="14070"/>
                      <a:pt x="7035" y="14070"/>
                    </a:cubicBezTo>
                    <a:cubicBezTo>
                      <a:pt x="8901" y="14070"/>
                      <a:pt x="10691" y="13328"/>
                      <a:pt x="12010" y="12009"/>
                    </a:cubicBezTo>
                    <a:cubicBezTo>
                      <a:pt x="13329" y="10690"/>
                      <a:pt x="14070" y="8901"/>
                      <a:pt x="14070" y="7035"/>
                    </a:cubicBezTo>
                    <a:cubicBezTo>
                      <a:pt x="14070" y="5169"/>
                      <a:pt x="13329" y="3380"/>
                      <a:pt x="12010" y="2061"/>
                    </a:cubicBezTo>
                    <a:cubicBezTo>
                      <a:pt x="10691" y="741"/>
                      <a:pt x="8901" y="0"/>
                      <a:pt x="7035" y="0"/>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3"/>
              <p:cNvSpPr/>
              <p:nvPr/>
            </p:nvSpPr>
            <p:spPr>
              <a:xfrm>
                <a:off x="493756" y="2228416"/>
                <a:ext cx="498072" cy="382227"/>
              </a:xfrm>
              <a:custGeom>
                <a:rect b="b" l="l" r="r" t="t"/>
                <a:pathLst>
                  <a:path extrusionOk="0" h="6787" w="8844">
                    <a:moveTo>
                      <a:pt x="4938" y="0"/>
                    </a:moveTo>
                    <a:cubicBezTo>
                      <a:pt x="4569" y="0"/>
                      <a:pt x="4190" y="40"/>
                      <a:pt x="3807" y="124"/>
                    </a:cubicBezTo>
                    <a:cubicBezTo>
                      <a:pt x="1528" y="626"/>
                      <a:pt x="0" y="2495"/>
                      <a:pt x="397" y="4300"/>
                    </a:cubicBezTo>
                    <a:cubicBezTo>
                      <a:pt x="727" y="5802"/>
                      <a:pt x="2285" y="6786"/>
                      <a:pt x="4111" y="6786"/>
                    </a:cubicBezTo>
                    <a:cubicBezTo>
                      <a:pt x="4480" y="6786"/>
                      <a:pt x="4860" y="6746"/>
                      <a:pt x="5243" y="6662"/>
                    </a:cubicBezTo>
                    <a:cubicBezTo>
                      <a:pt x="6338" y="6422"/>
                      <a:pt x="7312" y="5847"/>
                      <a:pt x="7951" y="5063"/>
                    </a:cubicBezTo>
                    <a:cubicBezTo>
                      <a:pt x="8591" y="4280"/>
                      <a:pt x="8843" y="3354"/>
                      <a:pt x="8653" y="2486"/>
                    </a:cubicBezTo>
                    <a:cubicBezTo>
                      <a:pt x="8323" y="985"/>
                      <a:pt x="6765" y="0"/>
                      <a:pt x="4938" y="0"/>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3"/>
              <p:cNvSpPr/>
              <p:nvPr/>
            </p:nvSpPr>
            <p:spPr>
              <a:xfrm>
                <a:off x="528898" y="2285577"/>
                <a:ext cx="678063" cy="632051"/>
              </a:xfrm>
              <a:custGeom>
                <a:rect b="b" l="l" r="r" t="t"/>
                <a:pathLst>
                  <a:path extrusionOk="0" h="11223" w="12040">
                    <a:moveTo>
                      <a:pt x="10657" y="0"/>
                    </a:moveTo>
                    <a:lnTo>
                      <a:pt x="10657" y="0"/>
                    </a:lnTo>
                    <a:cubicBezTo>
                      <a:pt x="10955" y="917"/>
                      <a:pt x="11081" y="1899"/>
                      <a:pt x="11068" y="2845"/>
                    </a:cubicBezTo>
                    <a:cubicBezTo>
                      <a:pt x="11042" y="4608"/>
                      <a:pt x="10550" y="6486"/>
                      <a:pt x="9379" y="7842"/>
                    </a:cubicBezTo>
                    <a:cubicBezTo>
                      <a:pt x="8083" y="9343"/>
                      <a:pt x="6289" y="10270"/>
                      <a:pt x="4292" y="10270"/>
                    </a:cubicBezTo>
                    <a:cubicBezTo>
                      <a:pt x="4286" y="10270"/>
                      <a:pt x="4281" y="10270"/>
                      <a:pt x="4275" y="10270"/>
                    </a:cubicBezTo>
                    <a:cubicBezTo>
                      <a:pt x="2783" y="10268"/>
                      <a:pt x="1328" y="9809"/>
                      <a:pt x="0" y="9132"/>
                    </a:cubicBezTo>
                    <a:lnTo>
                      <a:pt x="0" y="9132"/>
                    </a:lnTo>
                    <a:cubicBezTo>
                      <a:pt x="1276" y="10423"/>
                      <a:pt x="3046" y="11222"/>
                      <a:pt x="5004" y="11222"/>
                    </a:cubicBezTo>
                    <a:cubicBezTo>
                      <a:pt x="8890" y="11222"/>
                      <a:pt x="12040" y="8072"/>
                      <a:pt x="12040" y="4187"/>
                    </a:cubicBezTo>
                    <a:cubicBezTo>
                      <a:pt x="12037" y="2619"/>
                      <a:pt x="11525" y="1171"/>
                      <a:pt x="10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3"/>
              <p:cNvSpPr/>
              <p:nvPr/>
            </p:nvSpPr>
            <p:spPr>
              <a:xfrm>
                <a:off x="725950" y="2200933"/>
                <a:ext cx="259398" cy="246445"/>
              </a:xfrm>
              <a:custGeom>
                <a:rect b="b" l="l" r="r" t="t"/>
                <a:pathLst>
                  <a:path extrusionOk="0" h="4376" w="4606">
                    <a:moveTo>
                      <a:pt x="2303" y="1"/>
                    </a:moveTo>
                    <a:cubicBezTo>
                      <a:pt x="1031" y="1"/>
                      <a:pt x="0" y="980"/>
                      <a:pt x="0" y="2188"/>
                    </a:cubicBezTo>
                    <a:cubicBezTo>
                      <a:pt x="0" y="3396"/>
                      <a:pt x="1031" y="4375"/>
                      <a:pt x="2303" y="4375"/>
                    </a:cubicBezTo>
                    <a:cubicBezTo>
                      <a:pt x="3575" y="4375"/>
                      <a:pt x="4605" y="3396"/>
                      <a:pt x="4605" y="2188"/>
                    </a:cubicBezTo>
                    <a:cubicBezTo>
                      <a:pt x="4605" y="980"/>
                      <a:pt x="3575" y="1"/>
                      <a:pt x="23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3"/>
              <p:cNvSpPr/>
              <p:nvPr/>
            </p:nvSpPr>
            <p:spPr>
              <a:xfrm>
                <a:off x="740874" y="2225037"/>
                <a:ext cx="229550" cy="217949"/>
              </a:xfrm>
              <a:custGeom>
                <a:rect b="b" l="l" r="r" t="t"/>
                <a:pathLst>
                  <a:path extrusionOk="0" h="3870" w="4076">
                    <a:moveTo>
                      <a:pt x="2038" y="1"/>
                    </a:moveTo>
                    <a:cubicBezTo>
                      <a:pt x="913" y="1"/>
                      <a:pt x="0" y="867"/>
                      <a:pt x="0" y="1935"/>
                    </a:cubicBezTo>
                    <a:cubicBezTo>
                      <a:pt x="0" y="3003"/>
                      <a:pt x="913" y="3870"/>
                      <a:pt x="2038" y="3870"/>
                    </a:cubicBezTo>
                    <a:cubicBezTo>
                      <a:pt x="3162" y="3870"/>
                      <a:pt x="4075" y="3003"/>
                      <a:pt x="4075" y="1935"/>
                    </a:cubicBezTo>
                    <a:cubicBezTo>
                      <a:pt x="4075" y="867"/>
                      <a:pt x="3162" y="1"/>
                      <a:pt x="2038" y="1"/>
                    </a:cubicBezTo>
                    <a:close/>
                  </a:path>
                </a:pathLst>
              </a:custGeom>
              <a:solidFill>
                <a:srgbClr val="FFFFFF">
                  <a:alpha val="8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3"/>
              <p:cNvSpPr/>
              <p:nvPr/>
            </p:nvSpPr>
            <p:spPr>
              <a:xfrm>
                <a:off x="763738" y="2235568"/>
                <a:ext cx="170698" cy="132909"/>
              </a:xfrm>
              <a:custGeom>
                <a:rect b="b" l="l" r="r" t="t"/>
                <a:pathLst>
                  <a:path extrusionOk="0" h="2360" w="3031">
                    <a:moveTo>
                      <a:pt x="1515" y="0"/>
                    </a:moveTo>
                    <a:cubicBezTo>
                      <a:pt x="678" y="0"/>
                      <a:pt x="0" y="528"/>
                      <a:pt x="0" y="1179"/>
                    </a:cubicBezTo>
                    <a:cubicBezTo>
                      <a:pt x="0" y="1831"/>
                      <a:pt x="678" y="2359"/>
                      <a:pt x="1515" y="2359"/>
                    </a:cubicBezTo>
                    <a:cubicBezTo>
                      <a:pt x="2352" y="2359"/>
                      <a:pt x="3031" y="1831"/>
                      <a:pt x="3031" y="1179"/>
                    </a:cubicBezTo>
                    <a:cubicBezTo>
                      <a:pt x="3031" y="528"/>
                      <a:pt x="2352" y="0"/>
                      <a:pt x="1515" y="0"/>
                    </a:cubicBezTo>
                    <a:close/>
                  </a:path>
                </a:pathLst>
              </a:custGeom>
              <a:solidFill>
                <a:srgbClr val="FFFFFF">
                  <a:alpha val="2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3"/>
              <p:cNvSpPr/>
              <p:nvPr/>
            </p:nvSpPr>
            <p:spPr>
              <a:xfrm>
                <a:off x="832050" y="2576509"/>
                <a:ext cx="199139" cy="189114"/>
              </a:xfrm>
              <a:custGeom>
                <a:rect b="b" l="l" r="r" t="t"/>
                <a:pathLst>
                  <a:path extrusionOk="0" h="3358" w="3536">
                    <a:moveTo>
                      <a:pt x="1768" y="0"/>
                    </a:moveTo>
                    <a:cubicBezTo>
                      <a:pt x="792" y="0"/>
                      <a:pt x="1" y="752"/>
                      <a:pt x="1" y="1679"/>
                    </a:cubicBezTo>
                    <a:cubicBezTo>
                      <a:pt x="1" y="2606"/>
                      <a:pt x="792" y="3357"/>
                      <a:pt x="1768" y="3357"/>
                    </a:cubicBezTo>
                    <a:cubicBezTo>
                      <a:pt x="2744" y="3357"/>
                      <a:pt x="3536" y="2606"/>
                      <a:pt x="3536" y="1679"/>
                    </a:cubicBezTo>
                    <a:cubicBezTo>
                      <a:pt x="3536" y="752"/>
                      <a:pt x="2744" y="0"/>
                      <a:pt x="17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3"/>
              <p:cNvSpPr/>
              <p:nvPr/>
            </p:nvSpPr>
            <p:spPr>
              <a:xfrm>
                <a:off x="843539" y="2594981"/>
                <a:ext cx="176161" cy="167376"/>
              </a:xfrm>
              <a:custGeom>
                <a:rect b="b" l="l" r="r" t="t"/>
                <a:pathLst>
                  <a:path extrusionOk="0" h="2972" w="3128">
                    <a:moveTo>
                      <a:pt x="1564" y="1"/>
                    </a:moveTo>
                    <a:cubicBezTo>
                      <a:pt x="701" y="1"/>
                      <a:pt x="1" y="665"/>
                      <a:pt x="1" y="1485"/>
                    </a:cubicBezTo>
                    <a:cubicBezTo>
                      <a:pt x="1" y="2306"/>
                      <a:pt x="701" y="2971"/>
                      <a:pt x="1564" y="2971"/>
                    </a:cubicBezTo>
                    <a:cubicBezTo>
                      <a:pt x="2427" y="2971"/>
                      <a:pt x="3128" y="2306"/>
                      <a:pt x="3128" y="1485"/>
                    </a:cubicBezTo>
                    <a:cubicBezTo>
                      <a:pt x="3128" y="665"/>
                      <a:pt x="2427" y="1"/>
                      <a:pt x="1564" y="1"/>
                    </a:cubicBezTo>
                    <a:close/>
                  </a:path>
                </a:pathLst>
              </a:custGeom>
              <a:solidFill>
                <a:srgbClr val="FFFFFF">
                  <a:alpha val="8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3"/>
              <p:cNvSpPr/>
              <p:nvPr/>
            </p:nvSpPr>
            <p:spPr>
              <a:xfrm>
                <a:off x="861053" y="2603034"/>
                <a:ext cx="131051" cy="102047"/>
              </a:xfrm>
              <a:custGeom>
                <a:rect b="b" l="l" r="r" t="t"/>
                <a:pathLst>
                  <a:path extrusionOk="0" h="1812" w="2327">
                    <a:moveTo>
                      <a:pt x="1164" y="1"/>
                    </a:moveTo>
                    <a:cubicBezTo>
                      <a:pt x="522" y="1"/>
                      <a:pt x="1" y="406"/>
                      <a:pt x="1" y="906"/>
                    </a:cubicBezTo>
                    <a:cubicBezTo>
                      <a:pt x="1" y="1407"/>
                      <a:pt x="522" y="1812"/>
                      <a:pt x="1164" y="1812"/>
                    </a:cubicBezTo>
                    <a:cubicBezTo>
                      <a:pt x="1807" y="1812"/>
                      <a:pt x="2327" y="1407"/>
                      <a:pt x="2327" y="906"/>
                    </a:cubicBezTo>
                    <a:cubicBezTo>
                      <a:pt x="2327" y="406"/>
                      <a:pt x="1807" y="1"/>
                      <a:pt x="1164" y="1"/>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3"/>
              <p:cNvSpPr/>
              <p:nvPr/>
            </p:nvSpPr>
            <p:spPr>
              <a:xfrm>
                <a:off x="508005" y="2460666"/>
                <a:ext cx="186298" cy="177062"/>
              </a:xfrm>
              <a:custGeom>
                <a:rect b="b" l="l" r="r" t="t"/>
                <a:pathLst>
                  <a:path extrusionOk="0" h="3144" w="3308">
                    <a:moveTo>
                      <a:pt x="1654" y="1"/>
                    </a:moveTo>
                    <a:cubicBezTo>
                      <a:pt x="741" y="1"/>
                      <a:pt x="0" y="704"/>
                      <a:pt x="0" y="1572"/>
                    </a:cubicBezTo>
                    <a:cubicBezTo>
                      <a:pt x="0" y="2440"/>
                      <a:pt x="741" y="3143"/>
                      <a:pt x="1654" y="3143"/>
                    </a:cubicBezTo>
                    <a:cubicBezTo>
                      <a:pt x="2568" y="3143"/>
                      <a:pt x="3307" y="2440"/>
                      <a:pt x="3307" y="1572"/>
                    </a:cubicBezTo>
                    <a:cubicBezTo>
                      <a:pt x="3307" y="704"/>
                      <a:pt x="2568" y="1"/>
                      <a:pt x="16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3"/>
              <p:cNvSpPr/>
              <p:nvPr/>
            </p:nvSpPr>
            <p:spPr>
              <a:xfrm>
                <a:off x="518705" y="2478068"/>
                <a:ext cx="164898" cy="156563"/>
              </a:xfrm>
              <a:custGeom>
                <a:rect b="b" l="l" r="r" t="t"/>
                <a:pathLst>
                  <a:path extrusionOk="0" h="2780" w="2928">
                    <a:moveTo>
                      <a:pt x="1464" y="0"/>
                    </a:moveTo>
                    <a:cubicBezTo>
                      <a:pt x="656" y="0"/>
                      <a:pt x="1" y="622"/>
                      <a:pt x="1" y="1390"/>
                    </a:cubicBezTo>
                    <a:cubicBezTo>
                      <a:pt x="1" y="2157"/>
                      <a:pt x="656" y="2779"/>
                      <a:pt x="1464" y="2779"/>
                    </a:cubicBezTo>
                    <a:cubicBezTo>
                      <a:pt x="2272" y="2779"/>
                      <a:pt x="2928" y="2157"/>
                      <a:pt x="2928" y="1390"/>
                    </a:cubicBezTo>
                    <a:cubicBezTo>
                      <a:pt x="2928" y="622"/>
                      <a:pt x="2272" y="0"/>
                      <a:pt x="1464" y="0"/>
                    </a:cubicBezTo>
                    <a:close/>
                  </a:path>
                </a:pathLst>
              </a:custGeom>
              <a:solidFill>
                <a:srgbClr val="FFFFFF">
                  <a:alpha val="8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3"/>
              <p:cNvSpPr/>
              <p:nvPr/>
            </p:nvSpPr>
            <p:spPr>
              <a:xfrm>
                <a:off x="535205" y="2485445"/>
                <a:ext cx="122547" cy="95683"/>
              </a:xfrm>
              <a:custGeom>
                <a:rect b="b" l="l" r="r" t="t"/>
                <a:pathLst>
                  <a:path extrusionOk="0" h="1699" w="2176">
                    <a:moveTo>
                      <a:pt x="1088" y="1"/>
                    </a:moveTo>
                    <a:cubicBezTo>
                      <a:pt x="487" y="1"/>
                      <a:pt x="0" y="381"/>
                      <a:pt x="0" y="849"/>
                    </a:cubicBezTo>
                    <a:cubicBezTo>
                      <a:pt x="0" y="1318"/>
                      <a:pt x="487" y="1698"/>
                      <a:pt x="1088" y="1698"/>
                    </a:cubicBezTo>
                    <a:cubicBezTo>
                      <a:pt x="1689" y="1698"/>
                      <a:pt x="2176" y="1318"/>
                      <a:pt x="2176" y="849"/>
                    </a:cubicBezTo>
                    <a:cubicBezTo>
                      <a:pt x="2176" y="381"/>
                      <a:pt x="1689" y="1"/>
                      <a:pt x="1088" y="1"/>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3"/>
              <p:cNvSpPr/>
              <p:nvPr/>
            </p:nvSpPr>
            <p:spPr>
              <a:xfrm>
                <a:off x="610444" y="2688523"/>
                <a:ext cx="119393" cy="113423"/>
              </a:xfrm>
              <a:custGeom>
                <a:rect b="b" l="l" r="r" t="t"/>
                <a:pathLst>
                  <a:path extrusionOk="0" h="2014" w="2120">
                    <a:moveTo>
                      <a:pt x="1061" y="1"/>
                    </a:moveTo>
                    <a:cubicBezTo>
                      <a:pt x="475" y="1"/>
                      <a:pt x="1" y="451"/>
                      <a:pt x="1" y="1007"/>
                    </a:cubicBezTo>
                    <a:cubicBezTo>
                      <a:pt x="1" y="1563"/>
                      <a:pt x="475" y="2014"/>
                      <a:pt x="1061" y="2014"/>
                    </a:cubicBezTo>
                    <a:cubicBezTo>
                      <a:pt x="1645" y="2014"/>
                      <a:pt x="2119" y="1563"/>
                      <a:pt x="2119" y="1007"/>
                    </a:cubicBezTo>
                    <a:cubicBezTo>
                      <a:pt x="2119" y="451"/>
                      <a:pt x="1645" y="1"/>
                      <a:pt x="10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3"/>
              <p:cNvSpPr/>
              <p:nvPr/>
            </p:nvSpPr>
            <p:spPr>
              <a:xfrm>
                <a:off x="617371" y="2699617"/>
                <a:ext cx="105595" cy="100301"/>
              </a:xfrm>
              <a:custGeom>
                <a:rect b="b" l="l" r="r" t="t"/>
                <a:pathLst>
                  <a:path extrusionOk="0" h="1781" w="1875">
                    <a:moveTo>
                      <a:pt x="938" y="0"/>
                    </a:moveTo>
                    <a:cubicBezTo>
                      <a:pt x="421" y="0"/>
                      <a:pt x="1" y="399"/>
                      <a:pt x="1" y="890"/>
                    </a:cubicBezTo>
                    <a:cubicBezTo>
                      <a:pt x="1" y="1382"/>
                      <a:pt x="421" y="1780"/>
                      <a:pt x="938" y="1780"/>
                    </a:cubicBezTo>
                    <a:cubicBezTo>
                      <a:pt x="1455" y="1780"/>
                      <a:pt x="1874" y="1382"/>
                      <a:pt x="1874" y="890"/>
                    </a:cubicBezTo>
                    <a:cubicBezTo>
                      <a:pt x="1874" y="399"/>
                      <a:pt x="1455" y="0"/>
                      <a:pt x="938" y="0"/>
                    </a:cubicBezTo>
                    <a:close/>
                  </a:path>
                </a:pathLst>
              </a:custGeom>
              <a:solidFill>
                <a:srgbClr val="FFFFFF">
                  <a:alpha val="8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3"/>
              <p:cNvSpPr/>
              <p:nvPr/>
            </p:nvSpPr>
            <p:spPr>
              <a:xfrm>
                <a:off x="627846" y="2704460"/>
                <a:ext cx="78507" cy="61161"/>
              </a:xfrm>
              <a:custGeom>
                <a:rect b="b" l="l" r="r" t="t"/>
                <a:pathLst>
                  <a:path extrusionOk="0" h="1086" w="1394">
                    <a:moveTo>
                      <a:pt x="697" y="0"/>
                    </a:moveTo>
                    <a:cubicBezTo>
                      <a:pt x="312" y="0"/>
                      <a:pt x="0" y="244"/>
                      <a:pt x="0" y="543"/>
                    </a:cubicBezTo>
                    <a:cubicBezTo>
                      <a:pt x="0" y="842"/>
                      <a:pt x="312" y="1085"/>
                      <a:pt x="697" y="1085"/>
                    </a:cubicBezTo>
                    <a:cubicBezTo>
                      <a:pt x="1082" y="1085"/>
                      <a:pt x="1394" y="842"/>
                      <a:pt x="1394" y="543"/>
                    </a:cubicBezTo>
                    <a:cubicBezTo>
                      <a:pt x="1394" y="244"/>
                      <a:pt x="1082" y="0"/>
                      <a:pt x="697" y="0"/>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05" name="Google Shape;4105;p73"/>
          <p:cNvGrpSpPr/>
          <p:nvPr/>
        </p:nvGrpSpPr>
        <p:grpSpPr>
          <a:xfrm>
            <a:off x="5915139" y="2973902"/>
            <a:ext cx="664693" cy="664525"/>
            <a:chOff x="621125" y="1043650"/>
            <a:chExt cx="841917" cy="841810"/>
          </a:xfrm>
        </p:grpSpPr>
        <p:grpSp>
          <p:nvGrpSpPr>
            <p:cNvPr id="4106" name="Google Shape;4106;p73"/>
            <p:cNvGrpSpPr/>
            <p:nvPr/>
          </p:nvGrpSpPr>
          <p:grpSpPr>
            <a:xfrm>
              <a:off x="621125" y="1043650"/>
              <a:ext cx="841917" cy="841810"/>
              <a:chOff x="621125" y="1043650"/>
              <a:chExt cx="841917" cy="841810"/>
            </a:xfrm>
          </p:grpSpPr>
          <p:sp>
            <p:nvSpPr>
              <p:cNvPr id="4107" name="Google Shape;4107;p73"/>
              <p:cNvSpPr/>
              <p:nvPr/>
            </p:nvSpPr>
            <p:spPr>
              <a:xfrm>
                <a:off x="621125" y="1043650"/>
                <a:ext cx="841810" cy="841810"/>
              </a:xfrm>
              <a:custGeom>
                <a:rect b="b" l="l" r="r" t="t"/>
                <a:pathLst>
                  <a:path extrusionOk="0" h="15538" w="15538">
                    <a:moveTo>
                      <a:pt x="7769" y="1"/>
                    </a:moveTo>
                    <a:cubicBezTo>
                      <a:pt x="5709" y="1"/>
                      <a:pt x="3733" y="819"/>
                      <a:pt x="2276" y="2276"/>
                    </a:cubicBezTo>
                    <a:cubicBezTo>
                      <a:pt x="819" y="3733"/>
                      <a:pt x="1" y="5709"/>
                      <a:pt x="1" y="7770"/>
                    </a:cubicBezTo>
                    <a:cubicBezTo>
                      <a:pt x="1" y="9829"/>
                      <a:pt x="819" y="11805"/>
                      <a:pt x="2276" y="13262"/>
                    </a:cubicBezTo>
                    <a:cubicBezTo>
                      <a:pt x="3733" y="14719"/>
                      <a:pt x="5709" y="15537"/>
                      <a:pt x="7769" y="15537"/>
                    </a:cubicBezTo>
                    <a:cubicBezTo>
                      <a:pt x="9829" y="15537"/>
                      <a:pt x="11805" y="14719"/>
                      <a:pt x="13262" y="13262"/>
                    </a:cubicBezTo>
                    <a:cubicBezTo>
                      <a:pt x="14719" y="11805"/>
                      <a:pt x="15537" y="9829"/>
                      <a:pt x="15537" y="7770"/>
                    </a:cubicBezTo>
                    <a:cubicBezTo>
                      <a:pt x="15537" y="5709"/>
                      <a:pt x="14719" y="3733"/>
                      <a:pt x="13262" y="2276"/>
                    </a:cubicBezTo>
                    <a:cubicBezTo>
                      <a:pt x="11805" y="819"/>
                      <a:pt x="9829" y="1"/>
                      <a:pt x="77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3"/>
              <p:cNvSpPr/>
              <p:nvPr/>
            </p:nvSpPr>
            <p:spPr>
              <a:xfrm>
                <a:off x="742860" y="1214090"/>
                <a:ext cx="720182" cy="671313"/>
              </a:xfrm>
              <a:custGeom>
                <a:rect b="b" l="l" r="r" t="t"/>
                <a:pathLst>
                  <a:path extrusionOk="0" h="12391" w="13293">
                    <a:moveTo>
                      <a:pt x="11767" y="1"/>
                    </a:moveTo>
                    <a:lnTo>
                      <a:pt x="11767" y="1"/>
                    </a:lnTo>
                    <a:cubicBezTo>
                      <a:pt x="12096" y="1013"/>
                      <a:pt x="12234" y="2097"/>
                      <a:pt x="12221" y="3141"/>
                    </a:cubicBezTo>
                    <a:cubicBezTo>
                      <a:pt x="12192" y="5088"/>
                      <a:pt x="11649" y="7160"/>
                      <a:pt x="10356" y="8658"/>
                    </a:cubicBezTo>
                    <a:cubicBezTo>
                      <a:pt x="8924" y="10315"/>
                      <a:pt x="6941" y="11340"/>
                      <a:pt x="4732" y="11340"/>
                    </a:cubicBezTo>
                    <a:cubicBezTo>
                      <a:pt x="4727" y="11340"/>
                      <a:pt x="4723" y="11340"/>
                      <a:pt x="4718" y="11340"/>
                    </a:cubicBezTo>
                    <a:cubicBezTo>
                      <a:pt x="3071" y="11337"/>
                      <a:pt x="1465" y="10831"/>
                      <a:pt x="0" y="10083"/>
                    </a:cubicBezTo>
                    <a:lnTo>
                      <a:pt x="0" y="10083"/>
                    </a:lnTo>
                    <a:cubicBezTo>
                      <a:pt x="1407" y="11507"/>
                      <a:pt x="3363" y="12390"/>
                      <a:pt x="5525" y="12390"/>
                    </a:cubicBezTo>
                    <a:cubicBezTo>
                      <a:pt x="9815" y="12390"/>
                      <a:pt x="13292" y="8913"/>
                      <a:pt x="13292" y="4623"/>
                    </a:cubicBezTo>
                    <a:cubicBezTo>
                      <a:pt x="13291" y="2891"/>
                      <a:pt x="12725" y="1292"/>
                      <a:pt x="117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3"/>
              <p:cNvSpPr/>
              <p:nvPr/>
            </p:nvSpPr>
            <p:spPr>
              <a:xfrm>
                <a:off x="1097475" y="1198921"/>
                <a:ext cx="249524" cy="249524"/>
              </a:xfrm>
              <a:custGeom>
                <a:rect b="b" l="l" r="r" t="t"/>
                <a:pathLst>
                  <a:path extrusionOk="0" h="7751" w="7751">
                    <a:moveTo>
                      <a:pt x="3876" y="0"/>
                    </a:moveTo>
                    <a:cubicBezTo>
                      <a:pt x="1736" y="0"/>
                      <a:pt x="1" y="1736"/>
                      <a:pt x="1" y="3875"/>
                    </a:cubicBezTo>
                    <a:cubicBezTo>
                      <a:pt x="1" y="6016"/>
                      <a:pt x="1736" y="7750"/>
                      <a:pt x="3876" y="7750"/>
                    </a:cubicBezTo>
                    <a:cubicBezTo>
                      <a:pt x="6016" y="7750"/>
                      <a:pt x="7751" y="6016"/>
                      <a:pt x="7751" y="3875"/>
                    </a:cubicBezTo>
                    <a:cubicBezTo>
                      <a:pt x="7751" y="1736"/>
                      <a:pt x="6016" y="0"/>
                      <a:pt x="38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3"/>
              <p:cNvSpPr/>
              <p:nvPr/>
            </p:nvSpPr>
            <p:spPr>
              <a:xfrm>
                <a:off x="1006648" y="1650973"/>
                <a:ext cx="220837" cy="201202"/>
              </a:xfrm>
              <a:custGeom>
                <a:rect b="b" l="l" r="r" t="t"/>
                <a:pathLst>
                  <a:path extrusionOk="0" h="6015" w="6602">
                    <a:moveTo>
                      <a:pt x="3301" y="1"/>
                    </a:moveTo>
                    <a:cubicBezTo>
                      <a:pt x="2532" y="1"/>
                      <a:pt x="1762" y="294"/>
                      <a:pt x="1175" y="881"/>
                    </a:cubicBezTo>
                    <a:cubicBezTo>
                      <a:pt x="1" y="2056"/>
                      <a:pt x="1" y="3959"/>
                      <a:pt x="1175" y="5134"/>
                    </a:cubicBezTo>
                    <a:cubicBezTo>
                      <a:pt x="1762" y="5721"/>
                      <a:pt x="2532" y="6015"/>
                      <a:pt x="3301" y="6015"/>
                    </a:cubicBezTo>
                    <a:cubicBezTo>
                      <a:pt x="4071" y="6015"/>
                      <a:pt x="4840" y="5721"/>
                      <a:pt x="5428" y="5134"/>
                    </a:cubicBezTo>
                    <a:cubicBezTo>
                      <a:pt x="6602" y="3959"/>
                      <a:pt x="6602" y="2056"/>
                      <a:pt x="5428" y="881"/>
                    </a:cubicBezTo>
                    <a:cubicBezTo>
                      <a:pt x="4840" y="294"/>
                      <a:pt x="407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3"/>
              <p:cNvSpPr/>
              <p:nvPr/>
            </p:nvSpPr>
            <p:spPr>
              <a:xfrm>
                <a:off x="1217612" y="1488605"/>
                <a:ext cx="122279" cy="122224"/>
              </a:xfrm>
              <a:custGeom>
                <a:rect b="b" l="l" r="r" t="t"/>
                <a:pathLst>
                  <a:path extrusionOk="0" h="2256" w="2257">
                    <a:moveTo>
                      <a:pt x="1129" y="0"/>
                    </a:moveTo>
                    <a:cubicBezTo>
                      <a:pt x="506" y="1"/>
                      <a:pt x="0" y="506"/>
                      <a:pt x="0" y="1127"/>
                    </a:cubicBezTo>
                    <a:cubicBezTo>
                      <a:pt x="0" y="1751"/>
                      <a:pt x="506" y="2256"/>
                      <a:pt x="1129" y="2256"/>
                    </a:cubicBezTo>
                    <a:cubicBezTo>
                      <a:pt x="1751" y="2256"/>
                      <a:pt x="2257" y="1751"/>
                      <a:pt x="2257" y="1127"/>
                    </a:cubicBezTo>
                    <a:cubicBezTo>
                      <a:pt x="2257" y="505"/>
                      <a:pt x="1751" y="0"/>
                      <a:pt x="11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3"/>
              <p:cNvSpPr/>
              <p:nvPr/>
            </p:nvSpPr>
            <p:spPr>
              <a:xfrm>
                <a:off x="875323" y="1678549"/>
                <a:ext cx="122875" cy="109709"/>
              </a:xfrm>
              <a:custGeom>
                <a:rect b="b" l="l" r="r" t="t"/>
                <a:pathLst>
                  <a:path extrusionOk="0" h="2025" w="2268">
                    <a:moveTo>
                      <a:pt x="1134" y="1"/>
                    </a:moveTo>
                    <a:cubicBezTo>
                      <a:pt x="1033" y="1"/>
                      <a:pt x="929" y="16"/>
                      <a:pt x="827" y="49"/>
                    </a:cubicBezTo>
                    <a:cubicBezTo>
                      <a:pt x="296" y="217"/>
                      <a:pt x="0" y="787"/>
                      <a:pt x="169" y="1319"/>
                    </a:cubicBezTo>
                    <a:cubicBezTo>
                      <a:pt x="307" y="1750"/>
                      <a:pt x="705" y="2024"/>
                      <a:pt x="1135" y="2024"/>
                    </a:cubicBezTo>
                    <a:cubicBezTo>
                      <a:pt x="1236" y="2024"/>
                      <a:pt x="1339" y="2009"/>
                      <a:pt x="1440" y="1977"/>
                    </a:cubicBezTo>
                    <a:cubicBezTo>
                      <a:pt x="1972" y="1807"/>
                      <a:pt x="2267" y="1238"/>
                      <a:pt x="2098" y="707"/>
                    </a:cubicBezTo>
                    <a:cubicBezTo>
                      <a:pt x="1961" y="276"/>
                      <a:pt x="1563" y="1"/>
                      <a:pt x="11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3" name="Google Shape;4113;p73"/>
            <p:cNvSpPr/>
            <p:nvPr/>
          </p:nvSpPr>
          <p:spPr>
            <a:xfrm>
              <a:off x="621188" y="1043650"/>
              <a:ext cx="841810" cy="841810"/>
            </a:xfrm>
            <a:custGeom>
              <a:rect b="b" l="l" r="r" t="t"/>
              <a:pathLst>
                <a:path extrusionOk="0" h="15538" w="15538">
                  <a:moveTo>
                    <a:pt x="7769" y="1"/>
                  </a:moveTo>
                  <a:cubicBezTo>
                    <a:pt x="5709" y="1"/>
                    <a:pt x="3733" y="819"/>
                    <a:pt x="2276" y="2276"/>
                  </a:cubicBezTo>
                  <a:cubicBezTo>
                    <a:pt x="819" y="3733"/>
                    <a:pt x="1" y="5709"/>
                    <a:pt x="1" y="7770"/>
                  </a:cubicBezTo>
                  <a:cubicBezTo>
                    <a:pt x="1" y="9829"/>
                    <a:pt x="819" y="11805"/>
                    <a:pt x="2276" y="13262"/>
                  </a:cubicBezTo>
                  <a:cubicBezTo>
                    <a:pt x="3733" y="14719"/>
                    <a:pt x="5709" y="15537"/>
                    <a:pt x="7769" y="15537"/>
                  </a:cubicBezTo>
                  <a:cubicBezTo>
                    <a:pt x="9829" y="15537"/>
                    <a:pt x="11805" y="14719"/>
                    <a:pt x="13262" y="13262"/>
                  </a:cubicBezTo>
                  <a:cubicBezTo>
                    <a:pt x="14719" y="11805"/>
                    <a:pt x="15537" y="9829"/>
                    <a:pt x="15537" y="7770"/>
                  </a:cubicBezTo>
                  <a:cubicBezTo>
                    <a:pt x="15537" y="5709"/>
                    <a:pt x="14719" y="3733"/>
                    <a:pt x="13262" y="2276"/>
                  </a:cubicBezTo>
                  <a:cubicBezTo>
                    <a:pt x="11805" y="819"/>
                    <a:pt x="9829" y="1"/>
                    <a:pt x="7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3"/>
            <p:cNvSpPr/>
            <p:nvPr/>
          </p:nvSpPr>
          <p:spPr>
            <a:xfrm>
              <a:off x="742860" y="1214090"/>
              <a:ext cx="720182" cy="671313"/>
            </a:xfrm>
            <a:custGeom>
              <a:rect b="b" l="l" r="r" t="t"/>
              <a:pathLst>
                <a:path extrusionOk="0" h="12391" w="13293">
                  <a:moveTo>
                    <a:pt x="11767" y="1"/>
                  </a:moveTo>
                  <a:lnTo>
                    <a:pt x="11767" y="1"/>
                  </a:lnTo>
                  <a:cubicBezTo>
                    <a:pt x="12096" y="1013"/>
                    <a:pt x="12234" y="2097"/>
                    <a:pt x="12221" y="3141"/>
                  </a:cubicBezTo>
                  <a:cubicBezTo>
                    <a:pt x="12192" y="5088"/>
                    <a:pt x="11649" y="7160"/>
                    <a:pt x="10356" y="8658"/>
                  </a:cubicBezTo>
                  <a:cubicBezTo>
                    <a:pt x="8924" y="10315"/>
                    <a:pt x="6941" y="11340"/>
                    <a:pt x="4732" y="11340"/>
                  </a:cubicBezTo>
                  <a:cubicBezTo>
                    <a:pt x="4727" y="11340"/>
                    <a:pt x="4723" y="11340"/>
                    <a:pt x="4718" y="11340"/>
                  </a:cubicBezTo>
                  <a:cubicBezTo>
                    <a:pt x="3071" y="11337"/>
                    <a:pt x="1465" y="10831"/>
                    <a:pt x="0" y="10083"/>
                  </a:cubicBezTo>
                  <a:lnTo>
                    <a:pt x="0" y="10083"/>
                  </a:lnTo>
                  <a:cubicBezTo>
                    <a:pt x="1407" y="11507"/>
                    <a:pt x="3363" y="12390"/>
                    <a:pt x="5525" y="12390"/>
                  </a:cubicBezTo>
                  <a:cubicBezTo>
                    <a:pt x="9815" y="12390"/>
                    <a:pt x="13292" y="8913"/>
                    <a:pt x="13292" y="4623"/>
                  </a:cubicBezTo>
                  <a:cubicBezTo>
                    <a:pt x="13291" y="2891"/>
                    <a:pt x="12725" y="1292"/>
                    <a:pt x="117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3"/>
            <p:cNvSpPr/>
            <p:nvPr/>
          </p:nvSpPr>
          <p:spPr>
            <a:xfrm>
              <a:off x="713104" y="1331649"/>
              <a:ext cx="122880" cy="111939"/>
            </a:xfrm>
            <a:custGeom>
              <a:rect b="b" l="l" r="r" t="t"/>
              <a:pathLst>
                <a:path extrusionOk="0" h="6015" w="6602">
                  <a:moveTo>
                    <a:pt x="3301" y="1"/>
                  </a:moveTo>
                  <a:cubicBezTo>
                    <a:pt x="2532" y="1"/>
                    <a:pt x="1762" y="294"/>
                    <a:pt x="1175" y="881"/>
                  </a:cubicBezTo>
                  <a:cubicBezTo>
                    <a:pt x="1" y="2056"/>
                    <a:pt x="1" y="3959"/>
                    <a:pt x="1175" y="5134"/>
                  </a:cubicBezTo>
                  <a:cubicBezTo>
                    <a:pt x="1762" y="5721"/>
                    <a:pt x="2532" y="6015"/>
                    <a:pt x="3301" y="6015"/>
                  </a:cubicBezTo>
                  <a:cubicBezTo>
                    <a:pt x="4071" y="6015"/>
                    <a:pt x="4840" y="5721"/>
                    <a:pt x="5428" y="5134"/>
                  </a:cubicBezTo>
                  <a:cubicBezTo>
                    <a:pt x="6602" y="3959"/>
                    <a:pt x="6602" y="2056"/>
                    <a:pt x="5428" y="881"/>
                  </a:cubicBezTo>
                  <a:cubicBezTo>
                    <a:pt x="4840" y="294"/>
                    <a:pt x="407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3"/>
            <p:cNvSpPr/>
            <p:nvPr/>
          </p:nvSpPr>
          <p:spPr>
            <a:xfrm>
              <a:off x="839378" y="1103682"/>
              <a:ext cx="255348" cy="227969"/>
            </a:xfrm>
            <a:custGeom>
              <a:rect b="b" l="l" r="r" t="t"/>
              <a:pathLst>
                <a:path extrusionOk="0" h="2025" w="2268">
                  <a:moveTo>
                    <a:pt x="1134" y="1"/>
                  </a:moveTo>
                  <a:cubicBezTo>
                    <a:pt x="1033" y="1"/>
                    <a:pt x="929" y="16"/>
                    <a:pt x="827" y="49"/>
                  </a:cubicBezTo>
                  <a:cubicBezTo>
                    <a:pt x="296" y="217"/>
                    <a:pt x="0" y="787"/>
                    <a:pt x="169" y="1319"/>
                  </a:cubicBezTo>
                  <a:cubicBezTo>
                    <a:pt x="307" y="1750"/>
                    <a:pt x="705" y="2024"/>
                    <a:pt x="1135" y="2024"/>
                  </a:cubicBezTo>
                  <a:cubicBezTo>
                    <a:pt x="1236" y="2024"/>
                    <a:pt x="1339" y="2009"/>
                    <a:pt x="1440" y="1977"/>
                  </a:cubicBezTo>
                  <a:cubicBezTo>
                    <a:pt x="1972" y="1807"/>
                    <a:pt x="2267" y="1238"/>
                    <a:pt x="2098" y="707"/>
                  </a:cubicBezTo>
                  <a:cubicBezTo>
                    <a:pt x="1961" y="276"/>
                    <a:pt x="1563" y="1"/>
                    <a:pt x="11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7" name="Google Shape;4117;p73"/>
          <p:cNvSpPr/>
          <p:nvPr/>
        </p:nvSpPr>
        <p:spPr>
          <a:xfrm>
            <a:off x="7104270" y="2973889"/>
            <a:ext cx="703713" cy="703683"/>
          </a:xfrm>
          <a:custGeom>
            <a:rect b="b" l="l" r="r" t="t"/>
            <a:pathLst>
              <a:path extrusionOk="0" h="23741" w="23742">
                <a:moveTo>
                  <a:pt x="11785" y="1"/>
                </a:moveTo>
                <a:lnTo>
                  <a:pt x="10590" y="89"/>
                </a:lnTo>
                <a:lnTo>
                  <a:pt x="10080" y="134"/>
                </a:lnTo>
                <a:lnTo>
                  <a:pt x="9519" y="237"/>
                </a:lnTo>
                <a:lnTo>
                  <a:pt x="8916" y="394"/>
                </a:lnTo>
                <a:lnTo>
                  <a:pt x="8791" y="430"/>
                </a:lnTo>
                <a:lnTo>
                  <a:pt x="8151" y="610"/>
                </a:lnTo>
                <a:lnTo>
                  <a:pt x="7672" y="767"/>
                </a:lnTo>
                <a:lnTo>
                  <a:pt x="7175" y="964"/>
                </a:lnTo>
                <a:lnTo>
                  <a:pt x="6672" y="1193"/>
                </a:lnTo>
                <a:lnTo>
                  <a:pt x="6169" y="1452"/>
                </a:lnTo>
                <a:lnTo>
                  <a:pt x="5677" y="1737"/>
                </a:lnTo>
                <a:lnTo>
                  <a:pt x="5201" y="2043"/>
                </a:lnTo>
                <a:lnTo>
                  <a:pt x="4753" y="2363"/>
                </a:lnTo>
                <a:lnTo>
                  <a:pt x="4338" y="2694"/>
                </a:lnTo>
                <a:lnTo>
                  <a:pt x="3965" y="3026"/>
                </a:lnTo>
                <a:lnTo>
                  <a:pt x="3472" y="3502"/>
                </a:lnTo>
                <a:lnTo>
                  <a:pt x="3377" y="3595"/>
                </a:lnTo>
                <a:lnTo>
                  <a:pt x="2945" y="4034"/>
                </a:lnTo>
                <a:lnTo>
                  <a:pt x="2584" y="4464"/>
                </a:lnTo>
                <a:lnTo>
                  <a:pt x="2299" y="4877"/>
                </a:lnTo>
                <a:lnTo>
                  <a:pt x="1610" y="5876"/>
                </a:lnTo>
                <a:lnTo>
                  <a:pt x="1359" y="6353"/>
                </a:lnTo>
                <a:lnTo>
                  <a:pt x="1230" y="6631"/>
                </a:lnTo>
                <a:lnTo>
                  <a:pt x="804" y="7537"/>
                </a:lnTo>
                <a:lnTo>
                  <a:pt x="633" y="8050"/>
                </a:lnTo>
                <a:lnTo>
                  <a:pt x="493" y="8527"/>
                </a:lnTo>
                <a:lnTo>
                  <a:pt x="246" y="9372"/>
                </a:lnTo>
                <a:lnTo>
                  <a:pt x="178" y="9852"/>
                </a:lnTo>
                <a:lnTo>
                  <a:pt x="57" y="10739"/>
                </a:lnTo>
                <a:lnTo>
                  <a:pt x="0" y="11306"/>
                </a:lnTo>
                <a:lnTo>
                  <a:pt x="1" y="11671"/>
                </a:lnTo>
                <a:lnTo>
                  <a:pt x="7" y="12730"/>
                </a:lnTo>
                <a:lnTo>
                  <a:pt x="31" y="12881"/>
                </a:lnTo>
                <a:lnTo>
                  <a:pt x="59" y="13075"/>
                </a:lnTo>
                <a:lnTo>
                  <a:pt x="202" y="14022"/>
                </a:lnTo>
                <a:lnTo>
                  <a:pt x="220" y="14141"/>
                </a:lnTo>
                <a:lnTo>
                  <a:pt x="291" y="14504"/>
                </a:lnTo>
                <a:lnTo>
                  <a:pt x="328" y="14694"/>
                </a:lnTo>
                <a:lnTo>
                  <a:pt x="618" y="15661"/>
                </a:lnTo>
                <a:lnTo>
                  <a:pt x="742" y="16081"/>
                </a:lnTo>
                <a:lnTo>
                  <a:pt x="1026" y="16696"/>
                </a:lnTo>
                <a:lnTo>
                  <a:pt x="1347" y="17396"/>
                </a:lnTo>
                <a:lnTo>
                  <a:pt x="1638" y="17873"/>
                </a:lnTo>
                <a:lnTo>
                  <a:pt x="1819" y="18154"/>
                </a:lnTo>
                <a:lnTo>
                  <a:pt x="2415" y="19084"/>
                </a:lnTo>
                <a:lnTo>
                  <a:pt x="2420" y="19091"/>
                </a:lnTo>
                <a:lnTo>
                  <a:pt x="3145" y="19930"/>
                </a:lnTo>
                <a:lnTo>
                  <a:pt x="3364" y="20187"/>
                </a:lnTo>
                <a:lnTo>
                  <a:pt x="3752" y="20525"/>
                </a:lnTo>
                <a:lnTo>
                  <a:pt x="3972" y="20718"/>
                </a:lnTo>
                <a:lnTo>
                  <a:pt x="4454" y="21138"/>
                </a:lnTo>
                <a:lnTo>
                  <a:pt x="4886" y="21484"/>
                </a:lnTo>
                <a:lnTo>
                  <a:pt x="5016" y="21568"/>
                </a:lnTo>
                <a:lnTo>
                  <a:pt x="5335" y="21775"/>
                </a:lnTo>
                <a:lnTo>
                  <a:pt x="6077" y="22257"/>
                </a:lnTo>
                <a:lnTo>
                  <a:pt x="6378" y="22397"/>
                </a:lnTo>
                <a:lnTo>
                  <a:pt x="7366" y="22853"/>
                </a:lnTo>
                <a:lnTo>
                  <a:pt x="7871" y="23062"/>
                </a:lnTo>
                <a:lnTo>
                  <a:pt x="8072" y="23121"/>
                </a:lnTo>
                <a:lnTo>
                  <a:pt x="9185" y="23448"/>
                </a:lnTo>
                <a:lnTo>
                  <a:pt x="9750" y="23551"/>
                </a:lnTo>
                <a:lnTo>
                  <a:pt x="9968" y="23581"/>
                </a:lnTo>
                <a:lnTo>
                  <a:pt x="11031" y="23725"/>
                </a:lnTo>
                <a:lnTo>
                  <a:pt x="11609" y="23741"/>
                </a:lnTo>
                <a:lnTo>
                  <a:pt x="12035" y="23731"/>
                </a:lnTo>
                <a:lnTo>
                  <a:pt x="12806" y="23710"/>
                </a:lnTo>
                <a:lnTo>
                  <a:pt x="13347" y="23660"/>
                </a:lnTo>
                <a:lnTo>
                  <a:pt x="13945" y="23551"/>
                </a:lnTo>
                <a:lnTo>
                  <a:pt x="14738" y="23380"/>
                </a:lnTo>
                <a:lnTo>
                  <a:pt x="14869" y="23353"/>
                </a:lnTo>
                <a:lnTo>
                  <a:pt x="15366" y="23223"/>
                </a:lnTo>
                <a:lnTo>
                  <a:pt x="15890" y="23049"/>
                </a:lnTo>
                <a:lnTo>
                  <a:pt x="16431" y="22835"/>
                </a:lnTo>
                <a:lnTo>
                  <a:pt x="16981" y="22586"/>
                </a:lnTo>
                <a:lnTo>
                  <a:pt x="17530" y="22302"/>
                </a:lnTo>
                <a:lnTo>
                  <a:pt x="18066" y="21992"/>
                </a:lnTo>
                <a:lnTo>
                  <a:pt x="18583" y="21659"/>
                </a:lnTo>
                <a:lnTo>
                  <a:pt x="19073" y="21309"/>
                </a:lnTo>
                <a:lnTo>
                  <a:pt x="19525" y="20950"/>
                </a:lnTo>
                <a:lnTo>
                  <a:pt x="19931" y="20586"/>
                </a:lnTo>
                <a:lnTo>
                  <a:pt x="20288" y="20223"/>
                </a:lnTo>
                <a:lnTo>
                  <a:pt x="20380" y="20123"/>
                </a:lnTo>
                <a:lnTo>
                  <a:pt x="20942" y="19511"/>
                </a:lnTo>
                <a:lnTo>
                  <a:pt x="21327" y="19054"/>
                </a:lnTo>
                <a:lnTo>
                  <a:pt x="21630" y="18613"/>
                </a:lnTo>
                <a:lnTo>
                  <a:pt x="22043" y="17950"/>
                </a:lnTo>
                <a:lnTo>
                  <a:pt x="22271" y="17583"/>
                </a:lnTo>
                <a:lnTo>
                  <a:pt x="22534" y="17084"/>
                </a:lnTo>
                <a:lnTo>
                  <a:pt x="22952" y="16082"/>
                </a:lnTo>
                <a:lnTo>
                  <a:pt x="23038" y="15878"/>
                </a:lnTo>
                <a:lnTo>
                  <a:pt x="23215" y="15345"/>
                </a:lnTo>
                <a:lnTo>
                  <a:pt x="23498" y="14214"/>
                </a:lnTo>
                <a:lnTo>
                  <a:pt x="23547" y="14009"/>
                </a:lnTo>
                <a:lnTo>
                  <a:pt x="23602" y="13476"/>
                </a:lnTo>
                <a:lnTo>
                  <a:pt x="23708" y="12388"/>
                </a:lnTo>
                <a:lnTo>
                  <a:pt x="23741" y="12056"/>
                </a:lnTo>
                <a:lnTo>
                  <a:pt x="23701" y="11169"/>
                </a:lnTo>
                <a:lnTo>
                  <a:pt x="23686" y="10868"/>
                </a:lnTo>
                <a:lnTo>
                  <a:pt x="23676" y="10634"/>
                </a:lnTo>
                <a:lnTo>
                  <a:pt x="23558" y="10014"/>
                </a:lnTo>
                <a:lnTo>
                  <a:pt x="23416" y="9268"/>
                </a:lnTo>
                <a:lnTo>
                  <a:pt x="23410" y="9231"/>
                </a:lnTo>
                <a:lnTo>
                  <a:pt x="23299" y="8674"/>
                </a:lnTo>
                <a:lnTo>
                  <a:pt x="23190" y="8355"/>
                </a:lnTo>
                <a:lnTo>
                  <a:pt x="22832" y="7304"/>
                </a:lnTo>
                <a:lnTo>
                  <a:pt x="22827" y="7295"/>
                </a:lnTo>
                <a:lnTo>
                  <a:pt x="22329" y="6311"/>
                </a:lnTo>
                <a:lnTo>
                  <a:pt x="22178" y="6011"/>
                </a:lnTo>
                <a:lnTo>
                  <a:pt x="21886" y="5535"/>
                </a:lnTo>
                <a:lnTo>
                  <a:pt x="21444" y="4903"/>
                </a:lnTo>
                <a:lnTo>
                  <a:pt x="21058" y="4348"/>
                </a:lnTo>
                <a:lnTo>
                  <a:pt x="20760" y="4029"/>
                </a:lnTo>
                <a:lnTo>
                  <a:pt x="20073" y="3291"/>
                </a:lnTo>
                <a:lnTo>
                  <a:pt x="19991" y="3226"/>
                </a:lnTo>
                <a:lnTo>
                  <a:pt x="19977" y="3214"/>
                </a:lnTo>
                <a:lnTo>
                  <a:pt x="19066" y="2478"/>
                </a:lnTo>
                <a:lnTo>
                  <a:pt x="18946" y="2382"/>
                </a:lnTo>
                <a:lnTo>
                  <a:pt x="18861" y="2312"/>
                </a:lnTo>
                <a:lnTo>
                  <a:pt x="18520" y="2040"/>
                </a:lnTo>
                <a:lnTo>
                  <a:pt x="17614" y="1501"/>
                </a:lnTo>
                <a:lnTo>
                  <a:pt x="17302" y="1315"/>
                </a:lnTo>
                <a:lnTo>
                  <a:pt x="16449" y="960"/>
                </a:lnTo>
                <a:lnTo>
                  <a:pt x="15988" y="769"/>
                </a:lnTo>
                <a:lnTo>
                  <a:pt x="15496" y="565"/>
                </a:lnTo>
                <a:lnTo>
                  <a:pt x="14646" y="353"/>
                </a:lnTo>
                <a:lnTo>
                  <a:pt x="14169" y="234"/>
                </a:lnTo>
                <a:lnTo>
                  <a:pt x="13624" y="134"/>
                </a:lnTo>
                <a:lnTo>
                  <a:pt x="12636" y="43"/>
                </a:lnTo>
                <a:lnTo>
                  <a:pt x="12335" y="16"/>
                </a:lnTo>
                <a:lnTo>
                  <a:pt x="11785" y="1"/>
                </a:lnTo>
                <a:close/>
              </a:path>
            </a:pathLst>
          </a:custGeom>
          <a:solidFill>
            <a:srgbClr val="F849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3"/>
          <p:cNvSpPr/>
          <p:nvPr/>
        </p:nvSpPr>
        <p:spPr>
          <a:xfrm>
            <a:off x="7104270" y="2973889"/>
            <a:ext cx="703713" cy="703683"/>
          </a:xfrm>
          <a:custGeom>
            <a:rect b="b" l="l" r="r" t="t"/>
            <a:pathLst>
              <a:path extrusionOk="0" h="23741" w="23742">
                <a:moveTo>
                  <a:pt x="11785" y="1"/>
                </a:moveTo>
                <a:lnTo>
                  <a:pt x="10590" y="89"/>
                </a:lnTo>
                <a:lnTo>
                  <a:pt x="10080" y="134"/>
                </a:lnTo>
                <a:lnTo>
                  <a:pt x="9519" y="237"/>
                </a:lnTo>
                <a:lnTo>
                  <a:pt x="8916" y="394"/>
                </a:lnTo>
                <a:lnTo>
                  <a:pt x="8791" y="430"/>
                </a:lnTo>
                <a:lnTo>
                  <a:pt x="8151" y="610"/>
                </a:lnTo>
                <a:lnTo>
                  <a:pt x="7672" y="767"/>
                </a:lnTo>
                <a:lnTo>
                  <a:pt x="7175" y="964"/>
                </a:lnTo>
                <a:lnTo>
                  <a:pt x="6672" y="1193"/>
                </a:lnTo>
                <a:lnTo>
                  <a:pt x="6169" y="1452"/>
                </a:lnTo>
                <a:lnTo>
                  <a:pt x="5677" y="1737"/>
                </a:lnTo>
                <a:lnTo>
                  <a:pt x="5201" y="2043"/>
                </a:lnTo>
                <a:lnTo>
                  <a:pt x="4753" y="2363"/>
                </a:lnTo>
                <a:lnTo>
                  <a:pt x="4338" y="2694"/>
                </a:lnTo>
                <a:lnTo>
                  <a:pt x="3965" y="3026"/>
                </a:lnTo>
                <a:lnTo>
                  <a:pt x="3472" y="3502"/>
                </a:lnTo>
                <a:lnTo>
                  <a:pt x="3377" y="3595"/>
                </a:lnTo>
                <a:lnTo>
                  <a:pt x="2945" y="4034"/>
                </a:lnTo>
                <a:lnTo>
                  <a:pt x="2584" y="4464"/>
                </a:lnTo>
                <a:lnTo>
                  <a:pt x="2299" y="4877"/>
                </a:lnTo>
                <a:lnTo>
                  <a:pt x="1610" y="5876"/>
                </a:lnTo>
                <a:lnTo>
                  <a:pt x="1359" y="6353"/>
                </a:lnTo>
                <a:lnTo>
                  <a:pt x="1230" y="6631"/>
                </a:lnTo>
                <a:lnTo>
                  <a:pt x="804" y="7537"/>
                </a:lnTo>
                <a:lnTo>
                  <a:pt x="633" y="8050"/>
                </a:lnTo>
                <a:lnTo>
                  <a:pt x="493" y="8527"/>
                </a:lnTo>
                <a:lnTo>
                  <a:pt x="246" y="9372"/>
                </a:lnTo>
                <a:lnTo>
                  <a:pt x="178" y="9852"/>
                </a:lnTo>
                <a:lnTo>
                  <a:pt x="57" y="10739"/>
                </a:lnTo>
                <a:lnTo>
                  <a:pt x="0" y="11306"/>
                </a:lnTo>
                <a:lnTo>
                  <a:pt x="1" y="11671"/>
                </a:lnTo>
                <a:lnTo>
                  <a:pt x="7" y="12730"/>
                </a:lnTo>
                <a:lnTo>
                  <a:pt x="31" y="12881"/>
                </a:lnTo>
                <a:lnTo>
                  <a:pt x="59" y="13075"/>
                </a:lnTo>
                <a:lnTo>
                  <a:pt x="202" y="14022"/>
                </a:lnTo>
                <a:lnTo>
                  <a:pt x="220" y="14141"/>
                </a:lnTo>
                <a:lnTo>
                  <a:pt x="291" y="14504"/>
                </a:lnTo>
                <a:lnTo>
                  <a:pt x="328" y="14694"/>
                </a:lnTo>
                <a:lnTo>
                  <a:pt x="618" y="15661"/>
                </a:lnTo>
                <a:lnTo>
                  <a:pt x="742" y="16081"/>
                </a:lnTo>
                <a:lnTo>
                  <a:pt x="1026" y="16696"/>
                </a:lnTo>
                <a:lnTo>
                  <a:pt x="1347" y="17396"/>
                </a:lnTo>
                <a:lnTo>
                  <a:pt x="1638" y="17873"/>
                </a:lnTo>
                <a:lnTo>
                  <a:pt x="1819" y="18154"/>
                </a:lnTo>
                <a:lnTo>
                  <a:pt x="2415" y="19084"/>
                </a:lnTo>
                <a:lnTo>
                  <a:pt x="2420" y="19091"/>
                </a:lnTo>
                <a:lnTo>
                  <a:pt x="3145" y="19930"/>
                </a:lnTo>
                <a:lnTo>
                  <a:pt x="3364" y="20187"/>
                </a:lnTo>
                <a:lnTo>
                  <a:pt x="3752" y="20525"/>
                </a:lnTo>
                <a:lnTo>
                  <a:pt x="3972" y="20718"/>
                </a:lnTo>
                <a:lnTo>
                  <a:pt x="4454" y="21138"/>
                </a:lnTo>
                <a:lnTo>
                  <a:pt x="4886" y="21484"/>
                </a:lnTo>
                <a:lnTo>
                  <a:pt x="5016" y="21568"/>
                </a:lnTo>
                <a:lnTo>
                  <a:pt x="5335" y="21775"/>
                </a:lnTo>
                <a:lnTo>
                  <a:pt x="6077" y="22257"/>
                </a:lnTo>
                <a:lnTo>
                  <a:pt x="6378" y="22397"/>
                </a:lnTo>
                <a:lnTo>
                  <a:pt x="7366" y="22853"/>
                </a:lnTo>
                <a:lnTo>
                  <a:pt x="7871" y="23062"/>
                </a:lnTo>
                <a:lnTo>
                  <a:pt x="8072" y="23121"/>
                </a:lnTo>
                <a:lnTo>
                  <a:pt x="9185" y="23448"/>
                </a:lnTo>
                <a:lnTo>
                  <a:pt x="9750" y="23551"/>
                </a:lnTo>
                <a:lnTo>
                  <a:pt x="9968" y="23581"/>
                </a:lnTo>
                <a:lnTo>
                  <a:pt x="11031" y="23725"/>
                </a:lnTo>
                <a:lnTo>
                  <a:pt x="11609" y="23741"/>
                </a:lnTo>
                <a:lnTo>
                  <a:pt x="12035" y="23731"/>
                </a:lnTo>
                <a:lnTo>
                  <a:pt x="12806" y="23710"/>
                </a:lnTo>
                <a:lnTo>
                  <a:pt x="13347" y="23660"/>
                </a:lnTo>
                <a:lnTo>
                  <a:pt x="13945" y="23551"/>
                </a:lnTo>
                <a:lnTo>
                  <a:pt x="14738" y="23380"/>
                </a:lnTo>
                <a:lnTo>
                  <a:pt x="14869" y="23353"/>
                </a:lnTo>
                <a:lnTo>
                  <a:pt x="15366" y="23223"/>
                </a:lnTo>
                <a:lnTo>
                  <a:pt x="15890" y="23049"/>
                </a:lnTo>
                <a:lnTo>
                  <a:pt x="16431" y="22835"/>
                </a:lnTo>
                <a:lnTo>
                  <a:pt x="16981" y="22586"/>
                </a:lnTo>
                <a:lnTo>
                  <a:pt x="17530" y="22302"/>
                </a:lnTo>
                <a:lnTo>
                  <a:pt x="18066" y="21992"/>
                </a:lnTo>
                <a:lnTo>
                  <a:pt x="18583" y="21659"/>
                </a:lnTo>
                <a:lnTo>
                  <a:pt x="19073" y="21309"/>
                </a:lnTo>
                <a:lnTo>
                  <a:pt x="19525" y="20950"/>
                </a:lnTo>
                <a:lnTo>
                  <a:pt x="19931" y="20586"/>
                </a:lnTo>
                <a:lnTo>
                  <a:pt x="20288" y="20223"/>
                </a:lnTo>
                <a:lnTo>
                  <a:pt x="20380" y="20123"/>
                </a:lnTo>
                <a:lnTo>
                  <a:pt x="20942" y="19511"/>
                </a:lnTo>
                <a:lnTo>
                  <a:pt x="21327" y="19054"/>
                </a:lnTo>
                <a:lnTo>
                  <a:pt x="21630" y="18613"/>
                </a:lnTo>
                <a:lnTo>
                  <a:pt x="22043" y="17950"/>
                </a:lnTo>
                <a:lnTo>
                  <a:pt x="22271" y="17583"/>
                </a:lnTo>
                <a:lnTo>
                  <a:pt x="22534" y="17084"/>
                </a:lnTo>
                <a:lnTo>
                  <a:pt x="22952" y="16082"/>
                </a:lnTo>
                <a:lnTo>
                  <a:pt x="23038" y="15878"/>
                </a:lnTo>
                <a:lnTo>
                  <a:pt x="23215" y="15345"/>
                </a:lnTo>
                <a:lnTo>
                  <a:pt x="23498" y="14214"/>
                </a:lnTo>
                <a:lnTo>
                  <a:pt x="23547" y="14009"/>
                </a:lnTo>
                <a:lnTo>
                  <a:pt x="23602" y="13476"/>
                </a:lnTo>
                <a:lnTo>
                  <a:pt x="23708" y="12388"/>
                </a:lnTo>
                <a:lnTo>
                  <a:pt x="23741" y="12056"/>
                </a:lnTo>
                <a:lnTo>
                  <a:pt x="23701" y="11169"/>
                </a:lnTo>
                <a:lnTo>
                  <a:pt x="23686" y="10868"/>
                </a:lnTo>
                <a:lnTo>
                  <a:pt x="23676" y="10634"/>
                </a:lnTo>
                <a:lnTo>
                  <a:pt x="23558" y="10014"/>
                </a:lnTo>
                <a:lnTo>
                  <a:pt x="23416" y="9268"/>
                </a:lnTo>
                <a:lnTo>
                  <a:pt x="23410" y="9231"/>
                </a:lnTo>
                <a:lnTo>
                  <a:pt x="23299" y="8674"/>
                </a:lnTo>
                <a:lnTo>
                  <a:pt x="23190" y="8355"/>
                </a:lnTo>
                <a:lnTo>
                  <a:pt x="22832" y="7304"/>
                </a:lnTo>
                <a:lnTo>
                  <a:pt x="22827" y="7295"/>
                </a:lnTo>
                <a:lnTo>
                  <a:pt x="22329" y="6311"/>
                </a:lnTo>
                <a:lnTo>
                  <a:pt x="22178" y="6011"/>
                </a:lnTo>
                <a:lnTo>
                  <a:pt x="21886" y="5535"/>
                </a:lnTo>
                <a:lnTo>
                  <a:pt x="21444" y="4903"/>
                </a:lnTo>
                <a:lnTo>
                  <a:pt x="21058" y="4348"/>
                </a:lnTo>
                <a:lnTo>
                  <a:pt x="20760" y="4029"/>
                </a:lnTo>
                <a:lnTo>
                  <a:pt x="20073" y="3291"/>
                </a:lnTo>
                <a:lnTo>
                  <a:pt x="19991" y="3226"/>
                </a:lnTo>
                <a:lnTo>
                  <a:pt x="19977" y="3214"/>
                </a:lnTo>
                <a:lnTo>
                  <a:pt x="19066" y="2478"/>
                </a:lnTo>
                <a:lnTo>
                  <a:pt x="18946" y="2382"/>
                </a:lnTo>
                <a:lnTo>
                  <a:pt x="18861" y="2312"/>
                </a:lnTo>
                <a:lnTo>
                  <a:pt x="18520" y="2040"/>
                </a:lnTo>
                <a:lnTo>
                  <a:pt x="17614" y="1501"/>
                </a:lnTo>
                <a:lnTo>
                  <a:pt x="17302" y="1315"/>
                </a:lnTo>
                <a:lnTo>
                  <a:pt x="16449" y="960"/>
                </a:lnTo>
                <a:lnTo>
                  <a:pt x="15988" y="769"/>
                </a:lnTo>
                <a:lnTo>
                  <a:pt x="15496" y="565"/>
                </a:lnTo>
                <a:lnTo>
                  <a:pt x="14646" y="353"/>
                </a:lnTo>
                <a:lnTo>
                  <a:pt x="14169" y="234"/>
                </a:lnTo>
                <a:lnTo>
                  <a:pt x="13624" y="134"/>
                </a:lnTo>
                <a:lnTo>
                  <a:pt x="12636" y="43"/>
                </a:lnTo>
                <a:lnTo>
                  <a:pt x="12335" y="16"/>
                </a:lnTo>
                <a:lnTo>
                  <a:pt x="1178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3"/>
          <p:cNvSpPr/>
          <p:nvPr/>
        </p:nvSpPr>
        <p:spPr>
          <a:xfrm>
            <a:off x="7302187" y="3048468"/>
            <a:ext cx="431114" cy="554594"/>
          </a:xfrm>
          <a:custGeom>
            <a:rect b="b" l="l" r="r" t="t"/>
            <a:pathLst>
              <a:path extrusionOk="0" h="18711" w="14545">
                <a:moveTo>
                  <a:pt x="5166" y="0"/>
                </a:moveTo>
                <a:lnTo>
                  <a:pt x="4769" y="29"/>
                </a:lnTo>
                <a:lnTo>
                  <a:pt x="4782" y="38"/>
                </a:lnTo>
                <a:lnTo>
                  <a:pt x="5068" y="267"/>
                </a:lnTo>
                <a:lnTo>
                  <a:pt x="6051" y="1060"/>
                </a:lnTo>
                <a:lnTo>
                  <a:pt x="6794" y="1858"/>
                </a:lnTo>
                <a:lnTo>
                  <a:pt x="7477" y="2837"/>
                </a:lnTo>
                <a:lnTo>
                  <a:pt x="7678" y="3164"/>
                </a:lnTo>
                <a:lnTo>
                  <a:pt x="8207" y="4208"/>
                </a:lnTo>
                <a:lnTo>
                  <a:pt x="8563" y="5253"/>
                </a:lnTo>
                <a:lnTo>
                  <a:pt x="8643" y="5663"/>
                </a:lnTo>
                <a:lnTo>
                  <a:pt x="8870" y="6854"/>
                </a:lnTo>
                <a:lnTo>
                  <a:pt x="8918" y="7917"/>
                </a:lnTo>
                <a:lnTo>
                  <a:pt x="8797" y="9160"/>
                </a:lnTo>
                <a:lnTo>
                  <a:pt x="8762" y="9504"/>
                </a:lnTo>
                <a:lnTo>
                  <a:pt x="8496" y="10571"/>
                </a:lnTo>
                <a:lnTo>
                  <a:pt x="8379" y="10922"/>
                </a:lnTo>
                <a:lnTo>
                  <a:pt x="7953" y="11939"/>
                </a:lnTo>
                <a:lnTo>
                  <a:pt x="7784" y="12261"/>
                </a:lnTo>
                <a:lnTo>
                  <a:pt x="7223" y="13162"/>
                </a:lnTo>
                <a:lnTo>
                  <a:pt x="7021" y="13455"/>
                </a:lnTo>
                <a:lnTo>
                  <a:pt x="6750" y="13778"/>
                </a:lnTo>
                <a:lnTo>
                  <a:pt x="6160" y="14421"/>
                </a:lnTo>
                <a:lnTo>
                  <a:pt x="5892" y="14694"/>
                </a:lnTo>
                <a:lnTo>
                  <a:pt x="5600" y="14957"/>
                </a:lnTo>
                <a:lnTo>
                  <a:pt x="5256" y="15229"/>
                </a:lnTo>
                <a:lnTo>
                  <a:pt x="4870" y="15506"/>
                </a:lnTo>
                <a:lnTo>
                  <a:pt x="4455" y="15772"/>
                </a:lnTo>
                <a:lnTo>
                  <a:pt x="4020" y="16024"/>
                </a:lnTo>
                <a:lnTo>
                  <a:pt x="3579" y="16250"/>
                </a:lnTo>
                <a:lnTo>
                  <a:pt x="3144" y="16450"/>
                </a:lnTo>
                <a:lnTo>
                  <a:pt x="2728" y="16612"/>
                </a:lnTo>
                <a:lnTo>
                  <a:pt x="2348" y="16740"/>
                </a:lnTo>
                <a:lnTo>
                  <a:pt x="1982" y="16835"/>
                </a:lnTo>
                <a:lnTo>
                  <a:pt x="1151" y="17013"/>
                </a:lnTo>
                <a:lnTo>
                  <a:pt x="704" y="17094"/>
                </a:lnTo>
                <a:lnTo>
                  <a:pt x="357" y="17127"/>
                </a:lnTo>
                <a:lnTo>
                  <a:pt x="1" y="17135"/>
                </a:lnTo>
                <a:lnTo>
                  <a:pt x="617" y="17536"/>
                </a:lnTo>
                <a:lnTo>
                  <a:pt x="1695" y="18035"/>
                </a:lnTo>
                <a:lnTo>
                  <a:pt x="2031" y="18174"/>
                </a:lnTo>
                <a:lnTo>
                  <a:pt x="3089" y="18484"/>
                </a:lnTo>
                <a:lnTo>
                  <a:pt x="3467" y="18553"/>
                </a:lnTo>
                <a:lnTo>
                  <a:pt x="4558" y="18702"/>
                </a:lnTo>
                <a:lnTo>
                  <a:pt x="4932" y="18710"/>
                </a:lnTo>
                <a:lnTo>
                  <a:pt x="5983" y="18683"/>
                </a:lnTo>
                <a:lnTo>
                  <a:pt x="6331" y="18652"/>
                </a:lnTo>
                <a:lnTo>
                  <a:pt x="6778" y="18570"/>
                </a:lnTo>
                <a:lnTo>
                  <a:pt x="7610" y="18392"/>
                </a:lnTo>
                <a:lnTo>
                  <a:pt x="7974" y="18296"/>
                </a:lnTo>
                <a:lnTo>
                  <a:pt x="8356" y="18170"/>
                </a:lnTo>
                <a:lnTo>
                  <a:pt x="8771" y="18006"/>
                </a:lnTo>
                <a:lnTo>
                  <a:pt x="9205" y="17808"/>
                </a:lnTo>
                <a:lnTo>
                  <a:pt x="9647" y="17580"/>
                </a:lnTo>
                <a:lnTo>
                  <a:pt x="10081" y="17329"/>
                </a:lnTo>
                <a:lnTo>
                  <a:pt x="10496" y="17062"/>
                </a:lnTo>
                <a:lnTo>
                  <a:pt x="10882" y="16786"/>
                </a:lnTo>
                <a:lnTo>
                  <a:pt x="11227" y="16513"/>
                </a:lnTo>
                <a:lnTo>
                  <a:pt x="11519" y="16252"/>
                </a:lnTo>
                <a:lnTo>
                  <a:pt x="11787" y="15978"/>
                </a:lnTo>
                <a:lnTo>
                  <a:pt x="12377" y="15336"/>
                </a:lnTo>
                <a:lnTo>
                  <a:pt x="12648" y="15011"/>
                </a:lnTo>
                <a:lnTo>
                  <a:pt x="12850" y="14719"/>
                </a:lnTo>
                <a:lnTo>
                  <a:pt x="13412" y="13818"/>
                </a:lnTo>
                <a:lnTo>
                  <a:pt x="13580" y="13498"/>
                </a:lnTo>
                <a:lnTo>
                  <a:pt x="14006" y="12478"/>
                </a:lnTo>
                <a:lnTo>
                  <a:pt x="14123" y="12128"/>
                </a:lnTo>
                <a:lnTo>
                  <a:pt x="14389" y="11061"/>
                </a:lnTo>
                <a:lnTo>
                  <a:pt x="14424" y="10716"/>
                </a:lnTo>
                <a:lnTo>
                  <a:pt x="14544" y="9476"/>
                </a:lnTo>
                <a:lnTo>
                  <a:pt x="14497" y="8410"/>
                </a:lnTo>
                <a:lnTo>
                  <a:pt x="14270" y="7219"/>
                </a:lnTo>
                <a:lnTo>
                  <a:pt x="14190" y="6810"/>
                </a:lnTo>
                <a:lnTo>
                  <a:pt x="13834" y="5766"/>
                </a:lnTo>
                <a:lnTo>
                  <a:pt x="13304" y="4721"/>
                </a:lnTo>
                <a:lnTo>
                  <a:pt x="13104" y="4395"/>
                </a:lnTo>
                <a:lnTo>
                  <a:pt x="12422" y="3416"/>
                </a:lnTo>
                <a:lnTo>
                  <a:pt x="11677" y="2618"/>
                </a:lnTo>
                <a:lnTo>
                  <a:pt x="10695" y="1824"/>
                </a:lnTo>
                <a:lnTo>
                  <a:pt x="10409" y="1594"/>
                </a:lnTo>
                <a:lnTo>
                  <a:pt x="9493" y="1050"/>
                </a:lnTo>
                <a:lnTo>
                  <a:pt x="8354" y="576"/>
                </a:lnTo>
                <a:lnTo>
                  <a:pt x="8030" y="443"/>
                </a:lnTo>
                <a:lnTo>
                  <a:pt x="6959" y="174"/>
                </a:lnTo>
                <a:lnTo>
                  <a:pt x="6605" y="110"/>
                </a:lnTo>
                <a:lnTo>
                  <a:pt x="5509" y="9"/>
                </a:lnTo>
                <a:lnTo>
                  <a:pt x="51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3"/>
          <p:cNvSpPr/>
          <p:nvPr/>
        </p:nvSpPr>
        <p:spPr>
          <a:xfrm>
            <a:off x="7011906" y="3025940"/>
            <a:ext cx="887807" cy="599973"/>
          </a:xfrm>
          <a:custGeom>
            <a:rect b="b" l="l" r="r" t="t"/>
            <a:pathLst>
              <a:path extrusionOk="0" h="20242" w="29953">
                <a:moveTo>
                  <a:pt x="24968" y="1"/>
                </a:moveTo>
                <a:lnTo>
                  <a:pt x="23465" y="131"/>
                </a:lnTo>
                <a:lnTo>
                  <a:pt x="22351" y="333"/>
                </a:lnTo>
                <a:cubicBezTo>
                  <a:pt x="22197" y="362"/>
                  <a:pt x="22068" y="445"/>
                  <a:pt x="21978" y="558"/>
                </a:cubicBezTo>
                <a:lnTo>
                  <a:pt x="22063" y="627"/>
                </a:lnTo>
                <a:lnTo>
                  <a:pt x="22184" y="724"/>
                </a:lnTo>
                <a:lnTo>
                  <a:pt x="23094" y="1461"/>
                </a:lnTo>
                <a:lnTo>
                  <a:pt x="23107" y="1471"/>
                </a:lnTo>
                <a:lnTo>
                  <a:pt x="23606" y="1380"/>
                </a:lnTo>
                <a:lnTo>
                  <a:pt x="24971" y="1259"/>
                </a:lnTo>
                <a:lnTo>
                  <a:pt x="26145" y="1291"/>
                </a:lnTo>
                <a:lnTo>
                  <a:pt x="27101" y="1467"/>
                </a:lnTo>
                <a:lnTo>
                  <a:pt x="27813" y="1762"/>
                </a:lnTo>
                <a:lnTo>
                  <a:pt x="28290" y="2145"/>
                </a:lnTo>
                <a:lnTo>
                  <a:pt x="28572" y="2606"/>
                </a:lnTo>
                <a:lnTo>
                  <a:pt x="28686" y="3187"/>
                </a:lnTo>
                <a:lnTo>
                  <a:pt x="28610" y="3928"/>
                </a:lnTo>
                <a:lnTo>
                  <a:pt x="28313" y="4820"/>
                </a:lnTo>
                <a:lnTo>
                  <a:pt x="27780" y="5834"/>
                </a:lnTo>
                <a:lnTo>
                  <a:pt x="27016" y="6939"/>
                </a:lnTo>
                <a:lnTo>
                  <a:pt x="26533" y="7514"/>
                </a:lnTo>
                <a:lnTo>
                  <a:pt x="26052" y="8086"/>
                </a:lnTo>
                <a:lnTo>
                  <a:pt x="24852" y="9311"/>
                </a:lnTo>
                <a:lnTo>
                  <a:pt x="23491" y="10528"/>
                </a:lnTo>
                <a:lnTo>
                  <a:pt x="21975" y="11734"/>
                </a:lnTo>
                <a:lnTo>
                  <a:pt x="20332" y="12906"/>
                </a:lnTo>
                <a:lnTo>
                  <a:pt x="18591" y="14024"/>
                </a:lnTo>
                <a:lnTo>
                  <a:pt x="16783" y="15067"/>
                </a:lnTo>
                <a:lnTo>
                  <a:pt x="14940" y="16018"/>
                </a:lnTo>
                <a:lnTo>
                  <a:pt x="13095" y="16856"/>
                </a:lnTo>
                <a:lnTo>
                  <a:pt x="11279" y="17572"/>
                </a:lnTo>
                <a:lnTo>
                  <a:pt x="9527" y="18151"/>
                </a:lnTo>
                <a:lnTo>
                  <a:pt x="7874" y="18583"/>
                </a:lnTo>
                <a:lnTo>
                  <a:pt x="6867" y="18768"/>
                </a:lnTo>
                <a:lnTo>
                  <a:pt x="6349" y="18862"/>
                </a:lnTo>
                <a:lnTo>
                  <a:pt x="4983" y="18983"/>
                </a:lnTo>
                <a:lnTo>
                  <a:pt x="3808" y="18951"/>
                </a:lnTo>
                <a:lnTo>
                  <a:pt x="2854" y="18775"/>
                </a:lnTo>
                <a:lnTo>
                  <a:pt x="2140" y="18480"/>
                </a:lnTo>
                <a:lnTo>
                  <a:pt x="1663" y="18097"/>
                </a:lnTo>
                <a:lnTo>
                  <a:pt x="1383" y="17636"/>
                </a:lnTo>
                <a:lnTo>
                  <a:pt x="1269" y="17055"/>
                </a:lnTo>
                <a:lnTo>
                  <a:pt x="1344" y="16314"/>
                </a:lnTo>
                <a:lnTo>
                  <a:pt x="1642" y="15422"/>
                </a:lnTo>
                <a:lnTo>
                  <a:pt x="2174" y="14408"/>
                </a:lnTo>
                <a:lnTo>
                  <a:pt x="2938" y="13303"/>
                </a:lnTo>
                <a:lnTo>
                  <a:pt x="3407" y="12746"/>
                </a:lnTo>
                <a:lnTo>
                  <a:pt x="3336" y="12383"/>
                </a:lnTo>
                <a:lnTo>
                  <a:pt x="3318" y="12264"/>
                </a:lnTo>
                <a:lnTo>
                  <a:pt x="3175" y="11317"/>
                </a:lnTo>
                <a:cubicBezTo>
                  <a:pt x="3029" y="11340"/>
                  <a:pt x="2890" y="11409"/>
                  <a:pt x="2789" y="11533"/>
                </a:cubicBezTo>
                <a:lnTo>
                  <a:pt x="1960" y="12518"/>
                </a:lnTo>
                <a:lnTo>
                  <a:pt x="1122" y="13727"/>
                </a:lnTo>
                <a:lnTo>
                  <a:pt x="484" y="14930"/>
                </a:lnTo>
                <a:lnTo>
                  <a:pt x="109" y="16050"/>
                </a:lnTo>
                <a:lnTo>
                  <a:pt x="0" y="17114"/>
                </a:lnTo>
                <a:lnTo>
                  <a:pt x="194" y="18101"/>
                </a:lnTo>
                <a:lnTo>
                  <a:pt x="705" y="18941"/>
                </a:lnTo>
                <a:lnTo>
                  <a:pt x="1495" y="19573"/>
                </a:lnTo>
                <a:lnTo>
                  <a:pt x="2495" y="19987"/>
                </a:lnTo>
                <a:lnTo>
                  <a:pt x="3629" y="20196"/>
                </a:lnTo>
                <a:lnTo>
                  <a:pt x="4984" y="20241"/>
                </a:lnTo>
                <a:lnTo>
                  <a:pt x="6488" y="20111"/>
                </a:lnTo>
                <a:lnTo>
                  <a:pt x="8122" y="19815"/>
                </a:lnTo>
                <a:lnTo>
                  <a:pt x="8132" y="19812"/>
                </a:lnTo>
                <a:lnTo>
                  <a:pt x="9864" y="19361"/>
                </a:lnTo>
                <a:lnTo>
                  <a:pt x="11690" y="18760"/>
                </a:lnTo>
                <a:lnTo>
                  <a:pt x="13549" y="18026"/>
                </a:lnTo>
                <a:lnTo>
                  <a:pt x="15472" y="17153"/>
                </a:lnTo>
                <a:lnTo>
                  <a:pt x="17383" y="16168"/>
                </a:lnTo>
                <a:lnTo>
                  <a:pt x="19229" y="15102"/>
                </a:lnTo>
                <a:lnTo>
                  <a:pt x="21022" y="13952"/>
                </a:lnTo>
                <a:lnTo>
                  <a:pt x="22667" y="12780"/>
                </a:lnTo>
                <a:lnTo>
                  <a:pt x="24286" y="11498"/>
                </a:lnTo>
                <a:lnTo>
                  <a:pt x="25703" y="10232"/>
                </a:lnTo>
                <a:lnTo>
                  <a:pt x="26802" y="9113"/>
                </a:lnTo>
                <a:lnTo>
                  <a:pt x="26946" y="8967"/>
                </a:lnTo>
                <a:lnTo>
                  <a:pt x="27995" y="7722"/>
                </a:lnTo>
                <a:lnTo>
                  <a:pt x="28833" y="6514"/>
                </a:lnTo>
                <a:lnTo>
                  <a:pt x="29470" y="5311"/>
                </a:lnTo>
                <a:lnTo>
                  <a:pt x="29844" y="4191"/>
                </a:lnTo>
                <a:lnTo>
                  <a:pt x="29953" y="3126"/>
                </a:lnTo>
                <a:lnTo>
                  <a:pt x="29760" y="2140"/>
                </a:lnTo>
                <a:lnTo>
                  <a:pt x="29247" y="1300"/>
                </a:lnTo>
                <a:lnTo>
                  <a:pt x="28459" y="668"/>
                </a:lnTo>
                <a:lnTo>
                  <a:pt x="27458" y="254"/>
                </a:lnTo>
                <a:lnTo>
                  <a:pt x="26325" y="44"/>
                </a:lnTo>
                <a:lnTo>
                  <a:pt x="249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21" name="Google Shape;4121;p73"/>
          <p:cNvGrpSpPr/>
          <p:nvPr/>
        </p:nvGrpSpPr>
        <p:grpSpPr>
          <a:xfrm>
            <a:off x="4706390" y="3603221"/>
            <a:ext cx="684376" cy="602357"/>
            <a:chOff x="1466700" y="3608975"/>
            <a:chExt cx="1073363" cy="944725"/>
          </a:xfrm>
        </p:grpSpPr>
        <p:sp>
          <p:nvSpPr>
            <p:cNvPr id="4122" name="Google Shape;4122;p73"/>
            <p:cNvSpPr/>
            <p:nvPr/>
          </p:nvSpPr>
          <p:spPr>
            <a:xfrm>
              <a:off x="1467063" y="3608975"/>
              <a:ext cx="1073000" cy="944725"/>
            </a:xfrm>
            <a:custGeom>
              <a:rect b="b" l="l" r="r" t="t"/>
              <a:pathLst>
                <a:path extrusionOk="0" h="37789" w="42920">
                  <a:moveTo>
                    <a:pt x="21453" y="1"/>
                  </a:moveTo>
                  <a:cubicBezTo>
                    <a:pt x="14135" y="1"/>
                    <a:pt x="7165" y="4291"/>
                    <a:pt x="4104" y="11457"/>
                  </a:cubicBezTo>
                  <a:cubicBezTo>
                    <a:pt x="0" y="21031"/>
                    <a:pt x="4408" y="32126"/>
                    <a:pt x="14013" y="36259"/>
                  </a:cubicBezTo>
                  <a:cubicBezTo>
                    <a:pt x="16435" y="37297"/>
                    <a:pt x="18954" y="37789"/>
                    <a:pt x="21433" y="37789"/>
                  </a:cubicBezTo>
                  <a:cubicBezTo>
                    <a:pt x="28755" y="37789"/>
                    <a:pt x="35728" y="33503"/>
                    <a:pt x="38816" y="26350"/>
                  </a:cubicBezTo>
                  <a:cubicBezTo>
                    <a:pt x="42919" y="16745"/>
                    <a:pt x="38481" y="5651"/>
                    <a:pt x="28907" y="1548"/>
                  </a:cubicBezTo>
                  <a:cubicBezTo>
                    <a:pt x="26475" y="498"/>
                    <a:pt x="23944" y="1"/>
                    <a:pt x="21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3"/>
            <p:cNvSpPr/>
            <p:nvPr/>
          </p:nvSpPr>
          <p:spPr>
            <a:xfrm>
              <a:off x="1466700" y="3608975"/>
              <a:ext cx="1073000" cy="944725"/>
            </a:xfrm>
            <a:custGeom>
              <a:rect b="b" l="l" r="r" t="t"/>
              <a:pathLst>
                <a:path extrusionOk="0" h="37789" w="42920">
                  <a:moveTo>
                    <a:pt x="21453" y="1"/>
                  </a:moveTo>
                  <a:cubicBezTo>
                    <a:pt x="14135" y="1"/>
                    <a:pt x="7165" y="4291"/>
                    <a:pt x="4104" y="11457"/>
                  </a:cubicBezTo>
                  <a:cubicBezTo>
                    <a:pt x="0" y="21031"/>
                    <a:pt x="4408" y="32126"/>
                    <a:pt x="14013" y="36259"/>
                  </a:cubicBezTo>
                  <a:cubicBezTo>
                    <a:pt x="16435" y="37297"/>
                    <a:pt x="18954" y="37789"/>
                    <a:pt x="21433" y="37789"/>
                  </a:cubicBezTo>
                  <a:cubicBezTo>
                    <a:pt x="28755" y="37789"/>
                    <a:pt x="35728" y="33503"/>
                    <a:pt x="38816" y="26350"/>
                  </a:cubicBezTo>
                  <a:cubicBezTo>
                    <a:pt x="42919" y="16745"/>
                    <a:pt x="38481" y="5651"/>
                    <a:pt x="28907" y="1548"/>
                  </a:cubicBezTo>
                  <a:cubicBezTo>
                    <a:pt x="26475" y="498"/>
                    <a:pt x="23944" y="1"/>
                    <a:pt x="21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3"/>
            <p:cNvSpPr/>
            <p:nvPr/>
          </p:nvSpPr>
          <p:spPr>
            <a:xfrm>
              <a:off x="1590550" y="3668175"/>
              <a:ext cx="826025" cy="826025"/>
            </a:xfrm>
            <a:custGeom>
              <a:rect b="b" l="l" r="r" t="t"/>
              <a:pathLst>
                <a:path extrusionOk="0" h="33041" w="33041">
                  <a:moveTo>
                    <a:pt x="16536" y="0"/>
                  </a:moveTo>
                  <a:cubicBezTo>
                    <a:pt x="7387" y="0"/>
                    <a:pt x="1" y="7386"/>
                    <a:pt x="1" y="16535"/>
                  </a:cubicBezTo>
                  <a:cubicBezTo>
                    <a:pt x="1" y="25654"/>
                    <a:pt x="7387" y="33040"/>
                    <a:pt x="16536" y="33040"/>
                  </a:cubicBezTo>
                  <a:cubicBezTo>
                    <a:pt x="25655" y="33040"/>
                    <a:pt x="33041" y="25654"/>
                    <a:pt x="33041" y="16535"/>
                  </a:cubicBezTo>
                  <a:cubicBezTo>
                    <a:pt x="33041" y="7386"/>
                    <a:pt x="25655" y="0"/>
                    <a:pt x="16536" y="0"/>
                  </a:cubicBezTo>
                  <a:close/>
                </a:path>
              </a:pathLst>
            </a:custGeom>
            <a:solidFill>
              <a:srgbClr val="F8E2A0">
                <a:alpha val="73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3"/>
            <p:cNvSpPr/>
            <p:nvPr/>
          </p:nvSpPr>
          <p:spPr>
            <a:xfrm>
              <a:off x="1628550" y="3740175"/>
              <a:ext cx="749275" cy="682025"/>
            </a:xfrm>
            <a:custGeom>
              <a:rect b="b" l="l" r="r" t="t"/>
              <a:pathLst>
                <a:path extrusionOk="0" h="27281" w="29971">
                  <a:moveTo>
                    <a:pt x="14986" y="0"/>
                  </a:moveTo>
                  <a:cubicBezTo>
                    <a:pt x="11498" y="0"/>
                    <a:pt x="8010" y="1330"/>
                    <a:pt x="5350" y="3990"/>
                  </a:cubicBezTo>
                  <a:cubicBezTo>
                    <a:pt x="1" y="9339"/>
                    <a:pt x="1" y="17972"/>
                    <a:pt x="5350" y="23291"/>
                  </a:cubicBezTo>
                  <a:cubicBezTo>
                    <a:pt x="8010" y="25950"/>
                    <a:pt x="11498" y="27280"/>
                    <a:pt x="14986" y="27280"/>
                  </a:cubicBezTo>
                  <a:cubicBezTo>
                    <a:pt x="18474" y="27280"/>
                    <a:pt x="21961" y="25950"/>
                    <a:pt x="24621" y="23291"/>
                  </a:cubicBezTo>
                  <a:cubicBezTo>
                    <a:pt x="29971" y="17972"/>
                    <a:pt x="29971" y="9339"/>
                    <a:pt x="24621" y="3990"/>
                  </a:cubicBezTo>
                  <a:cubicBezTo>
                    <a:pt x="21961" y="1330"/>
                    <a:pt x="18474" y="0"/>
                    <a:pt x="149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6" name="Google Shape;4126;p73"/>
          <p:cNvSpPr/>
          <p:nvPr/>
        </p:nvSpPr>
        <p:spPr>
          <a:xfrm>
            <a:off x="6379146" y="4199104"/>
            <a:ext cx="809368" cy="181887"/>
          </a:xfrm>
          <a:custGeom>
            <a:rect b="b" l="l" r="r" t="t"/>
            <a:pathLst>
              <a:path extrusionOk="0" h="8074" w="35928">
                <a:moveTo>
                  <a:pt x="4179" y="1"/>
                </a:moveTo>
                <a:cubicBezTo>
                  <a:pt x="2119" y="1"/>
                  <a:pt x="354" y="1606"/>
                  <a:pt x="183" y="3697"/>
                </a:cubicBezTo>
                <a:cubicBezTo>
                  <a:pt x="0" y="5885"/>
                  <a:pt x="1672" y="7861"/>
                  <a:pt x="3860" y="8074"/>
                </a:cubicBezTo>
                <a:cubicBezTo>
                  <a:pt x="4256" y="8074"/>
                  <a:pt x="35928" y="6615"/>
                  <a:pt x="35928" y="6615"/>
                </a:cubicBezTo>
                <a:cubicBezTo>
                  <a:pt x="35928" y="6615"/>
                  <a:pt x="4894" y="19"/>
                  <a:pt x="4560" y="19"/>
                </a:cubicBezTo>
                <a:cubicBezTo>
                  <a:pt x="4432" y="7"/>
                  <a:pt x="4305" y="1"/>
                  <a:pt x="41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3"/>
          <p:cNvSpPr/>
          <p:nvPr/>
        </p:nvSpPr>
        <p:spPr>
          <a:xfrm>
            <a:off x="6405842" y="4228211"/>
            <a:ext cx="138341" cy="123338"/>
          </a:xfrm>
          <a:custGeom>
            <a:rect b="b" l="l" r="r" t="t"/>
            <a:pathLst>
              <a:path extrusionOk="0" h="5475" w="6141">
                <a:moveTo>
                  <a:pt x="3044" y="1"/>
                </a:moveTo>
                <a:cubicBezTo>
                  <a:pt x="2262" y="1"/>
                  <a:pt x="1485" y="333"/>
                  <a:pt x="943" y="976"/>
                </a:cubicBezTo>
                <a:cubicBezTo>
                  <a:pt x="1" y="2131"/>
                  <a:pt x="153" y="3864"/>
                  <a:pt x="1308" y="4836"/>
                </a:cubicBezTo>
                <a:cubicBezTo>
                  <a:pt x="1816" y="5265"/>
                  <a:pt x="2437" y="5475"/>
                  <a:pt x="3055" y="5475"/>
                </a:cubicBezTo>
                <a:cubicBezTo>
                  <a:pt x="3841" y="5475"/>
                  <a:pt x="4623" y="5135"/>
                  <a:pt x="5168" y="4472"/>
                </a:cubicBezTo>
                <a:cubicBezTo>
                  <a:pt x="6141" y="3317"/>
                  <a:pt x="5958" y="1584"/>
                  <a:pt x="4803" y="642"/>
                </a:cubicBezTo>
                <a:cubicBezTo>
                  <a:pt x="4291" y="211"/>
                  <a:pt x="3666" y="1"/>
                  <a:pt x="3044" y="1"/>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3"/>
          <p:cNvSpPr/>
          <p:nvPr/>
        </p:nvSpPr>
        <p:spPr>
          <a:xfrm>
            <a:off x="6940646" y="4128702"/>
            <a:ext cx="373889" cy="84523"/>
          </a:xfrm>
          <a:custGeom>
            <a:rect b="b" l="l" r="r" t="t"/>
            <a:pathLst>
              <a:path extrusionOk="0" h="3752" w="16597">
                <a:moveTo>
                  <a:pt x="1942" y="0"/>
                </a:moveTo>
                <a:cubicBezTo>
                  <a:pt x="1000" y="0"/>
                  <a:pt x="207" y="724"/>
                  <a:pt x="122" y="1685"/>
                </a:cubicBezTo>
                <a:cubicBezTo>
                  <a:pt x="1" y="2718"/>
                  <a:pt x="761" y="3630"/>
                  <a:pt x="1794" y="3752"/>
                </a:cubicBezTo>
                <a:cubicBezTo>
                  <a:pt x="1976" y="3752"/>
                  <a:pt x="16597" y="3387"/>
                  <a:pt x="16597" y="3387"/>
                </a:cubicBezTo>
                <a:cubicBezTo>
                  <a:pt x="16597" y="3387"/>
                  <a:pt x="2311" y="13"/>
                  <a:pt x="2159" y="13"/>
                </a:cubicBezTo>
                <a:cubicBezTo>
                  <a:pt x="2086" y="5"/>
                  <a:pt x="2013" y="0"/>
                  <a:pt x="19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3"/>
          <p:cNvSpPr/>
          <p:nvPr/>
        </p:nvSpPr>
        <p:spPr>
          <a:xfrm>
            <a:off x="6956394" y="4142444"/>
            <a:ext cx="58909" cy="55981"/>
          </a:xfrm>
          <a:custGeom>
            <a:rect b="b" l="l" r="r" t="t"/>
            <a:pathLst>
              <a:path extrusionOk="0" h="2485" w="2615">
                <a:moveTo>
                  <a:pt x="1300" y="1"/>
                </a:moveTo>
                <a:cubicBezTo>
                  <a:pt x="674" y="1"/>
                  <a:pt x="176" y="488"/>
                  <a:pt x="92" y="1105"/>
                </a:cubicBezTo>
                <a:cubicBezTo>
                  <a:pt x="1" y="1804"/>
                  <a:pt x="517" y="2412"/>
                  <a:pt x="1186" y="2473"/>
                </a:cubicBezTo>
                <a:cubicBezTo>
                  <a:pt x="1243" y="2480"/>
                  <a:pt x="1299" y="2484"/>
                  <a:pt x="1354" y="2484"/>
                </a:cubicBezTo>
                <a:cubicBezTo>
                  <a:pt x="1980" y="2484"/>
                  <a:pt x="2498" y="2021"/>
                  <a:pt x="2554" y="1379"/>
                </a:cubicBezTo>
                <a:cubicBezTo>
                  <a:pt x="2615" y="710"/>
                  <a:pt x="2098" y="41"/>
                  <a:pt x="1460" y="11"/>
                </a:cubicBezTo>
                <a:cubicBezTo>
                  <a:pt x="1406" y="4"/>
                  <a:pt x="1352" y="1"/>
                  <a:pt x="1300" y="1"/>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3"/>
          <p:cNvSpPr txBox="1"/>
          <p:nvPr/>
        </p:nvSpPr>
        <p:spPr>
          <a:xfrm>
            <a:off x="713100" y="1689525"/>
            <a:ext cx="3993300" cy="1323600"/>
          </a:xfrm>
          <a:prstGeom prst="rect">
            <a:avLst/>
          </a:prstGeom>
          <a:noFill/>
          <a:ln>
            <a:noFill/>
          </a:ln>
        </p:spPr>
        <p:txBody>
          <a:bodyPr anchorCtr="0" anchor="t" bIns="91425" lIns="91425" spcFirstLastPara="1" rIns="91425" wrap="square" tIns="91425">
            <a:noAutofit/>
          </a:bodyPr>
          <a:lstStyle/>
          <a:p>
            <a:pPr indent="-304800" lvl="0" marL="457200" marR="50800" rtl="0" algn="l">
              <a:spcBef>
                <a:spcPts val="0"/>
              </a:spcBef>
              <a:spcAft>
                <a:spcPts val="0"/>
              </a:spcAft>
              <a:buClr>
                <a:schemeClr val="lt1"/>
              </a:buClr>
              <a:buSzPts val="1200"/>
              <a:buFont typeface="Quicksand"/>
              <a:buChar char="●"/>
            </a:pPr>
            <a:r>
              <a:rPr lang="en" sz="1200">
                <a:solidFill>
                  <a:schemeClr val="lt1"/>
                </a:solidFill>
                <a:uFill>
                  <a:noFill/>
                </a:uFill>
                <a:latin typeface="Quicksand"/>
                <a:ea typeface="Quicksand"/>
                <a:cs typeface="Quicksand"/>
                <a:sym typeface="Quicksand"/>
                <a:hlinkClick r:id="rId3">
                  <a:extLst>
                    <a:ext uri="{A12FA001-AC4F-418D-AE19-62706E023703}">
                      <ahyp:hlinkClr val="tx"/>
                    </a:ext>
                  </a:extLst>
                </a:hlinkClick>
              </a:rPr>
              <a:t>Colorful spaceship collection with flat design</a:t>
            </a:r>
            <a:endParaRPr/>
          </a:p>
          <a:p>
            <a:pPr indent="-304800" lvl="0" marL="457200" marR="50800" rtl="0" algn="l">
              <a:spcBef>
                <a:spcPts val="0"/>
              </a:spcBef>
              <a:spcAft>
                <a:spcPts val="0"/>
              </a:spcAft>
              <a:buClr>
                <a:schemeClr val="lt1"/>
              </a:buClr>
              <a:buSzPts val="1200"/>
              <a:buFont typeface="Quicksand"/>
              <a:buChar char="●"/>
            </a:pPr>
            <a:r>
              <a:rPr lang="en" sz="1200">
                <a:solidFill>
                  <a:schemeClr val="lt1"/>
                </a:solidFill>
                <a:uFill>
                  <a:noFill/>
                </a:uFill>
                <a:latin typeface="Quicksand"/>
                <a:ea typeface="Quicksand"/>
                <a:cs typeface="Quicksand"/>
                <a:sym typeface="Quicksand"/>
                <a:hlinkClick r:id="rId4">
                  <a:extLst>
                    <a:ext uri="{A12FA001-AC4F-418D-AE19-62706E023703}">
                      <ahyp:hlinkClr val="tx"/>
                    </a:ext>
                  </a:extLst>
                </a:hlinkClick>
              </a:rPr>
              <a:t>Galaxy background with different elements</a:t>
            </a:r>
            <a:endParaRPr sz="1200">
              <a:solidFill>
                <a:schemeClr val="lt1"/>
              </a:solidFill>
              <a:latin typeface="Quicksand"/>
              <a:ea typeface="Quicksand"/>
              <a:cs typeface="Quicksand"/>
              <a:sym typeface="Quicksand"/>
            </a:endParaRPr>
          </a:p>
          <a:p>
            <a:pPr indent="-304800" lvl="0" marL="457200" marR="50800" rtl="0" algn="l">
              <a:spcBef>
                <a:spcPts val="0"/>
              </a:spcBef>
              <a:spcAft>
                <a:spcPts val="0"/>
              </a:spcAft>
              <a:buClr>
                <a:schemeClr val="lt1"/>
              </a:buClr>
              <a:buSzPts val="1200"/>
              <a:buFont typeface="Quicksand"/>
              <a:buChar char="●"/>
            </a:pPr>
            <a:r>
              <a:rPr lang="en" sz="1200">
                <a:solidFill>
                  <a:schemeClr val="lt1"/>
                </a:solidFill>
                <a:uFill>
                  <a:noFill/>
                </a:uFill>
                <a:latin typeface="Quicksand"/>
                <a:ea typeface="Quicksand"/>
                <a:cs typeface="Quicksand"/>
                <a:sym typeface="Quicksand"/>
                <a:hlinkClick r:id="rId5">
                  <a:extLst>
                    <a:ext uri="{A12FA001-AC4F-418D-AE19-62706E023703}">
                      <ahyp:hlinkClr val="tx"/>
                    </a:ext>
                  </a:extLst>
                </a:hlinkClick>
              </a:rPr>
              <a:t>Flat galaxy background concept</a:t>
            </a:r>
            <a:endParaRPr sz="1200">
              <a:solidFill>
                <a:schemeClr val="lt1"/>
              </a:solidFill>
              <a:latin typeface="Quicksand"/>
              <a:ea typeface="Quicksand"/>
              <a:cs typeface="Quicksand"/>
              <a:sym typeface="Quicksand"/>
            </a:endParaRPr>
          </a:p>
          <a:p>
            <a:pPr indent="-304800" lvl="0" marL="457200" marR="50800" rtl="0" algn="l">
              <a:spcBef>
                <a:spcPts val="0"/>
              </a:spcBef>
              <a:spcAft>
                <a:spcPts val="0"/>
              </a:spcAft>
              <a:buClr>
                <a:schemeClr val="lt1"/>
              </a:buClr>
              <a:buSzPts val="1200"/>
              <a:buFont typeface="Quicksand"/>
              <a:buChar char="●"/>
            </a:pPr>
            <a:r>
              <a:rPr lang="en" sz="1200">
                <a:solidFill>
                  <a:schemeClr val="lt1"/>
                </a:solidFill>
                <a:uFill>
                  <a:noFill/>
                </a:uFill>
                <a:latin typeface="Quicksand"/>
                <a:ea typeface="Quicksand"/>
                <a:cs typeface="Quicksand"/>
                <a:sym typeface="Quicksand"/>
                <a:hlinkClick r:id="rId6">
                  <a:extLst>
                    <a:ext uri="{A12FA001-AC4F-418D-AE19-62706E023703}">
                      <ahyp:hlinkClr val="tx"/>
                    </a:ext>
                  </a:extLst>
                </a:hlinkClick>
              </a:rPr>
              <a:t>Lovely galaxy background with flat design</a:t>
            </a:r>
            <a:r>
              <a:rPr lang="en" sz="1200">
                <a:solidFill>
                  <a:schemeClr val="lt1"/>
                </a:solidFill>
                <a:latin typeface="Quicksand"/>
                <a:ea typeface="Quicksand"/>
                <a:cs typeface="Quicksand"/>
                <a:sym typeface="Quicksand"/>
              </a:rPr>
              <a:t> I</a:t>
            </a:r>
            <a:endParaRPr/>
          </a:p>
          <a:p>
            <a:pPr indent="-317500" lvl="0" marL="457200" marR="50800" rtl="0" algn="l">
              <a:lnSpc>
                <a:spcPct val="166000"/>
              </a:lnSpc>
              <a:spcBef>
                <a:spcPts val="0"/>
              </a:spcBef>
              <a:spcAft>
                <a:spcPts val="0"/>
              </a:spcAft>
              <a:buClr>
                <a:schemeClr val="lt1"/>
              </a:buClr>
              <a:buSzPts val="1400"/>
              <a:buFont typeface="Quicksand"/>
              <a:buChar char="●"/>
            </a:pPr>
            <a:r>
              <a:rPr lang="en" sz="1200">
                <a:solidFill>
                  <a:schemeClr val="lt1"/>
                </a:solidFill>
                <a:uFill>
                  <a:noFill/>
                </a:uFill>
                <a:latin typeface="Quicksand"/>
                <a:ea typeface="Quicksand"/>
                <a:cs typeface="Quicksand"/>
                <a:sym typeface="Quicksand"/>
                <a:hlinkClick r:id="rId7">
                  <a:extLst>
                    <a:ext uri="{A12FA001-AC4F-418D-AE19-62706E023703}">
                      <ahyp:hlinkClr val="tx"/>
                    </a:ext>
                  </a:extLst>
                </a:hlinkClick>
              </a:rPr>
              <a:t>Paper style galaxy background</a:t>
            </a:r>
            <a:endParaRPr/>
          </a:p>
        </p:txBody>
      </p:sp>
      <p:sp>
        <p:nvSpPr>
          <p:cNvPr id="4131" name="Google Shape;4131;p73"/>
          <p:cNvSpPr/>
          <p:nvPr/>
        </p:nvSpPr>
        <p:spPr>
          <a:xfrm>
            <a:off x="7288092" y="3100986"/>
            <a:ext cx="138341" cy="123338"/>
          </a:xfrm>
          <a:custGeom>
            <a:rect b="b" l="l" r="r" t="t"/>
            <a:pathLst>
              <a:path extrusionOk="0" h="5475" w="6141">
                <a:moveTo>
                  <a:pt x="3044" y="1"/>
                </a:moveTo>
                <a:cubicBezTo>
                  <a:pt x="2262" y="1"/>
                  <a:pt x="1485" y="333"/>
                  <a:pt x="943" y="976"/>
                </a:cubicBezTo>
                <a:cubicBezTo>
                  <a:pt x="1" y="2131"/>
                  <a:pt x="153" y="3864"/>
                  <a:pt x="1308" y="4836"/>
                </a:cubicBezTo>
                <a:cubicBezTo>
                  <a:pt x="1816" y="5265"/>
                  <a:pt x="2437" y="5475"/>
                  <a:pt x="3055" y="5475"/>
                </a:cubicBezTo>
                <a:cubicBezTo>
                  <a:pt x="3841" y="5475"/>
                  <a:pt x="4623" y="5135"/>
                  <a:pt x="5168" y="4472"/>
                </a:cubicBezTo>
                <a:cubicBezTo>
                  <a:pt x="6141" y="3317"/>
                  <a:pt x="5958" y="1584"/>
                  <a:pt x="4803" y="642"/>
                </a:cubicBezTo>
                <a:cubicBezTo>
                  <a:pt x="4291" y="211"/>
                  <a:pt x="3666" y="1"/>
                  <a:pt x="30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lin ang="13500032" scaled="0"/>
        </a:gradFill>
      </p:bgPr>
    </p:bg>
    <p:spTree>
      <p:nvGrpSpPr>
        <p:cNvPr id="4135" name="Shape 4135"/>
        <p:cNvGrpSpPr/>
        <p:nvPr/>
      </p:nvGrpSpPr>
      <p:grpSpPr>
        <a:xfrm>
          <a:off x="0" y="0"/>
          <a:ext cx="0" cy="0"/>
          <a:chOff x="0" y="0"/>
          <a:chExt cx="0" cy="0"/>
        </a:xfrm>
      </p:grpSpPr>
      <p:sp>
        <p:nvSpPr>
          <p:cNvPr id="4136" name="Google Shape;4136;p74"/>
          <p:cNvSpPr txBox="1"/>
          <p:nvPr>
            <p:ph type="title"/>
          </p:nvPr>
        </p:nvSpPr>
        <p:spPr>
          <a:xfrm>
            <a:off x="713100" y="531722"/>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RESOURCES</a:t>
            </a:r>
            <a:endParaRPr/>
          </a:p>
        </p:txBody>
      </p:sp>
      <p:sp>
        <p:nvSpPr>
          <p:cNvPr id="4137" name="Google Shape;4137;p74"/>
          <p:cNvSpPr txBox="1"/>
          <p:nvPr>
            <p:ph idx="1" type="body"/>
          </p:nvPr>
        </p:nvSpPr>
        <p:spPr>
          <a:xfrm>
            <a:off x="713100" y="1263925"/>
            <a:ext cx="4289100" cy="292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300"/>
              <a:t>Did you like the resources on this template? Get them for free at our other websites:</a:t>
            </a:r>
            <a:endParaRPr sz="1300"/>
          </a:p>
          <a:p>
            <a:pPr indent="0" lvl="0" marL="0" rtl="0" algn="l">
              <a:spcBef>
                <a:spcPts val="1200"/>
              </a:spcBef>
              <a:spcAft>
                <a:spcPts val="0"/>
              </a:spcAft>
              <a:buNone/>
            </a:pPr>
            <a:r>
              <a:rPr b="1" lang="en" sz="1300"/>
              <a:t>Vectors:</a:t>
            </a:r>
            <a:endParaRPr b="1" sz="1300"/>
          </a:p>
          <a:p>
            <a:pPr indent="-304800" lvl="0" marL="457200" marR="50800" rtl="0" algn="l">
              <a:lnSpc>
                <a:spcPct val="100000"/>
              </a:lnSpc>
              <a:spcBef>
                <a:spcPts val="1200"/>
              </a:spcBef>
              <a:spcAft>
                <a:spcPts val="0"/>
              </a:spcAft>
              <a:buClr>
                <a:schemeClr val="lt1"/>
              </a:buClr>
              <a:buSzPts val="1200"/>
              <a:buChar char="●"/>
            </a:pPr>
            <a:r>
              <a:rPr lang="en" sz="1200">
                <a:uFill>
                  <a:noFill/>
                </a:uFill>
                <a:hlinkClick r:id="rId3"/>
              </a:rPr>
              <a:t>Colorful spaceship collection with flat design</a:t>
            </a:r>
            <a:endParaRPr sz="1200"/>
          </a:p>
          <a:p>
            <a:pPr indent="-304800" lvl="0" marL="457200" marR="50800" rtl="0" algn="l">
              <a:lnSpc>
                <a:spcPct val="100000"/>
              </a:lnSpc>
              <a:spcBef>
                <a:spcPts val="0"/>
              </a:spcBef>
              <a:spcAft>
                <a:spcPts val="0"/>
              </a:spcAft>
              <a:buClr>
                <a:schemeClr val="lt1"/>
              </a:buClr>
              <a:buSzPts val="1200"/>
              <a:buChar char="●"/>
            </a:pPr>
            <a:r>
              <a:rPr lang="en" sz="1200">
                <a:uFill>
                  <a:noFill/>
                </a:uFill>
                <a:hlinkClick r:id="rId4"/>
              </a:rPr>
              <a:t>Colorful astronaut composition with flat design</a:t>
            </a:r>
            <a:endParaRPr sz="1200"/>
          </a:p>
          <a:p>
            <a:pPr indent="-304800" lvl="0" marL="457200" marR="50800" rtl="0" algn="l">
              <a:lnSpc>
                <a:spcPct val="100000"/>
              </a:lnSpc>
              <a:spcBef>
                <a:spcPts val="0"/>
              </a:spcBef>
              <a:spcAft>
                <a:spcPts val="0"/>
              </a:spcAft>
              <a:buClr>
                <a:schemeClr val="lt1"/>
              </a:buClr>
              <a:buSzPts val="1200"/>
              <a:buChar char="●"/>
            </a:pPr>
            <a:r>
              <a:rPr lang="en" sz="1200">
                <a:uFill>
                  <a:noFill/>
                </a:uFill>
                <a:hlinkClick r:id="rId5"/>
              </a:rPr>
              <a:t>Galaxy background with different elements</a:t>
            </a:r>
            <a:endParaRPr sz="1200"/>
          </a:p>
          <a:p>
            <a:pPr indent="-304800" lvl="0" marL="457200" marR="50800" rtl="0" algn="l">
              <a:lnSpc>
                <a:spcPct val="100000"/>
              </a:lnSpc>
              <a:spcBef>
                <a:spcPts val="0"/>
              </a:spcBef>
              <a:spcAft>
                <a:spcPts val="0"/>
              </a:spcAft>
              <a:buClr>
                <a:schemeClr val="lt1"/>
              </a:buClr>
              <a:buSzPts val="1200"/>
              <a:buChar char="●"/>
            </a:pPr>
            <a:r>
              <a:rPr lang="en" sz="1200">
                <a:uFill>
                  <a:noFill/>
                </a:uFill>
                <a:hlinkClick r:id="rId6"/>
              </a:rPr>
              <a:t>Flat galaxy background concept</a:t>
            </a:r>
            <a:endParaRPr sz="1200"/>
          </a:p>
          <a:p>
            <a:pPr indent="-304800" lvl="0" marL="457200" marR="50800" rtl="0" algn="l">
              <a:lnSpc>
                <a:spcPct val="100000"/>
              </a:lnSpc>
              <a:spcBef>
                <a:spcPts val="0"/>
              </a:spcBef>
              <a:spcAft>
                <a:spcPts val="0"/>
              </a:spcAft>
              <a:buClr>
                <a:schemeClr val="lt1"/>
              </a:buClr>
              <a:buSzPts val="1200"/>
              <a:buChar char="●"/>
            </a:pPr>
            <a:r>
              <a:rPr lang="en" sz="1200">
                <a:uFill>
                  <a:noFill/>
                </a:uFill>
                <a:hlinkClick r:id="rId7"/>
              </a:rPr>
              <a:t>Lovely galaxy background with flat design</a:t>
            </a:r>
            <a:r>
              <a:rPr lang="en" sz="1200"/>
              <a:t> I</a:t>
            </a:r>
            <a:endParaRPr sz="1200"/>
          </a:p>
          <a:p>
            <a:pPr indent="-304800" lvl="0" marL="457200" marR="50800" rtl="0" algn="l">
              <a:lnSpc>
                <a:spcPct val="100000"/>
              </a:lnSpc>
              <a:spcBef>
                <a:spcPts val="0"/>
              </a:spcBef>
              <a:spcAft>
                <a:spcPts val="0"/>
              </a:spcAft>
              <a:buClr>
                <a:schemeClr val="lt1"/>
              </a:buClr>
              <a:buSzPts val="1200"/>
              <a:buChar char="●"/>
            </a:pPr>
            <a:r>
              <a:rPr lang="en" sz="1200">
                <a:uFill>
                  <a:noFill/>
                </a:uFill>
                <a:hlinkClick r:id="rId8"/>
              </a:rPr>
              <a:t>Lovely galaxy background with flat design II</a:t>
            </a:r>
            <a:endParaRPr sz="1200"/>
          </a:p>
          <a:p>
            <a:pPr indent="-304800" lvl="0" marL="457200" marR="50800" rtl="0" algn="l">
              <a:lnSpc>
                <a:spcPct val="100000"/>
              </a:lnSpc>
              <a:spcBef>
                <a:spcPts val="0"/>
              </a:spcBef>
              <a:spcAft>
                <a:spcPts val="0"/>
              </a:spcAft>
              <a:buClr>
                <a:schemeClr val="lt1"/>
              </a:buClr>
              <a:buSzPts val="1200"/>
              <a:buChar char="●"/>
            </a:pPr>
            <a:r>
              <a:rPr lang="en" sz="1200">
                <a:uFill>
                  <a:noFill/>
                </a:uFill>
                <a:hlinkClick r:id="rId9"/>
              </a:rPr>
              <a:t>Space exploration isometric background with two astronauts flying in outer cosmos near international station vector</a:t>
            </a:r>
            <a:endParaRPr sz="1200"/>
          </a:p>
          <a:p>
            <a:pPr indent="-304800" lvl="0" marL="457200" marR="50800" rtl="0" algn="l">
              <a:lnSpc>
                <a:spcPct val="166000"/>
              </a:lnSpc>
              <a:spcBef>
                <a:spcPts val="0"/>
              </a:spcBef>
              <a:spcAft>
                <a:spcPts val="0"/>
              </a:spcAft>
              <a:buClr>
                <a:schemeClr val="lt1"/>
              </a:buClr>
              <a:buSzPts val="1200"/>
              <a:buChar char="●"/>
            </a:pPr>
            <a:r>
              <a:rPr lang="en" sz="1200">
                <a:uFill>
                  <a:noFill/>
                </a:uFill>
                <a:hlinkClick r:id="rId10"/>
              </a:rPr>
              <a:t>Paper style galaxy background</a:t>
            </a:r>
            <a:endParaRPr sz="1200"/>
          </a:p>
          <a:p>
            <a:pPr indent="0" lvl="0" marL="457200" marR="50800" rtl="0" algn="l">
              <a:lnSpc>
                <a:spcPct val="100000"/>
              </a:lnSpc>
              <a:spcBef>
                <a:spcPts val="0"/>
              </a:spcBef>
              <a:spcAft>
                <a:spcPts val="0"/>
              </a:spcAft>
              <a:buNone/>
            </a:pPr>
            <a:r>
              <a:t/>
            </a:r>
            <a:endParaRPr sz="1200"/>
          </a:p>
          <a:p>
            <a:pPr indent="0" lvl="0" marL="0" marR="50800" rtl="0" algn="l">
              <a:lnSpc>
                <a:spcPct val="166000"/>
              </a:lnSpc>
              <a:spcBef>
                <a:spcPts val="0"/>
              </a:spcBef>
              <a:spcAft>
                <a:spcPts val="0"/>
              </a:spcAft>
              <a:buNone/>
            </a:pPr>
            <a:r>
              <a:t/>
            </a:r>
            <a:endParaRPr b="1" sz="1200">
              <a:solidFill>
                <a:srgbClr val="374957"/>
              </a:solidFill>
              <a:highlight>
                <a:srgbClr val="FFFFFF"/>
              </a:highlight>
              <a:latin typeface="Proxima Nova"/>
              <a:ea typeface="Proxima Nova"/>
              <a:cs typeface="Proxima Nova"/>
              <a:sym typeface="Proxima Nova"/>
            </a:endParaRPr>
          </a:p>
          <a:p>
            <a:pPr indent="0" lvl="0" marL="0" marR="50800" rtl="0" algn="l">
              <a:lnSpc>
                <a:spcPct val="166000"/>
              </a:lnSpc>
              <a:spcBef>
                <a:spcPts val="0"/>
              </a:spcBef>
              <a:spcAft>
                <a:spcPts val="0"/>
              </a:spcAft>
              <a:buNone/>
            </a:pPr>
            <a:r>
              <a:t/>
            </a:r>
            <a:endParaRPr b="1" sz="1200">
              <a:solidFill>
                <a:srgbClr val="374957"/>
              </a:solidFill>
              <a:highlight>
                <a:srgbClr val="FFFFFF"/>
              </a:highlight>
              <a:latin typeface="Proxima Nova"/>
              <a:ea typeface="Proxima Nova"/>
              <a:cs typeface="Proxima Nova"/>
              <a:sym typeface="Proxima Nova"/>
            </a:endParaRPr>
          </a:p>
          <a:p>
            <a:pPr indent="0" lvl="0" marL="0" marR="50800" rtl="0" algn="l">
              <a:lnSpc>
                <a:spcPct val="166000"/>
              </a:lnSpc>
              <a:spcBef>
                <a:spcPts val="0"/>
              </a:spcBef>
              <a:spcAft>
                <a:spcPts val="0"/>
              </a:spcAft>
              <a:buNone/>
            </a:pPr>
            <a:r>
              <a:t/>
            </a:r>
            <a:endParaRPr b="1" sz="1200">
              <a:solidFill>
                <a:srgbClr val="374957"/>
              </a:solidFill>
              <a:highlight>
                <a:srgbClr val="FFFFFF"/>
              </a:highlight>
              <a:latin typeface="Proxima Nova"/>
              <a:ea typeface="Proxima Nova"/>
              <a:cs typeface="Proxima Nova"/>
              <a:sym typeface="Proxima Nova"/>
            </a:endParaRPr>
          </a:p>
          <a:p>
            <a:pPr indent="0" lvl="0" marL="0" marR="50800" rtl="0" algn="l">
              <a:lnSpc>
                <a:spcPct val="166000"/>
              </a:lnSpc>
              <a:spcBef>
                <a:spcPts val="0"/>
              </a:spcBef>
              <a:spcAft>
                <a:spcPts val="0"/>
              </a:spcAft>
              <a:buClr>
                <a:schemeClr val="dk1"/>
              </a:buClr>
              <a:buSzPts val="1100"/>
              <a:buFont typeface="Arial"/>
              <a:buNone/>
            </a:pPr>
            <a:r>
              <a:t/>
            </a:r>
            <a:endParaRPr b="1" sz="1200">
              <a:solidFill>
                <a:srgbClr val="374957"/>
              </a:solidFill>
              <a:highlight>
                <a:srgbClr val="FFFFFF"/>
              </a:highlight>
              <a:latin typeface="Proxima Nova"/>
              <a:ea typeface="Proxima Nova"/>
              <a:cs typeface="Proxima Nova"/>
              <a:sym typeface="Proxima Nova"/>
            </a:endParaRPr>
          </a:p>
          <a:p>
            <a:pPr indent="0" lvl="0" marL="0" marR="50800" rtl="0" algn="l">
              <a:lnSpc>
                <a:spcPct val="100000"/>
              </a:lnSpc>
              <a:spcBef>
                <a:spcPts val="0"/>
              </a:spcBef>
              <a:spcAft>
                <a:spcPts val="0"/>
              </a:spcAft>
              <a:buNone/>
            </a:pPr>
            <a:r>
              <a:t/>
            </a:r>
            <a:endParaRPr b="1" sz="1200"/>
          </a:p>
          <a:p>
            <a:pPr indent="0" lvl="0" marL="0" marR="50800" rtl="0" algn="l">
              <a:lnSpc>
                <a:spcPct val="166000"/>
              </a:lnSpc>
              <a:spcBef>
                <a:spcPts val="0"/>
              </a:spcBef>
              <a:spcAft>
                <a:spcPts val="0"/>
              </a:spcAft>
              <a:buNone/>
            </a:pPr>
            <a:r>
              <a:t/>
            </a:r>
            <a:endParaRPr b="1" sz="1200">
              <a:solidFill>
                <a:srgbClr val="374957"/>
              </a:solidFill>
              <a:highlight>
                <a:srgbClr val="FFFFFF"/>
              </a:highlight>
              <a:latin typeface="Proxima Nova"/>
              <a:ea typeface="Proxima Nova"/>
              <a:cs typeface="Proxima Nova"/>
              <a:sym typeface="Proxima Nova"/>
            </a:endParaRPr>
          </a:p>
          <a:p>
            <a:pPr indent="0" lvl="0" marL="0" marR="50800" rtl="0" algn="l">
              <a:lnSpc>
                <a:spcPct val="166000"/>
              </a:lnSpc>
              <a:spcBef>
                <a:spcPts val="0"/>
              </a:spcBef>
              <a:spcAft>
                <a:spcPts val="0"/>
              </a:spcAft>
              <a:buNone/>
            </a:pPr>
            <a:r>
              <a:t/>
            </a:r>
            <a:endParaRPr b="1" sz="1200">
              <a:solidFill>
                <a:srgbClr val="374957"/>
              </a:solidFill>
              <a:highlight>
                <a:srgbClr val="FFFFFF"/>
              </a:highlight>
              <a:latin typeface="Proxima Nova"/>
              <a:ea typeface="Proxima Nova"/>
              <a:cs typeface="Proxima Nova"/>
              <a:sym typeface="Proxima Nova"/>
            </a:endParaRPr>
          </a:p>
          <a:p>
            <a:pPr indent="0" lvl="0" marL="0" marR="50800" rtl="0" algn="l">
              <a:lnSpc>
                <a:spcPct val="166000"/>
              </a:lnSpc>
              <a:spcBef>
                <a:spcPts val="0"/>
              </a:spcBef>
              <a:spcAft>
                <a:spcPts val="0"/>
              </a:spcAft>
              <a:buNone/>
            </a:pPr>
            <a:r>
              <a:t/>
            </a:r>
            <a:endParaRPr b="1" sz="1200">
              <a:solidFill>
                <a:srgbClr val="374957"/>
              </a:solidFill>
              <a:highlight>
                <a:srgbClr val="FFFFFF"/>
              </a:highlight>
              <a:latin typeface="Proxima Nova"/>
              <a:ea typeface="Proxima Nova"/>
              <a:cs typeface="Proxima Nova"/>
              <a:sym typeface="Proxima Nova"/>
            </a:endParaRPr>
          </a:p>
          <a:p>
            <a:pPr indent="0" lvl="0" marL="0" marR="50800" rtl="0" algn="l">
              <a:lnSpc>
                <a:spcPct val="166000"/>
              </a:lnSpc>
              <a:spcBef>
                <a:spcPts val="0"/>
              </a:spcBef>
              <a:spcAft>
                <a:spcPts val="0"/>
              </a:spcAft>
              <a:buNone/>
            </a:pPr>
            <a:r>
              <a:t/>
            </a:r>
            <a:endParaRPr b="1" sz="1200">
              <a:solidFill>
                <a:srgbClr val="374957"/>
              </a:solidFill>
              <a:highlight>
                <a:srgbClr val="FFFFFF"/>
              </a:highlight>
              <a:latin typeface="Proxima Nova"/>
              <a:ea typeface="Proxima Nova"/>
              <a:cs typeface="Proxima Nova"/>
              <a:sym typeface="Proxima Nova"/>
            </a:endParaRPr>
          </a:p>
          <a:p>
            <a:pPr indent="0" lvl="0" marL="0" marR="50800" rtl="0" algn="l">
              <a:lnSpc>
                <a:spcPct val="166000"/>
              </a:lnSpc>
              <a:spcBef>
                <a:spcPts val="0"/>
              </a:spcBef>
              <a:spcAft>
                <a:spcPts val="0"/>
              </a:spcAft>
              <a:buClr>
                <a:schemeClr val="dk1"/>
              </a:buClr>
              <a:buSzPts val="1100"/>
              <a:buFont typeface="Arial"/>
              <a:buNone/>
            </a:pPr>
            <a:r>
              <a:t/>
            </a:r>
            <a:endParaRPr sz="1200"/>
          </a:p>
          <a:p>
            <a:pPr indent="0" lvl="0" marL="0" rtl="0" algn="l">
              <a:spcBef>
                <a:spcPts val="0"/>
              </a:spcBef>
              <a:spcAft>
                <a:spcPts val="1200"/>
              </a:spcAft>
              <a:buNone/>
            </a:pPr>
            <a:r>
              <a:t/>
            </a:r>
            <a:endParaRPr b="1"/>
          </a:p>
        </p:txBody>
      </p:sp>
      <p:grpSp>
        <p:nvGrpSpPr>
          <p:cNvPr id="4138" name="Google Shape;4138;p74"/>
          <p:cNvGrpSpPr/>
          <p:nvPr/>
        </p:nvGrpSpPr>
        <p:grpSpPr>
          <a:xfrm>
            <a:off x="-111805" y="-209875"/>
            <a:ext cx="1135731" cy="951001"/>
            <a:chOff x="4738595" y="3825300"/>
            <a:chExt cx="1135731" cy="951001"/>
          </a:xfrm>
        </p:grpSpPr>
        <p:sp>
          <p:nvSpPr>
            <p:cNvPr id="4139" name="Google Shape;4139;p74"/>
            <p:cNvSpPr/>
            <p:nvPr/>
          </p:nvSpPr>
          <p:spPr>
            <a:xfrm>
              <a:off x="5647567" y="4721947"/>
              <a:ext cx="60516" cy="54353"/>
            </a:xfrm>
            <a:custGeom>
              <a:rect b="b" l="l" r="r" t="t"/>
              <a:pathLst>
                <a:path extrusionOk="0" h="785" w="874">
                  <a:moveTo>
                    <a:pt x="437" y="1"/>
                  </a:moveTo>
                  <a:cubicBezTo>
                    <a:pt x="266" y="1"/>
                    <a:pt x="109" y="113"/>
                    <a:pt x="60" y="285"/>
                  </a:cubicBezTo>
                  <a:cubicBezTo>
                    <a:pt x="0" y="493"/>
                    <a:pt x="120" y="710"/>
                    <a:pt x="330" y="770"/>
                  </a:cubicBezTo>
                  <a:cubicBezTo>
                    <a:pt x="366" y="780"/>
                    <a:pt x="402" y="785"/>
                    <a:pt x="437" y="785"/>
                  </a:cubicBezTo>
                  <a:cubicBezTo>
                    <a:pt x="608" y="785"/>
                    <a:pt x="764" y="673"/>
                    <a:pt x="814" y="501"/>
                  </a:cubicBezTo>
                  <a:cubicBezTo>
                    <a:pt x="874" y="291"/>
                    <a:pt x="752" y="76"/>
                    <a:pt x="544" y="16"/>
                  </a:cubicBezTo>
                  <a:cubicBezTo>
                    <a:pt x="508" y="5"/>
                    <a:pt x="472" y="1"/>
                    <a:pt x="43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4"/>
            <p:cNvSpPr/>
            <p:nvPr/>
          </p:nvSpPr>
          <p:spPr>
            <a:xfrm>
              <a:off x="5789299" y="4483834"/>
              <a:ext cx="85027" cy="76372"/>
            </a:xfrm>
            <a:custGeom>
              <a:rect b="b" l="l" r="r" t="t"/>
              <a:pathLst>
                <a:path extrusionOk="0" h="1103" w="1228">
                  <a:moveTo>
                    <a:pt x="615" y="0"/>
                  </a:moveTo>
                  <a:cubicBezTo>
                    <a:pt x="374" y="0"/>
                    <a:pt x="154" y="158"/>
                    <a:pt x="83" y="401"/>
                  </a:cubicBezTo>
                  <a:cubicBezTo>
                    <a:pt x="1" y="693"/>
                    <a:pt x="171" y="999"/>
                    <a:pt x="463" y="1082"/>
                  </a:cubicBezTo>
                  <a:cubicBezTo>
                    <a:pt x="513" y="1096"/>
                    <a:pt x="564" y="1103"/>
                    <a:pt x="613" y="1103"/>
                  </a:cubicBezTo>
                  <a:cubicBezTo>
                    <a:pt x="854" y="1103"/>
                    <a:pt x="1076" y="945"/>
                    <a:pt x="1144" y="703"/>
                  </a:cubicBezTo>
                  <a:cubicBezTo>
                    <a:pt x="1227" y="410"/>
                    <a:pt x="1057" y="104"/>
                    <a:pt x="765" y="21"/>
                  </a:cubicBezTo>
                  <a:cubicBezTo>
                    <a:pt x="715" y="7"/>
                    <a:pt x="664" y="0"/>
                    <a:pt x="6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4"/>
            <p:cNvSpPr/>
            <p:nvPr/>
          </p:nvSpPr>
          <p:spPr>
            <a:xfrm>
              <a:off x="5274021" y="4642391"/>
              <a:ext cx="63770" cy="55877"/>
            </a:xfrm>
            <a:custGeom>
              <a:rect b="b" l="l" r="r" t="t"/>
              <a:pathLst>
                <a:path extrusionOk="0" h="807" w="921">
                  <a:moveTo>
                    <a:pt x="460" y="1"/>
                  </a:moveTo>
                  <a:cubicBezTo>
                    <a:pt x="393" y="1"/>
                    <a:pt x="326" y="17"/>
                    <a:pt x="265" y="52"/>
                  </a:cubicBezTo>
                  <a:cubicBezTo>
                    <a:pt x="70" y="160"/>
                    <a:pt x="0" y="405"/>
                    <a:pt x="108" y="600"/>
                  </a:cubicBezTo>
                  <a:cubicBezTo>
                    <a:pt x="181" y="732"/>
                    <a:pt x="319" y="807"/>
                    <a:pt x="460" y="807"/>
                  </a:cubicBezTo>
                  <a:cubicBezTo>
                    <a:pt x="527" y="807"/>
                    <a:pt x="594" y="790"/>
                    <a:pt x="656" y="755"/>
                  </a:cubicBezTo>
                  <a:cubicBezTo>
                    <a:pt x="850" y="648"/>
                    <a:pt x="920" y="402"/>
                    <a:pt x="812" y="208"/>
                  </a:cubicBezTo>
                  <a:cubicBezTo>
                    <a:pt x="738" y="76"/>
                    <a:pt x="601" y="1"/>
                    <a:pt x="46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4"/>
            <p:cNvSpPr/>
            <p:nvPr/>
          </p:nvSpPr>
          <p:spPr>
            <a:xfrm>
              <a:off x="5476546" y="4274316"/>
              <a:ext cx="52345" cy="47083"/>
            </a:xfrm>
            <a:custGeom>
              <a:rect b="b" l="l" r="r" t="t"/>
              <a:pathLst>
                <a:path extrusionOk="0" h="680" w="756">
                  <a:moveTo>
                    <a:pt x="377" y="0"/>
                  </a:moveTo>
                  <a:cubicBezTo>
                    <a:pt x="229" y="0"/>
                    <a:pt x="94" y="97"/>
                    <a:pt x="51" y="246"/>
                  </a:cubicBezTo>
                  <a:cubicBezTo>
                    <a:pt x="0" y="426"/>
                    <a:pt x="104" y="614"/>
                    <a:pt x="284" y="666"/>
                  </a:cubicBezTo>
                  <a:cubicBezTo>
                    <a:pt x="315" y="675"/>
                    <a:pt x="346" y="679"/>
                    <a:pt x="377" y="679"/>
                  </a:cubicBezTo>
                  <a:cubicBezTo>
                    <a:pt x="525" y="679"/>
                    <a:pt x="661" y="581"/>
                    <a:pt x="704" y="433"/>
                  </a:cubicBezTo>
                  <a:cubicBezTo>
                    <a:pt x="756" y="253"/>
                    <a:pt x="651" y="65"/>
                    <a:pt x="471" y="13"/>
                  </a:cubicBezTo>
                  <a:cubicBezTo>
                    <a:pt x="439" y="4"/>
                    <a:pt x="408" y="0"/>
                    <a:pt x="37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4"/>
            <p:cNvSpPr/>
            <p:nvPr/>
          </p:nvSpPr>
          <p:spPr>
            <a:xfrm>
              <a:off x="4738595" y="4429273"/>
              <a:ext cx="64670" cy="58092"/>
            </a:xfrm>
            <a:custGeom>
              <a:rect b="b" l="l" r="r" t="t"/>
              <a:pathLst>
                <a:path extrusionOk="0" h="839" w="934">
                  <a:moveTo>
                    <a:pt x="467" y="0"/>
                  </a:moveTo>
                  <a:cubicBezTo>
                    <a:pt x="285" y="0"/>
                    <a:pt x="117" y="120"/>
                    <a:pt x="64" y="304"/>
                  </a:cubicBezTo>
                  <a:cubicBezTo>
                    <a:pt x="1" y="526"/>
                    <a:pt x="129" y="757"/>
                    <a:pt x="352" y="822"/>
                  </a:cubicBezTo>
                  <a:cubicBezTo>
                    <a:pt x="391" y="833"/>
                    <a:pt x="429" y="839"/>
                    <a:pt x="467" y="839"/>
                  </a:cubicBezTo>
                  <a:cubicBezTo>
                    <a:pt x="650" y="839"/>
                    <a:pt x="818" y="719"/>
                    <a:pt x="870" y="534"/>
                  </a:cubicBezTo>
                  <a:cubicBezTo>
                    <a:pt x="933" y="312"/>
                    <a:pt x="805" y="80"/>
                    <a:pt x="582" y="16"/>
                  </a:cubicBezTo>
                  <a:cubicBezTo>
                    <a:pt x="544" y="5"/>
                    <a:pt x="505" y="0"/>
                    <a:pt x="46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4"/>
            <p:cNvSpPr/>
            <p:nvPr/>
          </p:nvSpPr>
          <p:spPr>
            <a:xfrm>
              <a:off x="5380996" y="4072484"/>
              <a:ext cx="69932" cy="62801"/>
            </a:xfrm>
            <a:custGeom>
              <a:rect b="b" l="l" r="r" t="t"/>
              <a:pathLst>
                <a:path extrusionOk="0" h="907" w="1010">
                  <a:moveTo>
                    <a:pt x="505" y="1"/>
                  </a:moveTo>
                  <a:cubicBezTo>
                    <a:pt x="308" y="1"/>
                    <a:pt x="125" y="131"/>
                    <a:pt x="69" y="330"/>
                  </a:cubicBezTo>
                  <a:cubicBezTo>
                    <a:pt x="0" y="571"/>
                    <a:pt x="140" y="821"/>
                    <a:pt x="380" y="889"/>
                  </a:cubicBezTo>
                  <a:cubicBezTo>
                    <a:pt x="422" y="901"/>
                    <a:pt x="463" y="907"/>
                    <a:pt x="504" y="907"/>
                  </a:cubicBezTo>
                  <a:cubicBezTo>
                    <a:pt x="702" y="907"/>
                    <a:pt x="883" y="776"/>
                    <a:pt x="940" y="577"/>
                  </a:cubicBezTo>
                  <a:cubicBezTo>
                    <a:pt x="1009" y="338"/>
                    <a:pt x="869" y="86"/>
                    <a:pt x="628" y="18"/>
                  </a:cubicBezTo>
                  <a:cubicBezTo>
                    <a:pt x="587" y="6"/>
                    <a:pt x="545" y="1"/>
                    <a:pt x="50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4"/>
            <p:cNvSpPr/>
            <p:nvPr/>
          </p:nvSpPr>
          <p:spPr>
            <a:xfrm>
              <a:off x="5317157" y="3825300"/>
              <a:ext cx="55946" cy="50337"/>
            </a:xfrm>
            <a:custGeom>
              <a:rect b="b" l="l" r="r" t="t"/>
              <a:pathLst>
                <a:path extrusionOk="0" h="727" w="808">
                  <a:moveTo>
                    <a:pt x="404" y="1"/>
                  </a:moveTo>
                  <a:cubicBezTo>
                    <a:pt x="246" y="1"/>
                    <a:pt x="99" y="104"/>
                    <a:pt x="54" y="264"/>
                  </a:cubicBezTo>
                  <a:cubicBezTo>
                    <a:pt x="0" y="458"/>
                    <a:pt x="111" y="658"/>
                    <a:pt x="305" y="713"/>
                  </a:cubicBezTo>
                  <a:cubicBezTo>
                    <a:pt x="337" y="722"/>
                    <a:pt x="370" y="726"/>
                    <a:pt x="403" y="726"/>
                  </a:cubicBezTo>
                  <a:cubicBezTo>
                    <a:pt x="561" y="726"/>
                    <a:pt x="708" y="623"/>
                    <a:pt x="752" y="463"/>
                  </a:cubicBezTo>
                  <a:cubicBezTo>
                    <a:pt x="807" y="271"/>
                    <a:pt x="695" y="69"/>
                    <a:pt x="503" y="14"/>
                  </a:cubicBezTo>
                  <a:cubicBezTo>
                    <a:pt x="470" y="5"/>
                    <a:pt x="437" y="1"/>
                    <a:pt x="404"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4"/>
            <p:cNvSpPr/>
            <p:nvPr/>
          </p:nvSpPr>
          <p:spPr>
            <a:xfrm>
              <a:off x="4770930" y="3850503"/>
              <a:ext cx="1060895" cy="898666"/>
            </a:xfrm>
            <a:custGeom>
              <a:rect b="b" l="l" r="r" t="t"/>
              <a:pathLst>
                <a:path extrusionOk="0" fill="none" h="12979" w="15322">
                  <a:moveTo>
                    <a:pt x="8293" y="1"/>
                  </a:moveTo>
                  <a:lnTo>
                    <a:pt x="9276" y="3649"/>
                  </a:lnTo>
                  <a:lnTo>
                    <a:pt x="10568" y="6461"/>
                  </a:lnTo>
                  <a:lnTo>
                    <a:pt x="15322" y="9700"/>
                  </a:lnTo>
                  <a:lnTo>
                    <a:pt x="13097" y="12979"/>
                  </a:lnTo>
                  <a:lnTo>
                    <a:pt x="7720" y="11854"/>
                  </a:lnTo>
                  <a:lnTo>
                    <a:pt x="0" y="87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4"/>
            <p:cNvSpPr/>
            <p:nvPr/>
          </p:nvSpPr>
          <p:spPr>
            <a:xfrm>
              <a:off x="5305456" y="4297719"/>
              <a:ext cx="197265" cy="373550"/>
            </a:xfrm>
            <a:custGeom>
              <a:rect b="b" l="l" r="r" t="t"/>
              <a:pathLst>
                <a:path extrusionOk="0" fill="none" h="5395" w="2849">
                  <a:moveTo>
                    <a:pt x="0" y="5395"/>
                  </a:moveTo>
                  <a:lnTo>
                    <a:pt x="284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8" name="Google Shape;4148;p74"/>
          <p:cNvGrpSpPr/>
          <p:nvPr/>
        </p:nvGrpSpPr>
        <p:grpSpPr>
          <a:xfrm rot="-991594">
            <a:off x="6462885" y="4018436"/>
            <a:ext cx="1787505" cy="799033"/>
            <a:chOff x="923625" y="3995200"/>
            <a:chExt cx="1266750" cy="566250"/>
          </a:xfrm>
        </p:grpSpPr>
        <p:sp>
          <p:nvSpPr>
            <p:cNvPr id="4149" name="Google Shape;4149;p74"/>
            <p:cNvSpPr/>
            <p:nvPr/>
          </p:nvSpPr>
          <p:spPr>
            <a:xfrm>
              <a:off x="1234425" y="3995200"/>
              <a:ext cx="641375" cy="566250"/>
            </a:xfrm>
            <a:custGeom>
              <a:rect b="b" l="l" r="r" t="t"/>
              <a:pathLst>
                <a:path extrusionOk="0" h="22650" w="25655">
                  <a:moveTo>
                    <a:pt x="12825" y="1"/>
                  </a:moveTo>
                  <a:cubicBezTo>
                    <a:pt x="9351" y="1"/>
                    <a:pt x="5926" y="1594"/>
                    <a:pt x="3708" y="4612"/>
                  </a:cubicBezTo>
                  <a:cubicBezTo>
                    <a:pt x="0" y="9658"/>
                    <a:pt x="1094" y="16740"/>
                    <a:pt x="6110" y="20448"/>
                  </a:cubicBezTo>
                  <a:cubicBezTo>
                    <a:pt x="8132" y="21934"/>
                    <a:pt x="10482" y="22649"/>
                    <a:pt x="12810" y="22649"/>
                  </a:cubicBezTo>
                  <a:cubicBezTo>
                    <a:pt x="16291" y="22649"/>
                    <a:pt x="19724" y="21052"/>
                    <a:pt x="21946" y="18047"/>
                  </a:cubicBezTo>
                  <a:cubicBezTo>
                    <a:pt x="25654" y="13001"/>
                    <a:pt x="24560" y="5919"/>
                    <a:pt x="19545" y="2211"/>
                  </a:cubicBezTo>
                  <a:cubicBezTo>
                    <a:pt x="17517" y="720"/>
                    <a:pt x="15160" y="1"/>
                    <a:pt x="128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4"/>
            <p:cNvSpPr/>
            <p:nvPr/>
          </p:nvSpPr>
          <p:spPr>
            <a:xfrm>
              <a:off x="1458738" y="4054575"/>
              <a:ext cx="346525" cy="506875"/>
            </a:xfrm>
            <a:custGeom>
              <a:rect b="b" l="l" r="r" t="t"/>
              <a:pathLst>
                <a:path extrusionOk="0" h="20275" w="13861">
                  <a:moveTo>
                    <a:pt x="10821" y="1"/>
                  </a:moveTo>
                  <a:cubicBezTo>
                    <a:pt x="10517" y="426"/>
                    <a:pt x="10335" y="882"/>
                    <a:pt x="10213" y="1338"/>
                  </a:cubicBezTo>
                  <a:cubicBezTo>
                    <a:pt x="9848" y="2858"/>
                    <a:pt x="10365" y="4530"/>
                    <a:pt x="9575" y="5776"/>
                  </a:cubicBezTo>
                  <a:cubicBezTo>
                    <a:pt x="9119" y="6505"/>
                    <a:pt x="8268" y="6931"/>
                    <a:pt x="7477" y="7235"/>
                  </a:cubicBezTo>
                  <a:cubicBezTo>
                    <a:pt x="6687" y="7539"/>
                    <a:pt x="5806" y="7721"/>
                    <a:pt x="5046" y="8147"/>
                  </a:cubicBezTo>
                  <a:cubicBezTo>
                    <a:pt x="4286" y="8603"/>
                    <a:pt x="3678" y="9362"/>
                    <a:pt x="3678" y="10183"/>
                  </a:cubicBezTo>
                  <a:cubicBezTo>
                    <a:pt x="3708" y="11247"/>
                    <a:pt x="4711" y="12311"/>
                    <a:pt x="4255" y="13314"/>
                  </a:cubicBezTo>
                  <a:cubicBezTo>
                    <a:pt x="3921" y="14043"/>
                    <a:pt x="3040" y="14226"/>
                    <a:pt x="2341" y="14530"/>
                  </a:cubicBezTo>
                  <a:cubicBezTo>
                    <a:pt x="1033" y="15138"/>
                    <a:pt x="122" y="16536"/>
                    <a:pt x="30" y="18025"/>
                  </a:cubicBezTo>
                  <a:cubicBezTo>
                    <a:pt x="0" y="18633"/>
                    <a:pt x="152" y="19241"/>
                    <a:pt x="365" y="19758"/>
                  </a:cubicBezTo>
                  <a:cubicBezTo>
                    <a:pt x="1216" y="20031"/>
                    <a:pt x="2067" y="20183"/>
                    <a:pt x="2979" y="20274"/>
                  </a:cubicBezTo>
                  <a:cubicBezTo>
                    <a:pt x="2918" y="20153"/>
                    <a:pt x="2827" y="20001"/>
                    <a:pt x="2766" y="19879"/>
                  </a:cubicBezTo>
                  <a:cubicBezTo>
                    <a:pt x="2067" y="18633"/>
                    <a:pt x="2189" y="16809"/>
                    <a:pt x="3374" y="16019"/>
                  </a:cubicBezTo>
                  <a:cubicBezTo>
                    <a:pt x="4103" y="15502"/>
                    <a:pt x="5076" y="15472"/>
                    <a:pt x="5958" y="15350"/>
                  </a:cubicBezTo>
                  <a:cubicBezTo>
                    <a:pt x="6839" y="15259"/>
                    <a:pt x="7812" y="14955"/>
                    <a:pt x="8237" y="14135"/>
                  </a:cubicBezTo>
                  <a:cubicBezTo>
                    <a:pt x="8572" y="13435"/>
                    <a:pt x="8359" y="12584"/>
                    <a:pt x="8146" y="11794"/>
                  </a:cubicBezTo>
                  <a:cubicBezTo>
                    <a:pt x="7964" y="11004"/>
                    <a:pt x="7903" y="10092"/>
                    <a:pt x="8450" y="9514"/>
                  </a:cubicBezTo>
                  <a:cubicBezTo>
                    <a:pt x="8824" y="9140"/>
                    <a:pt x="9312" y="9050"/>
                    <a:pt x="9816" y="9050"/>
                  </a:cubicBezTo>
                  <a:cubicBezTo>
                    <a:pt x="10049" y="9050"/>
                    <a:pt x="10286" y="9070"/>
                    <a:pt x="10517" y="9089"/>
                  </a:cubicBezTo>
                  <a:cubicBezTo>
                    <a:pt x="10882" y="9135"/>
                    <a:pt x="11262" y="9195"/>
                    <a:pt x="11626" y="9195"/>
                  </a:cubicBezTo>
                  <a:cubicBezTo>
                    <a:pt x="11991" y="9195"/>
                    <a:pt x="12341" y="9135"/>
                    <a:pt x="12645" y="8937"/>
                  </a:cubicBezTo>
                  <a:cubicBezTo>
                    <a:pt x="13222" y="8603"/>
                    <a:pt x="13526" y="7903"/>
                    <a:pt x="13587" y="7235"/>
                  </a:cubicBezTo>
                  <a:cubicBezTo>
                    <a:pt x="13678" y="6596"/>
                    <a:pt x="13557" y="5897"/>
                    <a:pt x="13557" y="5229"/>
                  </a:cubicBezTo>
                  <a:cubicBezTo>
                    <a:pt x="13557" y="4682"/>
                    <a:pt x="13617" y="4104"/>
                    <a:pt x="13860" y="3648"/>
                  </a:cubicBezTo>
                  <a:cubicBezTo>
                    <a:pt x="13101" y="2220"/>
                    <a:pt x="12067" y="973"/>
                    <a:pt x="108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4"/>
            <p:cNvSpPr/>
            <p:nvPr/>
          </p:nvSpPr>
          <p:spPr>
            <a:xfrm>
              <a:off x="1587000" y="4455475"/>
              <a:ext cx="76775" cy="34500"/>
            </a:xfrm>
            <a:custGeom>
              <a:rect b="b" l="l" r="r" t="t"/>
              <a:pathLst>
                <a:path extrusionOk="0" h="1380" w="3071">
                  <a:moveTo>
                    <a:pt x="2280" y="1"/>
                  </a:moveTo>
                  <a:cubicBezTo>
                    <a:pt x="1824" y="31"/>
                    <a:pt x="1369" y="61"/>
                    <a:pt x="913" y="61"/>
                  </a:cubicBezTo>
                  <a:cubicBezTo>
                    <a:pt x="639" y="61"/>
                    <a:pt x="305" y="122"/>
                    <a:pt x="153" y="335"/>
                  </a:cubicBezTo>
                  <a:cubicBezTo>
                    <a:pt x="1" y="517"/>
                    <a:pt x="31" y="821"/>
                    <a:pt x="183" y="1034"/>
                  </a:cubicBezTo>
                  <a:cubicBezTo>
                    <a:pt x="335" y="1216"/>
                    <a:pt x="578" y="1338"/>
                    <a:pt x="852" y="1368"/>
                  </a:cubicBezTo>
                  <a:cubicBezTo>
                    <a:pt x="913" y="1376"/>
                    <a:pt x="975" y="1380"/>
                    <a:pt x="1039" y="1380"/>
                  </a:cubicBezTo>
                  <a:cubicBezTo>
                    <a:pt x="1230" y="1380"/>
                    <a:pt x="1429" y="1346"/>
                    <a:pt x="1612" y="1277"/>
                  </a:cubicBezTo>
                  <a:cubicBezTo>
                    <a:pt x="1855" y="1247"/>
                    <a:pt x="2128" y="1247"/>
                    <a:pt x="2402" y="1216"/>
                  </a:cubicBezTo>
                  <a:cubicBezTo>
                    <a:pt x="2615" y="1125"/>
                    <a:pt x="2888" y="973"/>
                    <a:pt x="2980" y="760"/>
                  </a:cubicBezTo>
                  <a:cubicBezTo>
                    <a:pt x="3071" y="517"/>
                    <a:pt x="3010" y="213"/>
                    <a:pt x="2828" y="61"/>
                  </a:cubicBezTo>
                  <a:cubicBezTo>
                    <a:pt x="2676" y="1"/>
                    <a:pt x="2463" y="1"/>
                    <a:pt x="2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4"/>
            <p:cNvSpPr/>
            <p:nvPr/>
          </p:nvSpPr>
          <p:spPr>
            <a:xfrm>
              <a:off x="1536100" y="4040925"/>
              <a:ext cx="81325" cy="114525"/>
            </a:xfrm>
            <a:custGeom>
              <a:rect b="b" l="l" r="r" t="t"/>
              <a:pathLst>
                <a:path extrusionOk="0" h="4581" w="3253">
                  <a:moveTo>
                    <a:pt x="1828" y="1"/>
                  </a:moveTo>
                  <a:cubicBezTo>
                    <a:pt x="1317" y="1"/>
                    <a:pt x="811" y="284"/>
                    <a:pt x="517" y="686"/>
                  </a:cubicBezTo>
                  <a:cubicBezTo>
                    <a:pt x="122" y="1142"/>
                    <a:pt x="0" y="1749"/>
                    <a:pt x="31" y="2327"/>
                  </a:cubicBezTo>
                  <a:cubicBezTo>
                    <a:pt x="31" y="2753"/>
                    <a:pt x="122" y="3178"/>
                    <a:pt x="243" y="3573"/>
                  </a:cubicBezTo>
                  <a:cubicBezTo>
                    <a:pt x="335" y="3816"/>
                    <a:pt x="335" y="4151"/>
                    <a:pt x="487" y="4333"/>
                  </a:cubicBezTo>
                  <a:cubicBezTo>
                    <a:pt x="623" y="4510"/>
                    <a:pt x="776" y="4580"/>
                    <a:pt x="933" y="4580"/>
                  </a:cubicBezTo>
                  <a:cubicBezTo>
                    <a:pt x="1370" y="4580"/>
                    <a:pt x="1835" y="4030"/>
                    <a:pt x="2037" y="3695"/>
                  </a:cubicBezTo>
                  <a:cubicBezTo>
                    <a:pt x="2280" y="3269"/>
                    <a:pt x="2523" y="2874"/>
                    <a:pt x="2766" y="2479"/>
                  </a:cubicBezTo>
                  <a:cubicBezTo>
                    <a:pt x="2979" y="2053"/>
                    <a:pt x="3253" y="1597"/>
                    <a:pt x="3222" y="1142"/>
                  </a:cubicBezTo>
                  <a:cubicBezTo>
                    <a:pt x="3161" y="594"/>
                    <a:pt x="2645" y="78"/>
                    <a:pt x="2037" y="17"/>
                  </a:cubicBezTo>
                  <a:cubicBezTo>
                    <a:pt x="1968" y="6"/>
                    <a:pt x="1898" y="1"/>
                    <a:pt x="18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4"/>
            <p:cNvSpPr/>
            <p:nvPr/>
          </p:nvSpPr>
          <p:spPr>
            <a:xfrm>
              <a:off x="1606800" y="4131750"/>
              <a:ext cx="50400" cy="34000"/>
            </a:xfrm>
            <a:custGeom>
              <a:rect b="b" l="l" r="r" t="t"/>
              <a:pathLst>
                <a:path extrusionOk="0" h="1360" w="2016">
                  <a:moveTo>
                    <a:pt x="1154" y="1"/>
                  </a:moveTo>
                  <a:cubicBezTo>
                    <a:pt x="820" y="1"/>
                    <a:pt x="455" y="183"/>
                    <a:pt x="303" y="487"/>
                  </a:cubicBezTo>
                  <a:cubicBezTo>
                    <a:pt x="0" y="1106"/>
                    <a:pt x="330" y="1360"/>
                    <a:pt x="753" y="1360"/>
                  </a:cubicBezTo>
                  <a:cubicBezTo>
                    <a:pt x="1305" y="1360"/>
                    <a:pt x="2015" y="925"/>
                    <a:pt x="1671" y="305"/>
                  </a:cubicBezTo>
                  <a:cubicBezTo>
                    <a:pt x="1580" y="92"/>
                    <a:pt x="1336" y="1"/>
                    <a:pt x="11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4"/>
            <p:cNvSpPr/>
            <p:nvPr/>
          </p:nvSpPr>
          <p:spPr>
            <a:xfrm>
              <a:off x="1295200" y="3995925"/>
              <a:ext cx="554000" cy="502125"/>
            </a:xfrm>
            <a:custGeom>
              <a:rect b="b" l="l" r="r" t="t"/>
              <a:pathLst>
                <a:path extrusionOk="0" h="20085" w="22160">
                  <a:moveTo>
                    <a:pt x="10478" y="1"/>
                  </a:moveTo>
                  <a:cubicBezTo>
                    <a:pt x="9949" y="1"/>
                    <a:pt x="9414" y="38"/>
                    <a:pt x="8876" y="115"/>
                  </a:cubicBezTo>
                  <a:cubicBezTo>
                    <a:pt x="4803" y="662"/>
                    <a:pt x="1581" y="3337"/>
                    <a:pt x="1" y="6832"/>
                  </a:cubicBezTo>
                  <a:cubicBezTo>
                    <a:pt x="1581" y="5525"/>
                    <a:pt x="3466" y="4674"/>
                    <a:pt x="5624" y="4370"/>
                  </a:cubicBezTo>
                  <a:cubicBezTo>
                    <a:pt x="6165" y="4293"/>
                    <a:pt x="6702" y="4256"/>
                    <a:pt x="7232" y="4256"/>
                  </a:cubicBezTo>
                  <a:cubicBezTo>
                    <a:pt x="12785" y="4256"/>
                    <a:pt x="17613" y="8346"/>
                    <a:pt x="18390" y="14006"/>
                  </a:cubicBezTo>
                  <a:cubicBezTo>
                    <a:pt x="18694" y="16133"/>
                    <a:pt x="18360" y="18231"/>
                    <a:pt x="17569" y="20085"/>
                  </a:cubicBezTo>
                  <a:cubicBezTo>
                    <a:pt x="20518" y="17653"/>
                    <a:pt x="22159" y="13823"/>
                    <a:pt x="21643" y="9750"/>
                  </a:cubicBezTo>
                  <a:cubicBezTo>
                    <a:pt x="20838" y="4090"/>
                    <a:pt x="16007" y="1"/>
                    <a:pt x="10478" y="1"/>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4"/>
            <p:cNvSpPr/>
            <p:nvPr/>
          </p:nvSpPr>
          <p:spPr>
            <a:xfrm>
              <a:off x="923625" y="4158675"/>
              <a:ext cx="1266750" cy="240250"/>
            </a:xfrm>
            <a:custGeom>
              <a:rect b="b" l="l" r="r" t="t"/>
              <a:pathLst>
                <a:path extrusionOk="0" h="9610" w="50670">
                  <a:moveTo>
                    <a:pt x="43350" y="0"/>
                  </a:moveTo>
                  <a:cubicBezTo>
                    <a:pt x="41183" y="0"/>
                    <a:pt x="38608" y="108"/>
                    <a:pt x="35746" y="322"/>
                  </a:cubicBezTo>
                  <a:cubicBezTo>
                    <a:pt x="32432" y="596"/>
                    <a:pt x="28755" y="960"/>
                    <a:pt x="24864" y="1508"/>
                  </a:cubicBezTo>
                  <a:cubicBezTo>
                    <a:pt x="21004" y="2024"/>
                    <a:pt x="17356" y="2663"/>
                    <a:pt x="14104" y="3331"/>
                  </a:cubicBezTo>
                  <a:cubicBezTo>
                    <a:pt x="5715" y="5033"/>
                    <a:pt x="0" y="6979"/>
                    <a:pt x="183" y="8286"/>
                  </a:cubicBezTo>
                  <a:cubicBezTo>
                    <a:pt x="304" y="9177"/>
                    <a:pt x="3006" y="9610"/>
                    <a:pt x="7343" y="9610"/>
                  </a:cubicBezTo>
                  <a:cubicBezTo>
                    <a:pt x="9511" y="9610"/>
                    <a:pt x="12088" y="9502"/>
                    <a:pt x="14955" y="9289"/>
                  </a:cubicBezTo>
                  <a:cubicBezTo>
                    <a:pt x="14803" y="8955"/>
                    <a:pt x="14681" y="8590"/>
                    <a:pt x="14560" y="8225"/>
                  </a:cubicBezTo>
                  <a:cubicBezTo>
                    <a:pt x="13634" y="8269"/>
                    <a:pt x="12777" y="8291"/>
                    <a:pt x="11997" y="8291"/>
                  </a:cubicBezTo>
                  <a:cubicBezTo>
                    <a:pt x="9014" y="8291"/>
                    <a:pt x="7179" y="7970"/>
                    <a:pt x="7082" y="7344"/>
                  </a:cubicBezTo>
                  <a:cubicBezTo>
                    <a:pt x="6961" y="6584"/>
                    <a:pt x="9666" y="5489"/>
                    <a:pt x="13952" y="4456"/>
                  </a:cubicBezTo>
                  <a:cubicBezTo>
                    <a:pt x="16991" y="3726"/>
                    <a:pt x="20791" y="3027"/>
                    <a:pt x="24955" y="2450"/>
                  </a:cubicBezTo>
                  <a:cubicBezTo>
                    <a:pt x="29089" y="1872"/>
                    <a:pt x="32949" y="1538"/>
                    <a:pt x="36080" y="1386"/>
                  </a:cubicBezTo>
                  <a:cubicBezTo>
                    <a:pt x="36852" y="1359"/>
                    <a:pt x="37578" y="1346"/>
                    <a:pt x="38251" y="1346"/>
                  </a:cubicBezTo>
                  <a:cubicBezTo>
                    <a:pt x="41415" y="1346"/>
                    <a:pt x="43396" y="1646"/>
                    <a:pt x="43497" y="2298"/>
                  </a:cubicBezTo>
                  <a:cubicBezTo>
                    <a:pt x="43588" y="3058"/>
                    <a:pt x="40913" y="4152"/>
                    <a:pt x="36597" y="5185"/>
                  </a:cubicBezTo>
                  <a:cubicBezTo>
                    <a:pt x="36597" y="5550"/>
                    <a:pt x="36566" y="5945"/>
                    <a:pt x="36536" y="6280"/>
                  </a:cubicBezTo>
                  <a:cubicBezTo>
                    <a:pt x="44925" y="4578"/>
                    <a:pt x="50670" y="2632"/>
                    <a:pt x="50488" y="1295"/>
                  </a:cubicBezTo>
                  <a:cubicBezTo>
                    <a:pt x="50346" y="426"/>
                    <a:pt x="47651" y="0"/>
                    <a:pt x="433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56" name="Google Shape;4156;p74"/>
          <p:cNvSpPr txBox="1"/>
          <p:nvPr>
            <p:ph idx="2" type="body"/>
          </p:nvPr>
        </p:nvSpPr>
        <p:spPr>
          <a:xfrm>
            <a:off x="5227725" y="1793150"/>
            <a:ext cx="3045000" cy="2447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300"/>
              <a:t>Photos</a:t>
            </a:r>
            <a:endParaRPr b="1" sz="1300"/>
          </a:p>
          <a:p>
            <a:pPr indent="-304800" lvl="0" marL="457200" rtl="0" algn="l">
              <a:spcBef>
                <a:spcPts val="0"/>
              </a:spcBef>
              <a:spcAft>
                <a:spcPts val="0"/>
              </a:spcAft>
              <a:buClr>
                <a:schemeClr val="lt1"/>
              </a:buClr>
              <a:buSzPts val="1200"/>
              <a:buChar char="●"/>
            </a:pPr>
            <a:r>
              <a:rPr lang="en" sz="1200">
                <a:uFill>
                  <a:noFill/>
                </a:uFill>
                <a:hlinkClick r:id="rId11"/>
              </a:rPr>
              <a:t>Galaxy night landscape</a:t>
            </a:r>
            <a:endParaRPr sz="1200"/>
          </a:p>
          <a:p>
            <a:pPr indent="-304800" lvl="0" marL="457200" rtl="0" algn="l">
              <a:spcBef>
                <a:spcPts val="0"/>
              </a:spcBef>
              <a:spcAft>
                <a:spcPts val="0"/>
              </a:spcAft>
              <a:buClr>
                <a:schemeClr val="lt1"/>
              </a:buClr>
              <a:buSzPts val="1200"/>
              <a:buChar char="●"/>
            </a:pPr>
            <a:r>
              <a:rPr lang="en" sz="1200">
                <a:uFill>
                  <a:noFill/>
                </a:uFill>
                <a:hlinkClick r:id="rId12"/>
              </a:rPr>
              <a:t>Galaxy night view </a:t>
            </a:r>
            <a:endParaRPr sz="1200"/>
          </a:p>
          <a:p>
            <a:pPr indent="-304800" lvl="0" marL="457200" rtl="0" algn="l">
              <a:spcBef>
                <a:spcPts val="0"/>
              </a:spcBef>
              <a:spcAft>
                <a:spcPts val="0"/>
              </a:spcAft>
              <a:buClr>
                <a:schemeClr val="lt1"/>
              </a:buClr>
              <a:buSzPts val="1200"/>
              <a:buChar char="●"/>
            </a:pPr>
            <a:r>
              <a:rPr lang="en" sz="1200">
                <a:uFill>
                  <a:noFill/>
                </a:uFill>
                <a:hlinkClick r:id="rId13"/>
              </a:rPr>
              <a:t>Galaxy night panoramic</a:t>
            </a:r>
            <a:endParaRPr sz="1200"/>
          </a:p>
          <a:p>
            <a:pPr indent="-304800" lvl="0" marL="457200" rtl="0" algn="l">
              <a:spcBef>
                <a:spcPts val="0"/>
              </a:spcBef>
              <a:spcAft>
                <a:spcPts val="0"/>
              </a:spcAft>
              <a:buClr>
                <a:schemeClr val="lt1"/>
              </a:buClr>
              <a:buSzPts val="1200"/>
              <a:buChar char="●"/>
            </a:pPr>
            <a:r>
              <a:rPr lang="en" sz="1200">
                <a:uFill>
                  <a:noFill/>
                </a:uFill>
                <a:hlinkClick r:id="rId14"/>
              </a:rPr>
              <a:t>Galaxy night panorama</a:t>
            </a:r>
            <a:endParaRPr sz="1200"/>
          </a:p>
          <a:p>
            <a:pPr indent="-304800" lvl="0" marL="457200" rtl="0" algn="l">
              <a:spcBef>
                <a:spcPts val="0"/>
              </a:spcBef>
              <a:spcAft>
                <a:spcPts val="0"/>
              </a:spcAft>
              <a:buClr>
                <a:schemeClr val="lt1"/>
              </a:buClr>
              <a:buSzPts val="1200"/>
              <a:buChar char="●"/>
            </a:pPr>
            <a:r>
              <a:rPr lang="en" sz="1200">
                <a:uFill>
                  <a:noFill/>
                </a:uFill>
                <a:hlinkClick r:id="rId15"/>
              </a:rPr>
              <a:t>Beautiful planets in space</a:t>
            </a:r>
            <a:r>
              <a:rPr lang="en" sz="1200"/>
              <a:t> I</a:t>
            </a:r>
            <a:endParaRPr sz="1200"/>
          </a:p>
          <a:p>
            <a:pPr indent="-304800" lvl="0" marL="457200" rtl="0" algn="l">
              <a:spcBef>
                <a:spcPts val="0"/>
              </a:spcBef>
              <a:spcAft>
                <a:spcPts val="0"/>
              </a:spcAft>
              <a:buClr>
                <a:schemeClr val="lt1"/>
              </a:buClr>
              <a:buSzPts val="1200"/>
              <a:buChar char="●"/>
            </a:pPr>
            <a:r>
              <a:rPr lang="en" sz="1200">
                <a:uFill>
                  <a:noFill/>
                </a:uFill>
                <a:hlinkClick r:id="rId16"/>
              </a:rPr>
              <a:t>Beautiful planets in space</a:t>
            </a:r>
            <a:r>
              <a:rPr lang="en" sz="1200"/>
              <a:t> II</a:t>
            </a:r>
            <a:endParaRPr sz="1200"/>
          </a:p>
          <a:p>
            <a:pPr indent="-304800" lvl="0" marL="457200" rtl="0" algn="l">
              <a:spcBef>
                <a:spcPts val="0"/>
              </a:spcBef>
              <a:spcAft>
                <a:spcPts val="0"/>
              </a:spcAft>
              <a:buClr>
                <a:schemeClr val="lt1"/>
              </a:buClr>
              <a:buSzPts val="1200"/>
              <a:buChar char="●"/>
            </a:pPr>
            <a:r>
              <a:rPr lang="en" sz="1200">
                <a:uFill>
                  <a:noFill/>
                </a:uFill>
                <a:hlinkClick r:id="rId17"/>
              </a:rPr>
              <a:t>Close up on young business team working</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160" name="Shape 4160"/>
        <p:cNvGrpSpPr/>
        <p:nvPr/>
      </p:nvGrpSpPr>
      <p:grpSpPr>
        <a:xfrm>
          <a:off x="0" y="0"/>
          <a:ext cx="0" cy="0"/>
          <a:chOff x="0" y="0"/>
          <a:chExt cx="0" cy="0"/>
        </a:xfrm>
      </p:grpSpPr>
      <p:sp>
        <p:nvSpPr>
          <p:cNvPr id="4161" name="Google Shape;4161;p75"/>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a:t>
            </a:r>
            <a:r>
              <a:rPr b="1" lang="en" sz="1000">
                <a:solidFill>
                  <a:schemeClr val="hlink"/>
                </a:solidFill>
                <a:uFill>
                  <a:noFill/>
                </a:uFill>
                <a:hlinkClick action="ppaction://hlinksldjump" r:id="rId4"/>
              </a:rPr>
              <a:t>Thanks</a:t>
            </a:r>
            <a:r>
              <a:rPr lang="en" sz="1000">
                <a:solidFill>
                  <a:schemeClr val="hlink"/>
                </a:solidFill>
                <a:uFill>
                  <a:noFill/>
                </a:uFill>
                <a:hlinkClick action="ppaction://hlinksldjump" r:id="rId5"/>
              </a:rPr>
              <a:t>" </a:t>
            </a:r>
            <a:r>
              <a:rPr lang="en" sz="1000">
                <a:solidFill>
                  <a:schemeClr val="lt1"/>
                </a:solidFill>
              </a:rPr>
              <a:t>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4162" name="Google Shape;4162;p7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6">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7">
                  <a:extLst>
                    <a:ext uri="{A12FA001-AC4F-418D-AE19-62706E023703}">
                      <ahyp:hlinkClr val="tx"/>
                    </a:ext>
                  </a:extLst>
                </a:hlinkClick>
              </a:rPr>
              <a:t>https://slidesgo.com/slidesgo-school</a:t>
            </a:r>
            <a:endParaRPr sz="1000" u="sng">
              <a:solidFill>
                <a:srgbClr val="869FB2"/>
              </a:solidFill>
            </a:endParaRPr>
          </a:p>
        </p:txBody>
      </p:sp>
      <p:sp>
        <p:nvSpPr>
          <p:cNvPr id="4163" name="Google Shape;4163;p7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167" name="Shape 4167"/>
        <p:cNvGrpSpPr/>
        <p:nvPr/>
      </p:nvGrpSpPr>
      <p:grpSpPr>
        <a:xfrm>
          <a:off x="0" y="0"/>
          <a:ext cx="0" cy="0"/>
          <a:chOff x="0" y="0"/>
          <a:chExt cx="0" cy="0"/>
        </a:xfrm>
      </p:grpSpPr>
      <p:sp>
        <p:nvSpPr>
          <p:cNvPr id="4168" name="Google Shape;4168;p76"/>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4169" name="Google Shape;4169;p76"/>
          <p:cNvSpPr txBox="1"/>
          <p:nvPr/>
        </p:nvSpPr>
        <p:spPr>
          <a:xfrm>
            <a:off x="1068100" y="14580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Rajdhani</a:t>
            </a:r>
            <a:endParaRPr b="1" sz="1100">
              <a:solidFill>
                <a:schemeClr val="lt1"/>
              </a:solidFill>
            </a:endParaRPr>
          </a:p>
          <a:p>
            <a:pPr indent="0" lvl="0" marL="0" rtl="0" algn="ctr">
              <a:lnSpc>
                <a:spcPct val="115000"/>
              </a:lnSpc>
              <a:spcBef>
                <a:spcPts val="0"/>
              </a:spcBef>
              <a:spcAft>
                <a:spcPts val="0"/>
              </a:spcAft>
              <a:buNone/>
            </a:pPr>
            <a:r>
              <a:rPr b="1"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https://fonts.google.com/specimen/Rajdhani</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Quicksand</a:t>
            </a:r>
            <a:endParaRPr b="1" sz="1100">
              <a:solidFill>
                <a:schemeClr val="lt1"/>
              </a:solidFill>
            </a:endParaRPr>
          </a:p>
          <a:p>
            <a:pPr indent="0" lvl="0" marL="0" rtl="0" algn="ctr">
              <a:lnSpc>
                <a:spcPct val="115000"/>
              </a:lnSpc>
              <a:spcBef>
                <a:spcPts val="0"/>
              </a:spcBef>
              <a:spcAft>
                <a:spcPts val="0"/>
              </a:spcAft>
              <a:buNone/>
            </a:pPr>
            <a:r>
              <a:rPr b="1"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https://fonts.google.com/specimen/Quicksand</a:t>
            </a:r>
            <a:r>
              <a:rPr lang="en" sz="1100">
                <a:solidFill>
                  <a:schemeClr val="lt1"/>
                </a:solidFill>
              </a:rPr>
              <a:t>)</a:t>
            </a:r>
            <a:endParaRPr sz="1100">
              <a:solidFill>
                <a:schemeClr val="lt1"/>
              </a:solidFill>
            </a:endParaRPr>
          </a:p>
        </p:txBody>
      </p:sp>
      <p:sp>
        <p:nvSpPr>
          <p:cNvPr id="4170" name="Google Shape;4170;p76"/>
          <p:cNvSpPr/>
          <p:nvPr/>
        </p:nvSpPr>
        <p:spPr>
          <a:xfrm>
            <a:off x="2052650" y="2988225"/>
            <a:ext cx="791400" cy="754200"/>
          </a:xfrm>
          <a:prstGeom prst="roundRect">
            <a:avLst>
              <a:gd fmla="val 16667" name="adj"/>
            </a:avLst>
          </a:prstGeom>
          <a:solidFill>
            <a:srgbClr val="00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6"/>
          <p:cNvSpPr/>
          <p:nvPr/>
        </p:nvSpPr>
        <p:spPr>
          <a:xfrm>
            <a:off x="3114470" y="298822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6"/>
          <p:cNvSpPr/>
          <p:nvPr/>
        </p:nvSpPr>
        <p:spPr>
          <a:xfrm>
            <a:off x="4176289" y="2988225"/>
            <a:ext cx="791400" cy="754200"/>
          </a:xfrm>
          <a:prstGeom prst="roundRect">
            <a:avLst>
              <a:gd fmla="val 16667" name="adj"/>
            </a:avLst>
          </a:prstGeom>
          <a:solidFill>
            <a:srgbClr val="13687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6"/>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000000</a:t>
            </a:r>
            <a:endParaRPr sz="1000">
              <a:solidFill>
                <a:srgbClr val="FFFFFF"/>
              </a:solidFill>
            </a:endParaRPr>
          </a:p>
        </p:txBody>
      </p:sp>
      <p:sp>
        <p:nvSpPr>
          <p:cNvPr id="4174" name="Google Shape;4174;p76"/>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#ffffffff</a:t>
            </a:r>
            <a:endParaRPr sz="1000">
              <a:solidFill>
                <a:schemeClr val="dk1"/>
              </a:solidFill>
            </a:endParaRPr>
          </a:p>
        </p:txBody>
      </p:sp>
      <p:sp>
        <p:nvSpPr>
          <p:cNvPr id="4175" name="Google Shape;4175;p76"/>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#136873</a:t>
            </a:r>
            <a:endParaRPr sz="1000">
              <a:solidFill>
                <a:srgbClr val="FFFFFF"/>
              </a:solidFill>
            </a:endParaRPr>
          </a:p>
        </p:txBody>
      </p:sp>
      <p:sp>
        <p:nvSpPr>
          <p:cNvPr id="4176" name="Google Shape;4176;p76"/>
          <p:cNvSpPr/>
          <p:nvPr/>
        </p:nvSpPr>
        <p:spPr>
          <a:xfrm>
            <a:off x="5238125" y="2988225"/>
            <a:ext cx="791400" cy="754200"/>
          </a:xfrm>
          <a:prstGeom prst="roundRect">
            <a:avLst>
              <a:gd fmla="val 16667" name="adj"/>
            </a:avLst>
          </a:prstGeom>
          <a:solidFill>
            <a:srgbClr val="3EFFE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6"/>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#3effef</a:t>
            </a:r>
            <a:endParaRPr sz="1000">
              <a:solidFill>
                <a:schemeClr val="dk1"/>
              </a:solidFill>
            </a:endParaRPr>
          </a:p>
        </p:txBody>
      </p:sp>
      <p:sp>
        <p:nvSpPr>
          <p:cNvPr id="4178" name="Google Shape;4178;p76"/>
          <p:cNvSpPr/>
          <p:nvPr/>
        </p:nvSpPr>
        <p:spPr>
          <a:xfrm>
            <a:off x="2052650" y="3919325"/>
            <a:ext cx="791400" cy="754200"/>
          </a:xfrm>
          <a:prstGeom prst="roundRect">
            <a:avLst>
              <a:gd fmla="val 16667" name="adj"/>
            </a:avLst>
          </a:prstGeom>
          <a:solidFill>
            <a:srgbClr val="07376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6"/>
          <p:cNvSpPr/>
          <p:nvPr/>
        </p:nvSpPr>
        <p:spPr>
          <a:xfrm>
            <a:off x="3114470" y="3919325"/>
            <a:ext cx="791400" cy="754200"/>
          </a:xfrm>
          <a:prstGeom prst="roundRect">
            <a:avLst>
              <a:gd fmla="val 16667" name="adj"/>
            </a:avLst>
          </a:prstGeom>
          <a:solidFill>
            <a:srgbClr val="F8E2A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6"/>
          <p:cNvSpPr/>
          <p:nvPr/>
        </p:nvSpPr>
        <p:spPr>
          <a:xfrm>
            <a:off x="4176289" y="3919325"/>
            <a:ext cx="791400" cy="754200"/>
          </a:xfrm>
          <a:prstGeom prst="roundRect">
            <a:avLst>
              <a:gd fmla="val 16667" name="adj"/>
            </a:avLst>
          </a:prstGeom>
          <a:solidFill>
            <a:srgbClr val="AFC2C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6"/>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#073763</a:t>
            </a:r>
            <a:endParaRPr sz="1000">
              <a:solidFill>
                <a:srgbClr val="FFFFFF"/>
              </a:solidFill>
            </a:endParaRPr>
          </a:p>
        </p:txBody>
      </p:sp>
      <p:sp>
        <p:nvSpPr>
          <p:cNvPr id="4182" name="Google Shape;4182;p76"/>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#f8e2a0</a:t>
            </a:r>
            <a:endParaRPr sz="1000">
              <a:solidFill>
                <a:schemeClr val="dk1"/>
              </a:solidFill>
            </a:endParaRPr>
          </a:p>
        </p:txBody>
      </p:sp>
      <p:sp>
        <p:nvSpPr>
          <p:cNvPr id="4183" name="Google Shape;4183;p76"/>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#afc2c1ff</a:t>
            </a:r>
            <a:endParaRPr sz="1000">
              <a:solidFill>
                <a:srgbClr val="FFFFFF"/>
              </a:solidFill>
            </a:endParaRPr>
          </a:p>
        </p:txBody>
      </p:sp>
      <p:sp>
        <p:nvSpPr>
          <p:cNvPr id="4184" name="Google Shape;4184;p76"/>
          <p:cNvSpPr/>
          <p:nvPr/>
        </p:nvSpPr>
        <p:spPr>
          <a:xfrm>
            <a:off x="5238125" y="3919325"/>
            <a:ext cx="791400" cy="754200"/>
          </a:xfrm>
          <a:prstGeom prst="roundRect">
            <a:avLst>
              <a:gd fmla="val 16667" name="adj"/>
            </a:avLst>
          </a:prstGeom>
          <a:solidFill>
            <a:srgbClr val="DD442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6"/>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#dd442f</a:t>
            </a:r>
            <a:endParaRPr sz="1000">
              <a:solidFill>
                <a:srgbClr val="FFFFFF"/>
              </a:solidFill>
            </a:endParaRPr>
          </a:p>
        </p:txBody>
      </p:sp>
      <p:sp>
        <p:nvSpPr>
          <p:cNvPr id="4186" name="Google Shape;4186;p76"/>
          <p:cNvSpPr/>
          <p:nvPr/>
        </p:nvSpPr>
        <p:spPr>
          <a:xfrm>
            <a:off x="6299950" y="2988225"/>
            <a:ext cx="791400" cy="754200"/>
          </a:xfrm>
          <a:prstGeom prst="roundRect">
            <a:avLst>
              <a:gd fmla="val 16667" name="adj"/>
            </a:avLst>
          </a:prstGeom>
          <a:solidFill>
            <a:srgbClr val="208D3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6"/>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#208d3f</a:t>
            </a:r>
            <a:endParaRPr sz="1000">
              <a:solidFill>
                <a:srgbClr val="FFFFFF"/>
              </a:solidFill>
            </a:endParaRPr>
          </a:p>
        </p:txBody>
      </p:sp>
      <p:sp>
        <p:nvSpPr>
          <p:cNvPr id="4188" name="Google Shape;4188;p76"/>
          <p:cNvSpPr/>
          <p:nvPr/>
        </p:nvSpPr>
        <p:spPr>
          <a:xfrm>
            <a:off x="6299950" y="3919325"/>
            <a:ext cx="791400" cy="754200"/>
          </a:xfrm>
          <a:prstGeom prst="roundRect">
            <a:avLst>
              <a:gd fmla="val 16667" name="adj"/>
            </a:avLst>
          </a:prstGeom>
          <a:solidFill>
            <a:srgbClr val="3F565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6"/>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#3f5654</a:t>
            </a:r>
            <a:endParaRPr sz="1000">
              <a:solidFill>
                <a:srgbClr val="FFFFFF"/>
              </a:solidFill>
            </a:endParaRPr>
          </a:p>
        </p:txBody>
      </p:sp>
      <p:sp>
        <p:nvSpPr>
          <p:cNvPr id="4190" name="Google Shape;4190;p7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path path="circle">
            <a:fillToRect b="50%" l="50%" r="50%" t="50%"/>
          </a:path>
          <a:tileRect/>
        </a:gradFill>
      </p:bgPr>
    </p:bg>
    <p:spTree>
      <p:nvGrpSpPr>
        <p:cNvPr id="2147" name="Shape 2147"/>
        <p:cNvGrpSpPr/>
        <p:nvPr/>
      </p:nvGrpSpPr>
      <p:grpSpPr>
        <a:xfrm>
          <a:off x="0" y="0"/>
          <a:ext cx="0" cy="0"/>
          <a:chOff x="0" y="0"/>
          <a:chExt cx="0" cy="0"/>
        </a:xfrm>
      </p:grpSpPr>
      <p:sp>
        <p:nvSpPr>
          <p:cNvPr id="2148" name="Google Shape;2148;p41"/>
          <p:cNvSpPr/>
          <p:nvPr/>
        </p:nvSpPr>
        <p:spPr>
          <a:xfrm flipH="1" rot="-9869228">
            <a:off x="6769297" y="-999851"/>
            <a:ext cx="1988290" cy="2317435"/>
          </a:xfrm>
          <a:custGeom>
            <a:rect b="b" l="l" r="r" t="t"/>
            <a:pathLst>
              <a:path extrusionOk="0" h="25189" w="22588">
                <a:moveTo>
                  <a:pt x="6804" y="768"/>
                </a:moveTo>
                <a:cubicBezTo>
                  <a:pt x="6804" y="768"/>
                  <a:pt x="11122" y="913"/>
                  <a:pt x="12641" y="7395"/>
                </a:cubicBezTo>
                <a:cubicBezTo>
                  <a:pt x="14706" y="16204"/>
                  <a:pt x="1" y="23245"/>
                  <a:pt x="1" y="23245"/>
                </a:cubicBezTo>
                <a:lnTo>
                  <a:pt x="17602" y="25188"/>
                </a:lnTo>
                <a:cubicBezTo>
                  <a:pt x="17602" y="25188"/>
                  <a:pt x="22587" y="5571"/>
                  <a:pt x="7097" y="1"/>
                </a:cubicBezTo>
                <a:close/>
              </a:path>
            </a:pathLst>
          </a:custGeom>
          <a:solidFill>
            <a:srgbClr val="FFFFFF">
              <a:alpha val="2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49" name="Google Shape;2149;p41"/>
          <p:cNvSpPr/>
          <p:nvPr/>
        </p:nvSpPr>
        <p:spPr>
          <a:xfrm>
            <a:off x="2290950" y="3265525"/>
            <a:ext cx="4562100" cy="4218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1"/>
          <p:cNvSpPr/>
          <p:nvPr/>
        </p:nvSpPr>
        <p:spPr>
          <a:xfrm>
            <a:off x="4035004" y="1266175"/>
            <a:ext cx="972300" cy="9720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151" name="Google Shape;2151;p41"/>
          <p:cNvSpPr txBox="1"/>
          <p:nvPr>
            <p:ph type="title"/>
          </p:nvPr>
        </p:nvSpPr>
        <p:spPr>
          <a:xfrm>
            <a:off x="2417400" y="2305300"/>
            <a:ext cx="4309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2152" name="Google Shape;2152;p41"/>
          <p:cNvSpPr txBox="1"/>
          <p:nvPr>
            <p:ph idx="1" type="subTitle"/>
          </p:nvPr>
        </p:nvSpPr>
        <p:spPr>
          <a:xfrm>
            <a:off x="2417400" y="3328825"/>
            <a:ext cx="4309200" cy="29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2153" name="Google Shape;2153;p41"/>
          <p:cNvSpPr txBox="1"/>
          <p:nvPr>
            <p:ph idx="2" type="title"/>
          </p:nvPr>
        </p:nvSpPr>
        <p:spPr>
          <a:xfrm>
            <a:off x="3920251" y="1383474"/>
            <a:ext cx="1201800" cy="73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154" name="Google Shape;2154;p41"/>
          <p:cNvSpPr/>
          <p:nvPr/>
        </p:nvSpPr>
        <p:spPr>
          <a:xfrm>
            <a:off x="206004" y="4186264"/>
            <a:ext cx="209324" cy="194678"/>
          </a:xfrm>
          <a:custGeom>
            <a:rect b="b" l="l" r="r" t="t"/>
            <a:pathLst>
              <a:path extrusionOk="0" h="3921" w="4216">
                <a:moveTo>
                  <a:pt x="2106" y="1"/>
                </a:moveTo>
                <a:cubicBezTo>
                  <a:pt x="1162" y="1"/>
                  <a:pt x="330" y="684"/>
                  <a:pt x="173" y="1646"/>
                </a:cubicBezTo>
                <a:cubicBezTo>
                  <a:pt x="0" y="2715"/>
                  <a:pt x="726" y="3722"/>
                  <a:pt x="1794" y="3895"/>
                </a:cubicBezTo>
                <a:cubicBezTo>
                  <a:pt x="1900" y="3912"/>
                  <a:pt x="2005" y="3920"/>
                  <a:pt x="2110" y="3920"/>
                </a:cubicBezTo>
                <a:cubicBezTo>
                  <a:pt x="3054" y="3920"/>
                  <a:pt x="3886" y="3236"/>
                  <a:pt x="4042" y="2274"/>
                </a:cubicBezTo>
                <a:cubicBezTo>
                  <a:pt x="4215" y="1206"/>
                  <a:pt x="3490" y="200"/>
                  <a:pt x="2422" y="26"/>
                </a:cubicBezTo>
                <a:cubicBezTo>
                  <a:pt x="2316" y="9"/>
                  <a:pt x="2210" y="1"/>
                  <a:pt x="21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5" name="Google Shape;2155;p41"/>
          <p:cNvGrpSpPr/>
          <p:nvPr/>
        </p:nvGrpSpPr>
        <p:grpSpPr>
          <a:xfrm>
            <a:off x="6507997" y="649838"/>
            <a:ext cx="1303737" cy="1178745"/>
            <a:chOff x="5999146" y="559999"/>
            <a:chExt cx="1410513" cy="1275284"/>
          </a:xfrm>
        </p:grpSpPr>
        <p:grpSp>
          <p:nvGrpSpPr>
            <p:cNvPr id="2156" name="Google Shape;2156;p41"/>
            <p:cNvGrpSpPr/>
            <p:nvPr/>
          </p:nvGrpSpPr>
          <p:grpSpPr>
            <a:xfrm>
              <a:off x="5999221" y="560024"/>
              <a:ext cx="1410438" cy="1275259"/>
              <a:chOff x="3146700" y="1450825"/>
              <a:chExt cx="572325" cy="495150"/>
            </a:xfrm>
          </p:grpSpPr>
          <p:sp>
            <p:nvSpPr>
              <p:cNvPr id="2157" name="Google Shape;2157;p41"/>
              <p:cNvSpPr/>
              <p:nvPr/>
            </p:nvSpPr>
            <p:spPr>
              <a:xfrm>
                <a:off x="3203675" y="1563150"/>
                <a:ext cx="158500" cy="209950"/>
              </a:xfrm>
              <a:custGeom>
                <a:rect b="b" l="l" r="r" t="t"/>
                <a:pathLst>
                  <a:path extrusionOk="0" h="8398" w="6340">
                    <a:moveTo>
                      <a:pt x="5476" y="1"/>
                    </a:moveTo>
                    <a:cubicBezTo>
                      <a:pt x="5470" y="130"/>
                      <a:pt x="5445" y="261"/>
                      <a:pt x="5392" y="397"/>
                    </a:cubicBezTo>
                    <a:cubicBezTo>
                      <a:pt x="4489" y="2887"/>
                      <a:pt x="2403" y="4711"/>
                      <a:pt x="0" y="5530"/>
                    </a:cubicBezTo>
                    <a:lnTo>
                      <a:pt x="2873" y="8397"/>
                    </a:lnTo>
                    <a:cubicBezTo>
                      <a:pt x="6107" y="4868"/>
                      <a:pt x="6340" y="2354"/>
                      <a:pt x="6026" y="927"/>
                    </a:cubicBezTo>
                    <a:cubicBezTo>
                      <a:pt x="5943" y="551"/>
                      <a:pt x="5744" y="234"/>
                      <a:pt x="5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1"/>
              <p:cNvSpPr/>
              <p:nvPr/>
            </p:nvSpPr>
            <p:spPr>
              <a:xfrm>
                <a:off x="3161675" y="1552725"/>
                <a:ext cx="178900" cy="148700"/>
              </a:xfrm>
              <a:custGeom>
                <a:rect b="b" l="l" r="r" t="t"/>
                <a:pathLst>
                  <a:path extrusionOk="0" h="5948" w="7156">
                    <a:moveTo>
                      <a:pt x="6039" y="1"/>
                    </a:moveTo>
                    <a:cubicBezTo>
                      <a:pt x="5921" y="1"/>
                      <a:pt x="5801" y="13"/>
                      <a:pt x="5680" y="38"/>
                    </a:cubicBezTo>
                    <a:cubicBezTo>
                      <a:pt x="2550" y="695"/>
                      <a:pt x="1" y="4272"/>
                      <a:pt x="1" y="4272"/>
                    </a:cubicBezTo>
                    <a:lnTo>
                      <a:pt x="1680" y="5947"/>
                    </a:lnTo>
                    <a:cubicBezTo>
                      <a:pt x="4084" y="5128"/>
                      <a:pt x="6171" y="3304"/>
                      <a:pt x="7072" y="814"/>
                    </a:cubicBezTo>
                    <a:cubicBezTo>
                      <a:pt x="7125" y="678"/>
                      <a:pt x="7150" y="547"/>
                      <a:pt x="7156" y="418"/>
                    </a:cubicBezTo>
                    <a:cubicBezTo>
                      <a:pt x="6852" y="154"/>
                      <a:pt x="6458" y="1"/>
                      <a:pt x="60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1"/>
              <p:cNvSpPr/>
              <p:nvPr/>
            </p:nvSpPr>
            <p:spPr>
              <a:xfrm>
                <a:off x="3146700" y="1642600"/>
                <a:ext cx="145175" cy="145550"/>
              </a:xfrm>
              <a:custGeom>
                <a:rect b="b" l="l" r="r" t="t"/>
                <a:pathLst>
                  <a:path extrusionOk="0" h="5822" w="5807">
                    <a:moveTo>
                      <a:pt x="1915" y="0"/>
                    </a:moveTo>
                    <a:cubicBezTo>
                      <a:pt x="1556" y="0"/>
                      <a:pt x="1225" y="97"/>
                      <a:pt x="952" y="302"/>
                    </a:cubicBezTo>
                    <a:cubicBezTo>
                      <a:pt x="1" y="1014"/>
                      <a:pt x="103" y="2758"/>
                      <a:pt x="1182" y="4200"/>
                    </a:cubicBezTo>
                    <a:cubicBezTo>
                      <a:pt x="1949" y="5226"/>
                      <a:pt x="3005" y="5821"/>
                      <a:pt x="3893" y="5821"/>
                    </a:cubicBezTo>
                    <a:cubicBezTo>
                      <a:pt x="4251" y="5821"/>
                      <a:pt x="4582" y="5724"/>
                      <a:pt x="4856" y="5520"/>
                    </a:cubicBezTo>
                    <a:cubicBezTo>
                      <a:pt x="5807" y="4808"/>
                      <a:pt x="5704" y="3063"/>
                      <a:pt x="4627" y="1622"/>
                    </a:cubicBezTo>
                    <a:cubicBezTo>
                      <a:pt x="3859" y="595"/>
                      <a:pt x="2803" y="0"/>
                      <a:pt x="19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1"/>
              <p:cNvSpPr/>
              <p:nvPr/>
            </p:nvSpPr>
            <p:spPr>
              <a:xfrm>
                <a:off x="3179225" y="1654025"/>
                <a:ext cx="104275" cy="104575"/>
              </a:xfrm>
              <a:custGeom>
                <a:rect b="b" l="l" r="r" t="t"/>
                <a:pathLst>
                  <a:path extrusionOk="0" h="4183" w="4171">
                    <a:moveTo>
                      <a:pt x="1373" y="0"/>
                    </a:moveTo>
                    <a:cubicBezTo>
                      <a:pt x="1116" y="0"/>
                      <a:pt x="879" y="69"/>
                      <a:pt x="683" y="216"/>
                    </a:cubicBezTo>
                    <a:cubicBezTo>
                      <a:pt x="0" y="728"/>
                      <a:pt x="75" y="1981"/>
                      <a:pt x="849" y="3016"/>
                    </a:cubicBezTo>
                    <a:cubicBezTo>
                      <a:pt x="1401" y="3754"/>
                      <a:pt x="2159" y="4182"/>
                      <a:pt x="2797" y="4182"/>
                    </a:cubicBezTo>
                    <a:cubicBezTo>
                      <a:pt x="3054" y="4182"/>
                      <a:pt x="3292" y="4113"/>
                      <a:pt x="3489" y="3965"/>
                    </a:cubicBezTo>
                    <a:cubicBezTo>
                      <a:pt x="4170" y="3454"/>
                      <a:pt x="4097" y="2200"/>
                      <a:pt x="3323" y="1166"/>
                    </a:cubicBezTo>
                    <a:cubicBezTo>
                      <a:pt x="2770" y="428"/>
                      <a:pt x="2011" y="0"/>
                      <a:pt x="13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1"/>
              <p:cNvSpPr/>
              <p:nvPr/>
            </p:nvSpPr>
            <p:spPr>
              <a:xfrm>
                <a:off x="3204275" y="1558750"/>
                <a:ext cx="114500" cy="81625"/>
              </a:xfrm>
              <a:custGeom>
                <a:rect b="b" l="l" r="r" t="t"/>
                <a:pathLst>
                  <a:path extrusionOk="0" h="3265" w="4580">
                    <a:moveTo>
                      <a:pt x="4545" y="0"/>
                    </a:moveTo>
                    <a:cubicBezTo>
                      <a:pt x="2368" y="0"/>
                      <a:pt x="1" y="2643"/>
                      <a:pt x="1" y="2643"/>
                    </a:cubicBezTo>
                    <a:cubicBezTo>
                      <a:pt x="20" y="2642"/>
                      <a:pt x="38" y="2641"/>
                      <a:pt x="57" y="2641"/>
                    </a:cubicBezTo>
                    <a:cubicBezTo>
                      <a:pt x="754" y="2641"/>
                      <a:pt x="1447" y="3264"/>
                      <a:pt x="1448" y="3264"/>
                    </a:cubicBezTo>
                    <a:cubicBezTo>
                      <a:pt x="1448" y="3264"/>
                      <a:pt x="1448" y="3264"/>
                      <a:pt x="1448" y="3264"/>
                    </a:cubicBezTo>
                    <a:lnTo>
                      <a:pt x="4579" y="1"/>
                    </a:lnTo>
                    <a:cubicBezTo>
                      <a:pt x="4568" y="0"/>
                      <a:pt x="4557" y="0"/>
                      <a:pt x="45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1"/>
              <p:cNvSpPr/>
              <p:nvPr/>
            </p:nvSpPr>
            <p:spPr>
              <a:xfrm>
                <a:off x="3440450" y="1450825"/>
                <a:ext cx="240975" cy="141850"/>
              </a:xfrm>
              <a:custGeom>
                <a:rect b="b" l="l" r="r" t="t"/>
                <a:pathLst>
                  <a:path extrusionOk="0" h="5674" w="9639">
                    <a:moveTo>
                      <a:pt x="9639" y="1406"/>
                    </a:moveTo>
                    <a:cubicBezTo>
                      <a:pt x="9405" y="671"/>
                      <a:pt x="9158" y="278"/>
                      <a:pt x="9158" y="278"/>
                    </a:cubicBezTo>
                    <a:cubicBezTo>
                      <a:pt x="5647" y="0"/>
                      <a:pt x="2558" y="1251"/>
                      <a:pt x="0" y="3041"/>
                    </a:cubicBezTo>
                    <a:cubicBezTo>
                      <a:pt x="2006" y="3119"/>
                      <a:pt x="3993" y="4230"/>
                      <a:pt x="5605" y="4896"/>
                    </a:cubicBezTo>
                    <a:cubicBezTo>
                      <a:pt x="7859" y="5674"/>
                      <a:pt x="9234" y="3695"/>
                      <a:pt x="9639" y="140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1"/>
              <p:cNvSpPr/>
              <p:nvPr/>
            </p:nvSpPr>
            <p:spPr>
              <a:xfrm>
                <a:off x="3456950" y="1454400"/>
                <a:ext cx="216625" cy="127550"/>
              </a:xfrm>
              <a:custGeom>
                <a:rect b="b" l="l" r="r" t="t"/>
                <a:pathLst>
                  <a:path extrusionOk="0" h="5102" w="8665">
                    <a:moveTo>
                      <a:pt x="8665" y="1266"/>
                    </a:moveTo>
                    <a:cubicBezTo>
                      <a:pt x="8455" y="605"/>
                      <a:pt x="8234" y="251"/>
                      <a:pt x="8234" y="251"/>
                    </a:cubicBezTo>
                    <a:cubicBezTo>
                      <a:pt x="5077" y="0"/>
                      <a:pt x="2300" y="1124"/>
                      <a:pt x="0" y="2733"/>
                    </a:cubicBezTo>
                    <a:cubicBezTo>
                      <a:pt x="1804" y="2803"/>
                      <a:pt x="3590" y="3804"/>
                      <a:pt x="5039" y="4400"/>
                    </a:cubicBezTo>
                    <a:cubicBezTo>
                      <a:pt x="7064" y="5102"/>
                      <a:pt x="8300" y="3323"/>
                      <a:pt x="8665" y="126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1"/>
              <p:cNvSpPr/>
              <p:nvPr/>
            </p:nvSpPr>
            <p:spPr>
              <a:xfrm>
                <a:off x="3259775" y="1526775"/>
                <a:ext cx="350700" cy="215950"/>
              </a:xfrm>
              <a:custGeom>
                <a:rect b="b" l="l" r="r" t="t"/>
                <a:pathLst>
                  <a:path extrusionOk="0" h="8638" w="14028">
                    <a:moveTo>
                      <a:pt x="7227" y="1"/>
                    </a:moveTo>
                    <a:cubicBezTo>
                      <a:pt x="3730" y="2448"/>
                      <a:pt x="1227" y="5902"/>
                      <a:pt x="0" y="7831"/>
                    </a:cubicBezTo>
                    <a:cubicBezTo>
                      <a:pt x="1574" y="8384"/>
                      <a:pt x="3252" y="8637"/>
                      <a:pt x="4924" y="8637"/>
                    </a:cubicBezTo>
                    <a:cubicBezTo>
                      <a:pt x="6693" y="8637"/>
                      <a:pt x="8456" y="8354"/>
                      <a:pt x="10080" y="7840"/>
                    </a:cubicBezTo>
                    <a:cubicBezTo>
                      <a:pt x="12428" y="7089"/>
                      <a:pt x="13743" y="4570"/>
                      <a:pt x="14028" y="2016"/>
                    </a:cubicBezTo>
                    <a:lnTo>
                      <a:pt x="14028" y="2016"/>
                    </a:lnTo>
                    <a:cubicBezTo>
                      <a:pt x="13950" y="2024"/>
                      <a:pt x="13872" y="2028"/>
                      <a:pt x="13791" y="2028"/>
                    </a:cubicBezTo>
                    <a:cubicBezTo>
                      <a:pt x="13492" y="2028"/>
                      <a:pt x="13173" y="1973"/>
                      <a:pt x="12832" y="1856"/>
                    </a:cubicBezTo>
                    <a:cubicBezTo>
                      <a:pt x="11220" y="1192"/>
                      <a:pt x="9234" y="79"/>
                      <a:pt x="7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1"/>
              <p:cNvSpPr/>
              <p:nvPr/>
            </p:nvSpPr>
            <p:spPr>
              <a:xfrm>
                <a:off x="3238375" y="1518825"/>
                <a:ext cx="440225" cy="316100"/>
              </a:xfrm>
              <a:custGeom>
                <a:rect b="b" l="l" r="r" t="t"/>
                <a:pathLst>
                  <a:path extrusionOk="0" h="12644" w="17609">
                    <a:moveTo>
                      <a:pt x="17363" y="1"/>
                    </a:moveTo>
                    <a:lnTo>
                      <a:pt x="17363" y="1"/>
                    </a:lnTo>
                    <a:cubicBezTo>
                      <a:pt x="16883" y="1260"/>
                      <a:pt x="16050" y="2220"/>
                      <a:pt x="14884" y="2334"/>
                    </a:cubicBezTo>
                    <a:cubicBezTo>
                      <a:pt x="14599" y="4888"/>
                      <a:pt x="13283" y="7407"/>
                      <a:pt x="10936" y="8158"/>
                    </a:cubicBezTo>
                    <a:cubicBezTo>
                      <a:pt x="9312" y="8671"/>
                      <a:pt x="7550" y="8955"/>
                      <a:pt x="5782" y="8955"/>
                    </a:cubicBezTo>
                    <a:cubicBezTo>
                      <a:pt x="4109" y="8955"/>
                      <a:pt x="2430" y="8701"/>
                      <a:pt x="856" y="8148"/>
                    </a:cubicBezTo>
                    <a:cubicBezTo>
                      <a:pt x="295" y="9032"/>
                      <a:pt x="0" y="9594"/>
                      <a:pt x="0" y="9594"/>
                    </a:cubicBezTo>
                    <a:lnTo>
                      <a:pt x="4109" y="12643"/>
                    </a:lnTo>
                    <a:cubicBezTo>
                      <a:pt x="5585" y="12583"/>
                      <a:pt x="7062" y="12396"/>
                      <a:pt x="8423" y="12348"/>
                    </a:cubicBezTo>
                    <a:cubicBezTo>
                      <a:pt x="14390" y="11928"/>
                      <a:pt x="17609" y="5653"/>
                      <a:pt x="173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1"/>
              <p:cNvSpPr/>
              <p:nvPr/>
            </p:nvSpPr>
            <p:spPr>
              <a:xfrm>
                <a:off x="3341075" y="1485975"/>
                <a:ext cx="377950" cy="443975"/>
              </a:xfrm>
              <a:custGeom>
                <a:rect b="b" l="l" r="r" t="t"/>
                <a:pathLst>
                  <a:path extrusionOk="0" h="17759" w="15118">
                    <a:moveTo>
                      <a:pt x="13614" y="0"/>
                    </a:moveTo>
                    <a:cubicBezTo>
                      <a:pt x="13532" y="457"/>
                      <a:pt x="13412" y="901"/>
                      <a:pt x="13255" y="1315"/>
                    </a:cubicBezTo>
                    <a:cubicBezTo>
                      <a:pt x="13501" y="6966"/>
                      <a:pt x="10282" y="13242"/>
                      <a:pt x="4315" y="13661"/>
                    </a:cubicBezTo>
                    <a:cubicBezTo>
                      <a:pt x="2954" y="13711"/>
                      <a:pt x="1477" y="13895"/>
                      <a:pt x="1" y="13956"/>
                    </a:cubicBezTo>
                    <a:lnTo>
                      <a:pt x="5124" y="17759"/>
                    </a:lnTo>
                    <a:cubicBezTo>
                      <a:pt x="15117" y="9165"/>
                      <a:pt x="14427" y="2542"/>
                      <a:pt x="136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1"/>
              <p:cNvSpPr/>
              <p:nvPr/>
            </p:nvSpPr>
            <p:spPr>
              <a:xfrm>
                <a:off x="3238375" y="1689950"/>
                <a:ext cx="291200" cy="252550"/>
              </a:xfrm>
              <a:custGeom>
                <a:rect b="b" l="l" r="r" t="t"/>
                <a:pathLst>
                  <a:path extrusionOk="0" h="10102" w="11648">
                    <a:moveTo>
                      <a:pt x="1904" y="0"/>
                    </a:moveTo>
                    <a:cubicBezTo>
                      <a:pt x="1794" y="0"/>
                      <a:pt x="1735" y="3"/>
                      <a:pt x="1735" y="3"/>
                    </a:cubicBezTo>
                    <a:cubicBezTo>
                      <a:pt x="543" y="1373"/>
                      <a:pt x="0" y="2749"/>
                      <a:pt x="0" y="2749"/>
                    </a:cubicBezTo>
                    <a:cubicBezTo>
                      <a:pt x="0" y="2749"/>
                      <a:pt x="5324" y="10102"/>
                      <a:pt x="8225" y="10102"/>
                    </a:cubicBezTo>
                    <a:cubicBezTo>
                      <a:pt x="8340" y="10102"/>
                      <a:pt x="8452" y="10090"/>
                      <a:pt x="8559" y="10066"/>
                    </a:cubicBezTo>
                    <a:cubicBezTo>
                      <a:pt x="9534" y="9846"/>
                      <a:pt x="11647" y="7355"/>
                      <a:pt x="11647" y="7355"/>
                    </a:cubicBezTo>
                    <a:cubicBezTo>
                      <a:pt x="9359" y="316"/>
                      <a:pt x="3021" y="0"/>
                      <a:pt x="19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1"/>
              <p:cNvSpPr/>
              <p:nvPr/>
            </p:nvSpPr>
            <p:spPr>
              <a:xfrm>
                <a:off x="3228275" y="1734725"/>
                <a:ext cx="257900" cy="211250"/>
              </a:xfrm>
              <a:custGeom>
                <a:rect b="b" l="l" r="r" t="t"/>
                <a:pathLst>
                  <a:path extrusionOk="0" h="8450" w="10316">
                    <a:moveTo>
                      <a:pt x="2466" y="1"/>
                    </a:moveTo>
                    <a:cubicBezTo>
                      <a:pt x="1571" y="1"/>
                      <a:pt x="873" y="284"/>
                      <a:pt x="483" y="818"/>
                    </a:cubicBezTo>
                    <a:cubicBezTo>
                      <a:pt x="0" y="1481"/>
                      <a:pt x="29" y="2475"/>
                      <a:pt x="565" y="3583"/>
                    </a:cubicBezTo>
                    <a:cubicBezTo>
                      <a:pt x="1101" y="4690"/>
                      <a:pt x="2097" y="5820"/>
                      <a:pt x="3338" y="6723"/>
                    </a:cubicBezTo>
                    <a:cubicBezTo>
                      <a:pt x="4577" y="7626"/>
                      <a:pt x="5958" y="8229"/>
                      <a:pt x="7176" y="8400"/>
                    </a:cubicBezTo>
                    <a:cubicBezTo>
                      <a:pt x="7411" y="8433"/>
                      <a:pt x="7636" y="8449"/>
                      <a:pt x="7850" y="8449"/>
                    </a:cubicBezTo>
                    <a:cubicBezTo>
                      <a:pt x="8745" y="8449"/>
                      <a:pt x="9443" y="8166"/>
                      <a:pt x="9833" y="7631"/>
                    </a:cubicBezTo>
                    <a:cubicBezTo>
                      <a:pt x="10316" y="6969"/>
                      <a:pt x="10286" y="5974"/>
                      <a:pt x="9751" y="4866"/>
                    </a:cubicBezTo>
                    <a:cubicBezTo>
                      <a:pt x="9215" y="3759"/>
                      <a:pt x="8219" y="2629"/>
                      <a:pt x="6978" y="1726"/>
                    </a:cubicBezTo>
                    <a:cubicBezTo>
                      <a:pt x="5738" y="822"/>
                      <a:pt x="4358" y="219"/>
                      <a:pt x="3140" y="49"/>
                    </a:cubicBezTo>
                    <a:cubicBezTo>
                      <a:pt x="2905" y="17"/>
                      <a:pt x="2680" y="1"/>
                      <a:pt x="24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1"/>
              <p:cNvSpPr/>
              <p:nvPr/>
            </p:nvSpPr>
            <p:spPr>
              <a:xfrm>
                <a:off x="3249000" y="1750250"/>
                <a:ext cx="221675" cy="172800"/>
              </a:xfrm>
              <a:custGeom>
                <a:rect b="b" l="l" r="r" t="t"/>
                <a:pathLst>
                  <a:path extrusionOk="0" h="6912" w="8867">
                    <a:moveTo>
                      <a:pt x="2442" y="0"/>
                    </a:moveTo>
                    <a:cubicBezTo>
                      <a:pt x="1731" y="0"/>
                      <a:pt x="1152" y="218"/>
                      <a:pt x="823" y="670"/>
                    </a:cubicBezTo>
                    <a:cubicBezTo>
                      <a:pt x="0" y="1799"/>
                      <a:pt x="1046" y="3961"/>
                      <a:pt x="3157" y="5500"/>
                    </a:cubicBezTo>
                    <a:cubicBezTo>
                      <a:pt x="4172" y="6239"/>
                      <a:pt x="5301" y="6733"/>
                      <a:pt x="6298" y="6872"/>
                    </a:cubicBezTo>
                    <a:cubicBezTo>
                      <a:pt x="6490" y="6899"/>
                      <a:pt x="6674" y="6912"/>
                      <a:pt x="6848" y="6912"/>
                    </a:cubicBezTo>
                    <a:cubicBezTo>
                      <a:pt x="7581" y="6912"/>
                      <a:pt x="8152" y="6680"/>
                      <a:pt x="8470" y="6242"/>
                    </a:cubicBezTo>
                    <a:cubicBezTo>
                      <a:pt x="8866" y="5700"/>
                      <a:pt x="8841" y="4887"/>
                      <a:pt x="8404" y="3981"/>
                    </a:cubicBezTo>
                    <a:cubicBezTo>
                      <a:pt x="7966" y="3075"/>
                      <a:pt x="7150" y="2150"/>
                      <a:pt x="6136" y="1412"/>
                    </a:cubicBezTo>
                    <a:cubicBezTo>
                      <a:pt x="4870" y="489"/>
                      <a:pt x="3507" y="0"/>
                      <a:pt x="2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1"/>
              <p:cNvSpPr/>
              <p:nvPr/>
            </p:nvSpPr>
            <p:spPr>
              <a:xfrm>
                <a:off x="3465175" y="1465525"/>
                <a:ext cx="156225" cy="81700"/>
              </a:xfrm>
              <a:custGeom>
                <a:rect b="b" l="l" r="r" t="t"/>
                <a:pathLst>
                  <a:path extrusionOk="0" h="3268" w="6249">
                    <a:moveTo>
                      <a:pt x="5665" y="0"/>
                    </a:moveTo>
                    <a:cubicBezTo>
                      <a:pt x="5660" y="0"/>
                      <a:pt x="5655" y="0"/>
                      <a:pt x="5649" y="1"/>
                    </a:cubicBezTo>
                    <a:cubicBezTo>
                      <a:pt x="2937" y="127"/>
                      <a:pt x="1" y="2153"/>
                      <a:pt x="1" y="2153"/>
                    </a:cubicBezTo>
                    <a:cubicBezTo>
                      <a:pt x="96" y="2147"/>
                      <a:pt x="191" y="2144"/>
                      <a:pt x="285" y="2144"/>
                    </a:cubicBezTo>
                    <a:cubicBezTo>
                      <a:pt x="2195" y="2144"/>
                      <a:pt x="3659" y="3267"/>
                      <a:pt x="3660" y="3267"/>
                    </a:cubicBezTo>
                    <a:cubicBezTo>
                      <a:pt x="3660" y="3267"/>
                      <a:pt x="3660" y="3267"/>
                      <a:pt x="3660" y="3267"/>
                    </a:cubicBezTo>
                    <a:cubicBezTo>
                      <a:pt x="4533" y="2103"/>
                      <a:pt x="5401" y="1299"/>
                      <a:pt x="5970" y="832"/>
                    </a:cubicBezTo>
                    <a:cubicBezTo>
                      <a:pt x="6248" y="604"/>
                      <a:pt x="6175" y="160"/>
                      <a:pt x="5839" y="32"/>
                    </a:cubicBezTo>
                    <a:cubicBezTo>
                      <a:pt x="5784" y="11"/>
                      <a:pt x="5724" y="0"/>
                      <a:pt x="56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1"/>
              <p:cNvSpPr/>
              <p:nvPr/>
            </p:nvSpPr>
            <p:spPr>
              <a:xfrm>
                <a:off x="3623275" y="1459200"/>
                <a:ext cx="25875" cy="17850"/>
              </a:xfrm>
              <a:custGeom>
                <a:rect b="b" l="l" r="r" t="t"/>
                <a:pathLst>
                  <a:path extrusionOk="0" h="714" w="1035">
                    <a:moveTo>
                      <a:pt x="518" y="1"/>
                    </a:moveTo>
                    <a:cubicBezTo>
                      <a:pt x="232" y="1"/>
                      <a:pt x="1" y="160"/>
                      <a:pt x="1" y="357"/>
                    </a:cubicBezTo>
                    <a:cubicBezTo>
                      <a:pt x="1" y="554"/>
                      <a:pt x="232" y="714"/>
                      <a:pt x="518" y="714"/>
                    </a:cubicBezTo>
                    <a:cubicBezTo>
                      <a:pt x="803" y="714"/>
                      <a:pt x="1035" y="554"/>
                      <a:pt x="1035" y="357"/>
                    </a:cubicBezTo>
                    <a:cubicBezTo>
                      <a:pt x="1035" y="160"/>
                      <a:pt x="803" y="1"/>
                      <a:pt x="5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1"/>
              <p:cNvSpPr/>
              <p:nvPr/>
            </p:nvSpPr>
            <p:spPr>
              <a:xfrm>
                <a:off x="3553750" y="1711525"/>
                <a:ext cx="152950" cy="213750"/>
              </a:xfrm>
              <a:custGeom>
                <a:rect b="b" l="l" r="r" t="t"/>
                <a:pathLst>
                  <a:path extrusionOk="0" h="8550" w="6118">
                    <a:moveTo>
                      <a:pt x="5099" y="0"/>
                    </a:moveTo>
                    <a:lnTo>
                      <a:pt x="5099" y="0"/>
                    </a:lnTo>
                    <a:cubicBezTo>
                      <a:pt x="5102" y="128"/>
                      <a:pt x="5085" y="262"/>
                      <a:pt x="5042" y="400"/>
                    </a:cubicBezTo>
                    <a:cubicBezTo>
                      <a:pt x="4306" y="2945"/>
                      <a:pt x="2346" y="4902"/>
                      <a:pt x="1" y="5880"/>
                    </a:cubicBezTo>
                    <a:lnTo>
                      <a:pt x="3057" y="8549"/>
                    </a:lnTo>
                    <a:cubicBezTo>
                      <a:pt x="6051" y="4813"/>
                      <a:pt x="6117" y="2290"/>
                      <a:pt x="5710" y="887"/>
                    </a:cubicBezTo>
                    <a:cubicBezTo>
                      <a:pt x="5603" y="518"/>
                      <a:pt x="5382" y="214"/>
                      <a:pt x="5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1"/>
              <p:cNvSpPr/>
              <p:nvPr/>
            </p:nvSpPr>
            <p:spPr>
              <a:xfrm>
                <a:off x="3509075" y="1702850"/>
                <a:ext cx="172225" cy="155700"/>
              </a:xfrm>
              <a:custGeom>
                <a:rect b="b" l="l" r="r" t="t"/>
                <a:pathLst>
                  <a:path extrusionOk="0" h="6228" w="6889">
                    <a:moveTo>
                      <a:pt x="5855" y="1"/>
                    </a:moveTo>
                    <a:cubicBezTo>
                      <a:pt x="5701" y="1"/>
                      <a:pt x="5544" y="22"/>
                      <a:pt x="5388" y="66"/>
                    </a:cubicBezTo>
                    <a:cubicBezTo>
                      <a:pt x="2309" y="930"/>
                      <a:pt x="1" y="4666"/>
                      <a:pt x="1" y="4666"/>
                    </a:cubicBezTo>
                    <a:lnTo>
                      <a:pt x="1788" y="6227"/>
                    </a:lnTo>
                    <a:cubicBezTo>
                      <a:pt x="4133" y="5249"/>
                      <a:pt x="6093" y="3292"/>
                      <a:pt x="6829" y="747"/>
                    </a:cubicBezTo>
                    <a:cubicBezTo>
                      <a:pt x="6872" y="609"/>
                      <a:pt x="6889" y="475"/>
                      <a:pt x="6886" y="347"/>
                    </a:cubicBezTo>
                    <a:cubicBezTo>
                      <a:pt x="6593" y="127"/>
                      <a:pt x="6233" y="1"/>
                      <a:pt x="58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1"/>
              <p:cNvSpPr/>
              <p:nvPr/>
            </p:nvSpPr>
            <p:spPr>
              <a:xfrm>
                <a:off x="3494700" y="1800200"/>
                <a:ext cx="151175" cy="142200"/>
              </a:xfrm>
              <a:custGeom>
                <a:rect b="b" l="l" r="r" t="t"/>
                <a:pathLst>
                  <a:path extrusionOk="0" h="5688" w="6047">
                    <a:moveTo>
                      <a:pt x="1979" y="1"/>
                    </a:moveTo>
                    <a:cubicBezTo>
                      <a:pt x="1568" y="1"/>
                      <a:pt x="1195" y="120"/>
                      <a:pt x="903" y="370"/>
                    </a:cubicBezTo>
                    <a:cubicBezTo>
                      <a:pt x="1" y="1144"/>
                      <a:pt x="219" y="2878"/>
                      <a:pt x="1390" y="4244"/>
                    </a:cubicBezTo>
                    <a:cubicBezTo>
                      <a:pt x="2183" y="5168"/>
                      <a:pt x="3208" y="5687"/>
                      <a:pt x="4068" y="5687"/>
                    </a:cubicBezTo>
                    <a:cubicBezTo>
                      <a:pt x="4479" y="5687"/>
                      <a:pt x="4853" y="5568"/>
                      <a:pt x="5145" y="5318"/>
                    </a:cubicBezTo>
                    <a:cubicBezTo>
                      <a:pt x="6046" y="4544"/>
                      <a:pt x="5829" y="2810"/>
                      <a:pt x="4657" y="1444"/>
                    </a:cubicBezTo>
                    <a:cubicBezTo>
                      <a:pt x="3864" y="520"/>
                      <a:pt x="2839" y="1"/>
                      <a:pt x="19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1"/>
              <p:cNvSpPr/>
              <p:nvPr/>
            </p:nvSpPr>
            <p:spPr>
              <a:xfrm>
                <a:off x="3527475" y="1810375"/>
                <a:ext cx="108625" cy="102175"/>
              </a:xfrm>
              <a:custGeom>
                <a:rect b="b" l="l" r="r" t="t"/>
                <a:pathLst>
                  <a:path extrusionOk="0" h="4087" w="4345">
                    <a:moveTo>
                      <a:pt x="1422" y="0"/>
                    </a:moveTo>
                    <a:cubicBezTo>
                      <a:pt x="1126" y="0"/>
                      <a:pt x="858" y="86"/>
                      <a:pt x="649" y="265"/>
                    </a:cubicBezTo>
                    <a:cubicBezTo>
                      <a:pt x="0" y="821"/>
                      <a:pt x="158" y="2067"/>
                      <a:pt x="999" y="3049"/>
                    </a:cubicBezTo>
                    <a:cubicBezTo>
                      <a:pt x="1569" y="3713"/>
                      <a:pt x="2306" y="4086"/>
                      <a:pt x="2924" y="4086"/>
                    </a:cubicBezTo>
                    <a:cubicBezTo>
                      <a:pt x="3219" y="4086"/>
                      <a:pt x="3487" y="4001"/>
                      <a:pt x="3697" y="3821"/>
                    </a:cubicBezTo>
                    <a:cubicBezTo>
                      <a:pt x="4345" y="3266"/>
                      <a:pt x="4187" y="2020"/>
                      <a:pt x="3346" y="1037"/>
                    </a:cubicBezTo>
                    <a:cubicBezTo>
                      <a:pt x="2776" y="374"/>
                      <a:pt x="2039" y="0"/>
                      <a:pt x="14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1"/>
              <p:cNvSpPr/>
              <p:nvPr/>
            </p:nvSpPr>
            <p:spPr>
              <a:xfrm>
                <a:off x="3549325" y="1708525"/>
                <a:ext cx="109850" cy="86625"/>
              </a:xfrm>
              <a:custGeom>
                <a:rect b="b" l="l" r="r" t="t"/>
                <a:pathLst>
                  <a:path extrusionOk="0" h="3465" w="4394">
                    <a:moveTo>
                      <a:pt x="4394" y="0"/>
                    </a:moveTo>
                    <a:cubicBezTo>
                      <a:pt x="2211" y="117"/>
                      <a:pt x="1" y="2941"/>
                      <a:pt x="1" y="2941"/>
                    </a:cubicBezTo>
                    <a:cubicBezTo>
                      <a:pt x="46" y="2935"/>
                      <a:pt x="92" y="2933"/>
                      <a:pt x="138" y="2933"/>
                    </a:cubicBezTo>
                    <a:cubicBezTo>
                      <a:pt x="807" y="2933"/>
                      <a:pt x="1487" y="3465"/>
                      <a:pt x="1487" y="3465"/>
                    </a:cubicBezTo>
                    <a:lnTo>
                      <a:pt x="43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1"/>
              <p:cNvSpPr/>
              <p:nvPr/>
            </p:nvSpPr>
            <p:spPr>
              <a:xfrm>
                <a:off x="3357675" y="1533600"/>
                <a:ext cx="159075" cy="209450"/>
              </a:xfrm>
              <a:custGeom>
                <a:rect b="b" l="l" r="r" t="t"/>
                <a:pathLst>
                  <a:path extrusionOk="0" h="8378" w="6363">
                    <a:moveTo>
                      <a:pt x="5513" y="0"/>
                    </a:moveTo>
                    <a:cubicBezTo>
                      <a:pt x="5505" y="127"/>
                      <a:pt x="5480" y="259"/>
                      <a:pt x="5427" y="394"/>
                    </a:cubicBezTo>
                    <a:cubicBezTo>
                      <a:pt x="4507" y="2879"/>
                      <a:pt x="2410" y="4688"/>
                      <a:pt x="1" y="5492"/>
                    </a:cubicBezTo>
                    <a:lnTo>
                      <a:pt x="2855" y="8377"/>
                    </a:lnTo>
                    <a:cubicBezTo>
                      <a:pt x="6113" y="4869"/>
                      <a:pt x="6362" y="2358"/>
                      <a:pt x="6059" y="929"/>
                    </a:cubicBezTo>
                    <a:cubicBezTo>
                      <a:pt x="5978" y="552"/>
                      <a:pt x="5781" y="234"/>
                      <a:pt x="55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1"/>
              <p:cNvSpPr/>
              <p:nvPr/>
            </p:nvSpPr>
            <p:spPr>
              <a:xfrm>
                <a:off x="3315950" y="1522950"/>
                <a:ext cx="179550" cy="147950"/>
              </a:xfrm>
              <a:custGeom>
                <a:rect b="b" l="l" r="r" t="t"/>
                <a:pathLst>
                  <a:path extrusionOk="0" h="5918" w="7182">
                    <a:moveTo>
                      <a:pt x="6055" y="0"/>
                    </a:moveTo>
                    <a:cubicBezTo>
                      <a:pt x="5941" y="0"/>
                      <a:pt x="5825" y="11"/>
                      <a:pt x="5709" y="35"/>
                    </a:cubicBezTo>
                    <a:cubicBezTo>
                      <a:pt x="2575" y="672"/>
                      <a:pt x="1" y="4231"/>
                      <a:pt x="1" y="4231"/>
                    </a:cubicBezTo>
                    <a:lnTo>
                      <a:pt x="1669" y="5918"/>
                    </a:lnTo>
                    <a:cubicBezTo>
                      <a:pt x="4079" y="5115"/>
                      <a:pt x="6177" y="3305"/>
                      <a:pt x="7096" y="820"/>
                    </a:cubicBezTo>
                    <a:cubicBezTo>
                      <a:pt x="7149" y="685"/>
                      <a:pt x="7174" y="553"/>
                      <a:pt x="7182" y="425"/>
                    </a:cubicBezTo>
                    <a:cubicBezTo>
                      <a:pt x="6875" y="157"/>
                      <a:pt x="6478" y="0"/>
                      <a:pt x="60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1"/>
              <p:cNvSpPr/>
              <p:nvPr/>
            </p:nvSpPr>
            <p:spPr>
              <a:xfrm>
                <a:off x="3300900" y="1612050"/>
                <a:ext cx="144550" cy="145875"/>
              </a:xfrm>
              <a:custGeom>
                <a:rect b="b" l="l" r="r" t="t"/>
                <a:pathLst>
                  <a:path extrusionOk="0" h="5835" w="5782">
                    <a:moveTo>
                      <a:pt x="1908" y="0"/>
                    </a:moveTo>
                    <a:cubicBezTo>
                      <a:pt x="1555" y="0"/>
                      <a:pt x="1228" y="95"/>
                      <a:pt x="956" y="296"/>
                    </a:cubicBezTo>
                    <a:cubicBezTo>
                      <a:pt x="1" y="1000"/>
                      <a:pt x="93" y="2745"/>
                      <a:pt x="1161" y="4194"/>
                    </a:cubicBezTo>
                    <a:cubicBezTo>
                      <a:pt x="1926" y="5231"/>
                      <a:pt x="2984" y="5834"/>
                      <a:pt x="3875" y="5834"/>
                    </a:cubicBezTo>
                    <a:cubicBezTo>
                      <a:pt x="4228" y="5834"/>
                      <a:pt x="4554" y="5739"/>
                      <a:pt x="4826" y="5539"/>
                    </a:cubicBezTo>
                    <a:cubicBezTo>
                      <a:pt x="5782" y="4834"/>
                      <a:pt x="5690" y="3088"/>
                      <a:pt x="4622" y="1640"/>
                    </a:cubicBezTo>
                    <a:cubicBezTo>
                      <a:pt x="3857" y="604"/>
                      <a:pt x="2799" y="0"/>
                      <a:pt x="19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1"/>
              <p:cNvSpPr/>
              <p:nvPr/>
            </p:nvSpPr>
            <p:spPr>
              <a:xfrm>
                <a:off x="3333375" y="1623575"/>
                <a:ext cx="103875" cy="104825"/>
              </a:xfrm>
              <a:custGeom>
                <a:rect b="b" l="l" r="r" t="t"/>
                <a:pathLst>
                  <a:path extrusionOk="0" h="4193" w="4155">
                    <a:moveTo>
                      <a:pt x="1370" y="0"/>
                    </a:moveTo>
                    <a:cubicBezTo>
                      <a:pt x="1117" y="0"/>
                      <a:pt x="882" y="68"/>
                      <a:pt x="687" y="212"/>
                    </a:cubicBezTo>
                    <a:cubicBezTo>
                      <a:pt x="1" y="719"/>
                      <a:pt x="66" y="1973"/>
                      <a:pt x="834" y="3014"/>
                    </a:cubicBezTo>
                    <a:cubicBezTo>
                      <a:pt x="1384" y="3759"/>
                      <a:pt x="2145" y="4192"/>
                      <a:pt x="2785" y="4192"/>
                    </a:cubicBezTo>
                    <a:cubicBezTo>
                      <a:pt x="3039" y="4192"/>
                      <a:pt x="3273" y="4124"/>
                      <a:pt x="3468" y="3981"/>
                    </a:cubicBezTo>
                    <a:cubicBezTo>
                      <a:pt x="4155" y="3474"/>
                      <a:pt x="4088" y="2219"/>
                      <a:pt x="3321" y="1179"/>
                    </a:cubicBezTo>
                    <a:cubicBezTo>
                      <a:pt x="2771" y="433"/>
                      <a:pt x="2010" y="0"/>
                      <a:pt x="1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1"/>
              <p:cNvSpPr/>
              <p:nvPr/>
            </p:nvSpPr>
            <p:spPr>
              <a:xfrm>
                <a:off x="3358825" y="1528975"/>
                <a:ext cx="114900" cy="81175"/>
              </a:xfrm>
              <a:custGeom>
                <a:rect b="b" l="l" r="r" t="t"/>
                <a:pathLst>
                  <a:path extrusionOk="0" h="3247" w="4596">
                    <a:moveTo>
                      <a:pt x="4543" y="1"/>
                    </a:moveTo>
                    <a:cubicBezTo>
                      <a:pt x="2372" y="1"/>
                      <a:pt x="0" y="2614"/>
                      <a:pt x="0" y="2614"/>
                    </a:cubicBezTo>
                    <a:cubicBezTo>
                      <a:pt x="17" y="2613"/>
                      <a:pt x="33" y="2613"/>
                      <a:pt x="50" y="2613"/>
                    </a:cubicBezTo>
                    <a:cubicBezTo>
                      <a:pt x="748" y="2613"/>
                      <a:pt x="1444" y="3245"/>
                      <a:pt x="1444" y="3246"/>
                    </a:cubicBezTo>
                    <a:lnTo>
                      <a:pt x="4595" y="1"/>
                    </a:lnTo>
                    <a:cubicBezTo>
                      <a:pt x="4578" y="1"/>
                      <a:pt x="4561" y="1"/>
                      <a:pt x="45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1"/>
              <p:cNvSpPr/>
              <p:nvPr/>
            </p:nvSpPr>
            <p:spPr>
              <a:xfrm>
                <a:off x="3604250" y="1473525"/>
                <a:ext cx="76150" cy="98875"/>
              </a:xfrm>
              <a:custGeom>
                <a:rect b="b" l="l" r="r" t="t"/>
                <a:pathLst>
                  <a:path extrusionOk="0" h="3955" w="3046">
                    <a:moveTo>
                      <a:pt x="2609" y="1"/>
                    </a:moveTo>
                    <a:cubicBezTo>
                      <a:pt x="2609" y="2"/>
                      <a:pt x="2822" y="2520"/>
                      <a:pt x="0" y="3955"/>
                    </a:cubicBezTo>
                    <a:cubicBezTo>
                      <a:pt x="0" y="3955"/>
                      <a:pt x="3045" y="2813"/>
                      <a:pt x="26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 name="Google Shape;2183;p41"/>
            <p:cNvGrpSpPr/>
            <p:nvPr/>
          </p:nvGrpSpPr>
          <p:grpSpPr>
            <a:xfrm>
              <a:off x="5999146" y="559999"/>
              <a:ext cx="1410438" cy="1275259"/>
              <a:chOff x="3146700" y="1450825"/>
              <a:chExt cx="572325" cy="495150"/>
            </a:xfrm>
          </p:grpSpPr>
          <p:sp>
            <p:nvSpPr>
              <p:cNvPr id="2184" name="Google Shape;2184;p41"/>
              <p:cNvSpPr/>
              <p:nvPr/>
            </p:nvSpPr>
            <p:spPr>
              <a:xfrm>
                <a:off x="3203675" y="1563150"/>
                <a:ext cx="158500" cy="209950"/>
              </a:xfrm>
              <a:custGeom>
                <a:rect b="b" l="l" r="r" t="t"/>
                <a:pathLst>
                  <a:path extrusionOk="0" h="8398" w="6340">
                    <a:moveTo>
                      <a:pt x="5476" y="1"/>
                    </a:moveTo>
                    <a:cubicBezTo>
                      <a:pt x="5470" y="130"/>
                      <a:pt x="5445" y="261"/>
                      <a:pt x="5392" y="397"/>
                    </a:cubicBezTo>
                    <a:cubicBezTo>
                      <a:pt x="4489" y="2887"/>
                      <a:pt x="2403" y="4711"/>
                      <a:pt x="0" y="5530"/>
                    </a:cubicBezTo>
                    <a:lnTo>
                      <a:pt x="2873" y="8397"/>
                    </a:lnTo>
                    <a:cubicBezTo>
                      <a:pt x="6107" y="4868"/>
                      <a:pt x="6340" y="2354"/>
                      <a:pt x="6026" y="927"/>
                    </a:cubicBezTo>
                    <a:cubicBezTo>
                      <a:pt x="5943" y="551"/>
                      <a:pt x="5744" y="234"/>
                      <a:pt x="5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1"/>
              <p:cNvSpPr/>
              <p:nvPr/>
            </p:nvSpPr>
            <p:spPr>
              <a:xfrm>
                <a:off x="3161675" y="1552725"/>
                <a:ext cx="178900" cy="148700"/>
              </a:xfrm>
              <a:custGeom>
                <a:rect b="b" l="l" r="r" t="t"/>
                <a:pathLst>
                  <a:path extrusionOk="0" h="5948" w="7156">
                    <a:moveTo>
                      <a:pt x="6039" y="1"/>
                    </a:moveTo>
                    <a:cubicBezTo>
                      <a:pt x="5921" y="1"/>
                      <a:pt x="5801" y="13"/>
                      <a:pt x="5680" y="38"/>
                    </a:cubicBezTo>
                    <a:cubicBezTo>
                      <a:pt x="2550" y="695"/>
                      <a:pt x="1" y="4272"/>
                      <a:pt x="1" y="4272"/>
                    </a:cubicBezTo>
                    <a:lnTo>
                      <a:pt x="1680" y="5947"/>
                    </a:lnTo>
                    <a:cubicBezTo>
                      <a:pt x="4084" y="5128"/>
                      <a:pt x="6171" y="3304"/>
                      <a:pt x="7072" y="814"/>
                    </a:cubicBezTo>
                    <a:cubicBezTo>
                      <a:pt x="7125" y="678"/>
                      <a:pt x="7150" y="547"/>
                      <a:pt x="7156" y="418"/>
                    </a:cubicBezTo>
                    <a:cubicBezTo>
                      <a:pt x="6852" y="154"/>
                      <a:pt x="6458" y="1"/>
                      <a:pt x="60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1"/>
              <p:cNvSpPr/>
              <p:nvPr/>
            </p:nvSpPr>
            <p:spPr>
              <a:xfrm>
                <a:off x="3146700" y="1642600"/>
                <a:ext cx="145175" cy="145550"/>
              </a:xfrm>
              <a:custGeom>
                <a:rect b="b" l="l" r="r" t="t"/>
                <a:pathLst>
                  <a:path extrusionOk="0" h="5822" w="5807">
                    <a:moveTo>
                      <a:pt x="1915" y="0"/>
                    </a:moveTo>
                    <a:cubicBezTo>
                      <a:pt x="1556" y="0"/>
                      <a:pt x="1225" y="97"/>
                      <a:pt x="952" y="302"/>
                    </a:cubicBezTo>
                    <a:cubicBezTo>
                      <a:pt x="1" y="1014"/>
                      <a:pt x="103" y="2758"/>
                      <a:pt x="1182" y="4200"/>
                    </a:cubicBezTo>
                    <a:cubicBezTo>
                      <a:pt x="1949" y="5226"/>
                      <a:pt x="3005" y="5821"/>
                      <a:pt x="3893" y="5821"/>
                    </a:cubicBezTo>
                    <a:cubicBezTo>
                      <a:pt x="4251" y="5821"/>
                      <a:pt x="4582" y="5724"/>
                      <a:pt x="4856" y="5520"/>
                    </a:cubicBezTo>
                    <a:cubicBezTo>
                      <a:pt x="5807" y="4808"/>
                      <a:pt x="5704" y="3063"/>
                      <a:pt x="4627" y="1622"/>
                    </a:cubicBezTo>
                    <a:cubicBezTo>
                      <a:pt x="3859" y="595"/>
                      <a:pt x="2803" y="0"/>
                      <a:pt x="19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1"/>
              <p:cNvSpPr/>
              <p:nvPr/>
            </p:nvSpPr>
            <p:spPr>
              <a:xfrm>
                <a:off x="3179225" y="1654025"/>
                <a:ext cx="104275" cy="104575"/>
              </a:xfrm>
              <a:custGeom>
                <a:rect b="b" l="l" r="r" t="t"/>
                <a:pathLst>
                  <a:path extrusionOk="0" h="4183" w="4171">
                    <a:moveTo>
                      <a:pt x="1373" y="0"/>
                    </a:moveTo>
                    <a:cubicBezTo>
                      <a:pt x="1116" y="0"/>
                      <a:pt x="879" y="69"/>
                      <a:pt x="683" y="216"/>
                    </a:cubicBezTo>
                    <a:cubicBezTo>
                      <a:pt x="0" y="728"/>
                      <a:pt x="75" y="1981"/>
                      <a:pt x="849" y="3016"/>
                    </a:cubicBezTo>
                    <a:cubicBezTo>
                      <a:pt x="1401" y="3754"/>
                      <a:pt x="2159" y="4182"/>
                      <a:pt x="2797" y="4182"/>
                    </a:cubicBezTo>
                    <a:cubicBezTo>
                      <a:pt x="3054" y="4182"/>
                      <a:pt x="3292" y="4113"/>
                      <a:pt x="3489" y="3965"/>
                    </a:cubicBezTo>
                    <a:cubicBezTo>
                      <a:pt x="4170" y="3454"/>
                      <a:pt x="4097" y="2200"/>
                      <a:pt x="3323" y="1166"/>
                    </a:cubicBezTo>
                    <a:cubicBezTo>
                      <a:pt x="2770" y="428"/>
                      <a:pt x="2011" y="0"/>
                      <a:pt x="1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1"/>
              <p:cNvSpPr/>
              <p:nvPr/>
            </p:nvSpPr>
            <p:spPr>
              <a:xfrm>
                <a:off x="3204275" y="1558750"/>
                <a:ext cx="114500" cy="81625"/>
              </a:xfrm>
              <a:custGeom>
                <a:rect b="b" l="l" r="r" t="t"/>
                <a:pathLst>
                  <a:path extrusionOk="0" h="3265" w="4580">
                    <a:moveTo>
                      <a:pt x="4545" y="0"/>
                    </a:moveTo>
                    <a:cubicBezTo>
                      <a:pt x="2368" y="0"/>
                      <a:pt x="1" y="2643"/>
                      <a:pt x="1" y="2643"/>
                    </a:cubicBezTo>
                    <a:cubicBezTo>
                      <a:pt x="20" y="2642"/>
                      <a:pt x="38" y="2641"/>
                      <a:pt x="57" y="2641"/>
                    </a:cubicBezTo>
                    <a:cubicBezTo>
                      <a:pt x="754" y="2641"/>
                      <a:pt x="1447" y="3264"/>
                      <a:pt x="1448" y="3264"/>
                    </a:cubicBezTo>
                    <a:cubicBezTo>
                      <a:pt x="1448" y="3264"/>
                      <a:pt x="1448" y="3264"/>
                      <a:pt x="1448" y="3264"/>
                    </a:cubicBezTo>
                    <a:lnTo>
                      <a:pt x="4579" y="1"/>
                    </a:lnTo>
                    <a:cubicBezTo>
                      <a:pt x="4568" y="0"/>
                      <a:pt x="4557" y="0"/>
                      <a:pt x="45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1"/>
              <p:cNvSpPr/>
              <p:nvPr/>
            </p:nvSpPr>
            <p:spPr>
              <a:xfrm>
                <a:off x="3441880" y="1450825"/>
                <a:ext cx="240975" cy="141850"/>
              </a:xfrm>
              <a:custGeom>
                <a:rect b="b" l="l" r="r" t="t"/>
                <a:pathLst>
                  <a:path extrusionOk="0" h="5674" w="9639">
                    <a:moveTo>
                      <a:pt x="9639" y="1406"/>
                    </a:moveTo>
                    <a:cubicBezTo>
                      <a:pt x="9405" y="671"/>
                      <a:pt x="9158" y="278"/>
                      <a:pt x="9158" y="278"/>
                    </a:cubicBezTo>
                    <a:cubicBezTo>
                      <a:pt x="5647" y="0"/>
                      <a:pt x="2558" y="1251"/>
                      <a:pt x="0" y="3041"/>
                    </a:cubicBezTo>
                    <a:cubicBezTo>
                      <a:pt x="2006" y="3119"/>
                      <a:pt x="3993" y="4230"/>
                      <a:pt x="5605" y="4896"/>
                    </a:cubicBezTo>
                    <a:cubicBezTo>
                      <a:pt x="7859" y="5674"/>
                      <a:pt x="9234" y="3695"/>
                      <a:pt x="9639" y="1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1"/>
              <p:cNvSpPr/>
              <p:nvPr/>
            </p:nvSpPr>
            <p:spPr>
              <a:xfrm>
                <a:off x="3465177" y="1453012"/>
                <a:ext cx="216625" cy="127550"/>
              </a:xfrm>
              <a:custGeom>
                <a:rect b="b" l="l" r="r" t="t"/>
                <a:pathLst>
                  <a:path extrusionOk="0" h="5102" w="8665">
                    <a:moveTo>
                      <a:pt x="8665" y="1266"/>
                    </a:moveTo>
                    <a:cubicBezTo>
                      <a:pt x="8455" y="605"/>
                      <a:pt x="8234" y="251"/>
                      <a:pt x="8234" y="251"/>
                    </a:cubicBezTo>
                    <a:cubicBezTo>
                      <a:pt x="5077" y="0"/>
                      <a:pt x="2300" y="1124"/>
                      <a:pt x="0" y="2733"/>
                    </a:cubicBezTo>
                    <a:cubicBezTo>
                      <a:pt x="1804" y="2803"/>
                      <a:pt x="3590" y="3804"/>
                      <a:pt x="5039" y="4400"/>
                    </a:cubicBezTo>
                    <a:cubicBezTo>
                      <a:pt x="7064" y="5102"/>
                      <a:pt x="8300" y="3323"/>
                      <a:pt x="8665" y="1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1"/>
              <p:cNvSpPr/>
              <p:nvPr/>
            </p:nvSpPr>
            <p:spPr>
              <a:xfrm>
                <a:off x="3259775" y="1526775"/>
                <a:ext cx="350700" cy="215950"/>
              </a:xfrm>
              <a:custGeom>
                <a:rect b="b" l="l" r="r" t="t"/>
                <a:pathLst>
                  <a:path extrusionOk="0" h="8638" w="14028">
                    <a:moveTo>
                      <a:pt x="7227" y="1"/>
                    </a:moveTo>
                    <a:cubicBezTo>
                      <a:pt x="3730" y="2448"/>
                      <a:pt x="1227" y="5902"/>
                      <a:pt x="0" y="7831"/>
                    </a:cubicBezTo>
                    <a:cubicBezTo>
                      <a:pt x="1574" y="8384"/>
                      <a:pt x="3252" y="8637"/>
                      <a:pt x="4924" y="8637"/>
                    </a:cubicBezTo>
                    <a:cubicBezTo>
                      <a:pt x="6693" y="8637"/>
                      <a:pt x="8456" y="8354"/>
                      <a:pt x="10080" y="7840"/>
                    </a:cubicBezTo>
                    <a:cubicBezTo>
                      <a:pt x="12428" y="7089"/>
                      <a:pt x="13743" y="4570"/>
                      <a:pt x="14028" y="2016"/>
                    </a:cubicBezTo>
                    <a:lnTo>
                      <a:pt x="14028" y="2016"/>
                    </a:lnTo>
                    <a:cubicBezTo>
                      <a:pt x="13950" y="2024"/>
                      <a:pt x="13872" y="2028"/>
                      <a:pt x="13791" y="2028"/>
                    </a:cubicBezTo>
                    <a:cubicBezTo>
                      <a:pt x="13492" y="2028"/>
                      <a:pt x="13173" y="1973"/>
                      <a:pt x="12832" y="1856"/>
                    </a:cubicBezTo>
                    <a:cubicBezTo>
                      <a:pt x="11220" y="1192"/>
                      <a:pt x="9234" y="79"/>
                      <a:pt x="7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1"/>
              <p:cNvSpPr/>
              <p:nvPr/>
            </p:nvSpPr>
            <p:spPr>
              <a:xfrm>
                <a:off x="3238375" y="1518825"/>
                <a:ext cx="440225" cy="316100"/>
              </a:xfrm>
              <a:custGeom>
                <a:rect b="b" l="l" r="r" t="t"/>
                <a:pathLst>
                  <a:path extrusionOk="0" h="12644" w="17609">
                    <a:moveTo>
                      <a:pt x="17363" y="1"/>
                    </a:moveTo>
                    <a:lnTo>
                      <a:pt x="17363" y="1"/>
                    </a:lnTo>
                    <a:cubicBezTo>
                      <a:pt x="16883" y="1260"/>
                      <a:pt x="16050" y="2220"/>
                      <a:pt x="14884" y="2334"/>
                    </a:cubicBezTo>
                    <a:cubicBezTo>
                      <a:pt x="14599" y="4888"/>
                      <a:pt x="13283" y="7407"/>
                      <a:pt x="10936" y="8158"/>
                    </a:cubicBezTo>
                    <a:cubicBezTo>
                      <a:pt x="9312" y="8671"/>
                      <a:pt x="7550" y="8955"/>
                      <a:pt x="5782" y="8955"/>
                    </a:cubicBezTo>
                    <a:cubicBezTo>
                      <a:pt x="4109" y="8955"/>
                      <a:pt x="2430" y="8701"/>
                      <a:pt x="856" y="8148"/>
                    </a:cubicBezTo>
                    <a:cubicBezTo>
                      <a:pt x="295" y="9032"/>
                      <a:pt x="0" y="9594"/>
                      <a:pt x="0" y="9594"/>
                    </a:cubicBezTo>
                    <a:lnTo>
                      <a:pt x="4109" y="12643"/>
                    </a:lnTo>
                    <a:cubicBezTo>
                      <a:pt x="5585" y="12583"/>
                      <a:pt x="7062" y="12396"/>
                      <a:pt x="8423" y="12348"/>
                    </a:cubicBezTo>
                    <a:cubicBezTo>
                      <a:pt x="14390" y="11928"/>
                      <a:pt x="17609" y="5653"/>
                      <a:pt x="173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1"/>
              <p:cNvSpPr/>
              <p:nvPr/>
            </p:nvSpPr>
            <p:spPr>
              <a:xfrm>
                <a:off x="3341075" y="1485975"/>
                <a:ext cx="377950" cy="443975"/>
              </a:xfrm>
              <a:custGeom>
                <a:rect b="b" l="l" r="r" t="t"/>
                <a:pathLst>
                  <a:path extrusionOk="0" h="17759" w="15118">
                    <a:moveTo>
                      <a:pt x="13614" y="0"/>
                    </a:moveTo>
                    <a:cubicBezTo>
                      <a:pt x="13532" y="457"/>
                      <a:pt x="13412" y="901"/>
                      <a:pt x="13255" y="1315"/>
                    </a:cubicBezTo>
                    <a:cubicBezTo>
                      <a:pt x="13501" y="6966"/>
                      <a:pt x="10282" y="13242"/>
                      <a:pt x="4315" y="13661"/>
                    </a:cubicBezTo>
                    <a:cubicBezTo>
                      <a:pt x="2954" y="13711"/>
                      <a:pt x="1477" y="13895"/>
                      <a:pt x="1" y="13956"/>
                    </a:cubicBezTo>
                    <a:lnTo>
                      <a:pt x="5124" y="17759"/>
                    </a:lnTo>
                    <a:cubicBezTo>
                      <a:pt x="15117" y="9165"/>
                      <a:pt x="14427" y="2542"/>
                      <a:pt x="136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1"/>
              <p:cNvSpPr/>
              <p:nvPr/>
            </p:nvSpPr>
            <p:spPr>
              <a:xfrm>
                <a:off x="3238375" y="1689950"/>
                <a:ext cx="291200" cy="252550"/>
              </a:xfrm>
              <a:custGeom>
                <a:rect b="b" l="l" r="r" t="t"/>
                <a:pathLst>
                  <a:path extrusionOk="0" h="10102" w="11648">
                    <a:moveTo>
                      <a:pt x="1904" y="0"/>
                    </a:moveTo>
                    <a:cubicBezTo>
                      <a:pt x="1794" y="0"/>
                      <a:pt x="1735" y="3"/>
                      <a:pt x="1735" y="3"/>
                    </a:cubicBezTo>
                    <a:cubicBezTo>
                      <a:pt x="543" y="1373"/>
                      <a:pt x="0" y="2749"/>
                      <a:pt x="0" y="2749"/>
                    </a:cubicBezTo>
                    <a:cubicBezTo>
                      <a:pt x="0" y="2749"/>
                      <a:pt x="5324" y="10102"/>
                      <a:pt x="8225" y="10102"/>
                    </a:cubicBezTo>
                    <a:cubicBezTo>
                      <a:pt x="8340" y="10102"/>
                      <a:pt x="8452" y="10090"/>
                      <a:pt x="8559" y="10066"/>
                    </a:cubicBezTo>
                    <a:cubicBezTo>
                      <a:pt x="9534" y="9846"/>
                      <a:pt x="11647" y="7355"/>
                      <a:pt x="11647" y="7355"/>
                    </a:cubicBezTo>
                    <a:cubicBezTo>
                      <a:pt x="9359" y="316"/>
                      <a:pt x="3021" y="0"/>
                      <a:pt x="1904" y="0"/>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1"/>
              <p:cNvSpPr/>
              <p:nvPr/>
            </p:nvSpPr>
            <p:spPr>
              <a:xfrm>
                <a:off x="3228275" y="1734725"/>
                <a:ext cx="257900" cy="211250"/>
              </a:xfrm>
              <a:custGeom>
                <a:rect b="b" l="l" r="r" t="t"/>
                <a:pathLst>
                  <a:path extrusionOk="0" h="8450" w="10316">
                    <a:moveTo>
                      <a:pt x="2466" y="1"/>
                    </a:moveTo>
                    <a:cubicBezTo>
                      <a:pt x="1571" y="1"/>
                      <a:pt x="873" y="284"/>
                      <a:pt x="483" y="818"/>
                    </a:cubicBezTo>
                    <a:cubicBezTo>
                      <a:pt x="0" y="1481"/>
                      <a:pt x="29" y="2475"/>
                      <a:pt x="565" y="3583"/>
                    </a:cubicBezTo>
                    <a:cubicBezTo>
                      <a:pt x="1101" y="4690"/>
                      <a:pt x="2097" y="5820"/>
                      <a:pt x="3338" y="6723"/>
                    </a:cubicBezTo>
                    <a:cubicBezTo>
                      <a:pt x="4577" y="7626"/>
                      <a:pt x="5958" y="8229"/>
                      <a:pt x="7176" y="8400"/>
                    </a:cubicBezTo>
                    <a:cubicBezTo>
                      <a:pt x="7411" y="8433"/>
                      <a:pt x="7636" y="8449"/>
                      <a:pt x="7850" y="8449"/>
                    </a:cubicBezTo>
                    <a:cubicBezTo>
                      <a:pt x="8745" y="8449"/>
                      <a:pt x="9443" y="8166"/>
                      <a:pt x="9833" y="7631"/>
                    </a:cubicBezTo>
                    <a:cubicBezTo>
                      <a:pt x="10316" y="6969"/>
                      <a:pt x="10286" y="5974"/>
                      <a:pt x="9751" y="4866"/>
                    </a:cubicBezTo>
                    <a:cubicBezTo>
                      <a:pt x="9215" y="3759"/>
                      <a:pt x="8219" y="2629"/>
                      <a:pt x="6978" y="1726"/>
                    </a:cubicBezTo>
                    <a:cubicBezTo>
                      <a:pt x="5738" y="822"/>
                      <a:pt x="4358" y="219"/>
                      <a:pt x="3140" y="49"/>
                    </a:cubicBezTo>
                    <a:cubicBezTo>
                      <a:pt x="2905" y="17"/>
                      <a:pt x="2680" y="1"/>
                      <a:pt x="2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1"/>
              <p:cNvSpPr/>
              <p:nvPr/>
            </p:nvSpPr>
            <p:spPr>
              <a:xfrm>
                <a:off x="3249000" y="1750250"/>
                <a:ext cx="221675" cy="172800"/>
              </a:xfrm>
              <a:custGeom>
                <a:rect b="b" l="l" r="r" t="t"/>
                <a:pathLst>
                  <a:path extrusionOk="0" h="6912" w="8867">
                    <a:moveTo>
                      <a:pt x="2442" y="0"/>
                    </a:moveTo>
                    <a:cubicBezTo>
                      <a:pt x="1731" y="0"/>
                      <a:pt x="1152" y="218"/>
                      <a:pt x="823" y="670"/>
                    </a:cubicBezTo>
                    <a:cubicBezTo>
                      <a:pt x="0" y="1799"/>
                      <a:pt x="1046" y="3961"/>
                      <a:pt x="3157" y="5500"/>
                    </a:cubicBezTo>
                    <a:cubicBezTo>
                      <a:pt x="4172" y="6239"/>
                      <a:pt x="5301" y="6733"/>
                      <a:pt x="6298" y="6872"/>
                    </a:cubicBezTo>
                    <a:cubicBezTo>
                      <a:pt x="6490" y="6899"/>
                      <a:pt x="6674" y="6912"/>
                      <a:pt x="6848" y="6912"/>
                    </a:cubicBezTo>
                    <a:cubicBezTo>
                      <a:pt x="7581" y="6912"/>
                      <a:pt x="8152" y="6680"/>
                      <a:pt x="8470" y="6242"/>
                    </a:cubicBezTo>
                    <a:cubicBezTo>
                      <a:pt x="8866" y="5700"/>
                      <a:pt x="8841" y="4887"/>
                      <a:pt x="8404" y="3981"/>
                    </a:cubicBezTo>
                    <a:cubicBezTo>
                      <a:pt x="7966" y="3075"/>
                      <a:pt x="7150" y="2150"/>
                      <a:pt x="6136" y="1412"/>
                    </a:cubicBezTo>
                    <a:cubicBezTo>
                      <a:pt x="4870" y="489"/>
                      <a:pt x="3507" y="0"/>
                      <a:pt x="2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1"/>
              <p:cNvSpPr/>
              <p:nvPr/>
            </p:nvSpPr>
            <p:spPr>
              <a:xfrm>
                <a:off x="3465175" y="1465525"/>
                <a:ext cx="156225" cy="81700"/>
              </a:xfrm>
              <a:custGeom>
                <a:rect b="b" l="l" r="r" t="t"/>
                <a:pathLst>
                  <a:path extrusionOk="0" h="3268" w="6249">
                    <a:moveTo>
                      <a:pt x="5665" y="0"/>
                    </a:moveTo>
                    <a:cubicBezTo>
                      <a:pt x="5660" y="0"/>
                      <a:pt x="5655" y="0"/>
                      <a:pt x="5649" y="1"/>
                    </a:cubicBezTo>
                    <a:cubicBezTo>
                      <a:pt x="2937" y="127"/>
                      <a:pt x="1" y="2153"/>
                      <a:pt x="1" y="2153"/>
                    </a:cubicBezTo>
                    <a:cubicBezTo>
                      <a:pt x="96" y="2147"/>
                      <a:pt x="191" y="2144"/>
                      <a:pt x="285" y="2144"/>
                    </a:cubicBezTo>
                    <a:cubicBezTo>
                      <a:pt x="2195" y="2144"/>
                      <a:pt x="3659" y="3267"/>
                      <a:pt x="3660" y="3267"/>
                    </a:cubicBezTo>
                    <a:cubicBezTo>
                      <a:pt x="3660" y="3267"/>
                      <a:pt x="3660" y="3267"/>
                      <a:pt x="3660" y="3267"/>
                    </a:cubicBezTo>
                    <a:cubicBezTo>
                      <a:pt x="4533" y="2103"/>
                      <a:pt x="5401" y="1299"/>
                      <a:pt x="5970" y="832"/>
                    </a:cubicBezTo>
                    <a:cubicBezTo>
                      <a:pt x="6248" y="604"/>
                      <a:pt x="6175" y="160"/>
                      <a:pt x="5839" y="32"/>
                    </a:cubicBezTo>
                    <a:cubicBezTo>
                      <a:pt x="5784" y="11"/>
                      <a:pt x="5724" y="0"/>
                      <a:pt x="5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1"/>
              <p:cNvSpPr/>
              <p:nvPr/>
            </p:nvSpPr>
            <p:spPr>
              <a:xfrm>
                <a:off x="3623275" y="1459200"/>
                <a:ext cx="25875" cy="17850"/>
              </a:xfrm>
              <a:custGeom>
                <a:rect b="b" l="l" r="r" t="t"/>
                <a:pathLst>
                  <a:path extrusionOk="0" h="714" w="1035">
                    <a:moveTo>
                      <a:pt x="518" y="1"/>
                    </a:moveTo>
                    <a:cubicBezTo>
                      <a:pt x="232" y="1"/>
                      <a:pt x="1" y="160"/>
                      <a:pt x="1" y="357"/>
                    </a:cubicBezTo>
                    <a:cubicBezTo>
                      <a:pt x="1" y="554"/>
                      <a:pt x="232" y="714"/>
                      <a:pt x="518" y="714"/>
                    </a:cubicBezTo>
                    <a:cubicBezTo>
                      <a:pt x="803" y="714"/>
                      <a:pt x="1035" y="554"/>
                      <a:pt x="1035" y="357"/>
                    </a:cubicBezTo>
                    <a:cubicBezTo>
                      <a:pt x="1035" y="160"/>
                      <a:pt x="803" y="1"/>
                      <a:pt x="5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1"/>
              <p:cNvSpPr/>
              <p:nvPr/>
            </p:nvSpPr>
            <p:spPr>
              <a:xfrm>
                <a:off x="3553750" y="1711525"/>
                <a:ext cx="152950" cy="213750"/>
              </a:xfrm>
              <a:custGeom>
                <a:rect b="b" l="l" r="r" t="t"/>
                <a:pathLst>
                  <a:path extrusionOk="0" h="8550" w="6118">
                    <a:moveTo>
                      <a:pt x="5099" y="0"/>
                    </a:moveTo>
                    <a:lnTo>
                      <a:pt x="5099" y="0"/>
                    </a:lnTo>
                    <a:cubicBezTo>
                      <a:pt x="5102" y="128"/>
                      <a:pt x="5085" y="262"/>
                      <a:pt x="5042" y="400"/>
                    </a:cubicBezTo>
                    <a:cubicBezTo>
                      <a:pt x="4306" y="2945"/>
                      <a:pt x="2346" y="4902"/>
                      <a:pt x="1" y="5880"/>
                    </a:cubicBezTo>
                    <a:lnTo>
                      <a:pt x="3057" y="8549"/>
                    </a:lnTo>
                    <a:cubicBezTo>
                      <a:pt x="6051" y="4813"/>
                      <a:pt x="6117" y="2290"/>
                      <a:pt x="5710" y="887"/>
                    </a:cubicBezTo>
                    <a:cubicBezTo>
                      <a:pt x="5603" y="518"/>
                      <a:pt x="5382" y="214"/>
                      <a:pt x="50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1"/>
              <p:cNvSpPr/>
              <p:nvPr/>
            </p:nvSpPr>
            <p:spPr>
              <a:xfrm>
                <a:off x="3509075" y="1702850"/>
                <a:ext cx="172225" cy="155700"/>
              </a:xfrm>
              <a:custGeom>
                <a:rect b="b" l="l" r="r" t="t"/>
                <a:pathLst>
                  <a:path extrusionOk="0" h="6228" w="6889">
                    <a:moveTo>
                      <a:pt x="5855" y="1"/>
                    </a:moveTo>
                    <a:cubicBezTo>
                      <a:pt x="5701" y="1"/>
                      <a:pt x="5544" y="22"/>
                      <a:pt x="5388" y="66"/>
                    </a:cubicBezTo>
                    <a:cubicBezTo>
                      <a:pt x="2309" y="930"/>
                      <a:pt x="1" y="4666"/>
                      <a:pt x="1" y="4666"/>
                    </a:cubicBezTo>
                    <a:lnTo>
                      <a:pt x="1788" y="6227"/>
                    </a:lnTo>
                    <a:cubicBezTo>
                      <a:pt x="4133" y="5249"/>
                      <a:pt x="6093" y="3292"/>
                      <a:pt x="6829" y="747"/>
                    </a:cubicBezTo>
                    <a:cubicBezTo>
                      <a:pt x="6872" y="609"/>
                      <a:pt x="6889" y="475"/>
                      <a:pt x="6886" y="347"/>
                    </a:cubicBezTo>
                    <a:cubicBezTo>
                      <a:pt x="6593" y="127"/>
                      <a:pt x="6233" y="1"/>
                      <a:pt x="5855" y="1"/>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1"/>
              <p:cNvSpPr/>
              <p:nvPr/>
            </p:nvSpPr>
            <p:spPr>
              <a:xfrm>
                <a:off x="3494700" y="1800200"/>
                <a:ext cx="151175" cy="142200"/>
              </a:xfrm>
              <a:custGeom>
                <a:rect b="b" l="l" r="r" t="t"/>
                <a:pathLst>
                  <a:path extrusionOk="0" h="5688" w="6047">
                    <a:moveTo>
                      <a:pt x="1979" y="1"/>
                    </a:moveTo>
                    <a:cubicBezTo>
                      <a:pt x="1568" y="1"/>
                      <a:pt x="1195" y="120"/>
                      <a:pt x="903" y="370"/>
                    </a:cubicBezTo>
                    <a:cubicBezTo>
                      <a:pt x="1" y="1144"/>
                      <a:pt x="219" y="2878"/>
                      <a:pt x="1390" y="4244"/>
                    </a:cubicBezTo>
                    <a:cubicBezTo>
                      <a:pt x="2183" y="5168"/>
                      <a:pt x="3208" y="5687"/>
                      <a:pt x="4068" y="5687"/>
                    </a:cubicBezTo>
                    <a:cubicBezTo>
                      <a:pt x="4479" y="5687"/>
                      <a:pt x="4853" y="5568"/>
                      <a:pt x="5145" y="5318"/>
                    </a:cubicBezTo>
                    <a:cubicBezTo>
                      <a:pt x="6046" y="4544"/>
                      <a:pt x="5829" y="2810"/>
                      <a:pt x="4657" y="1444"/>
                    </a:cubicBezTo>
                    <a:cubicBezTo>
                      <a:pt x="3864" y="520"/>
                      <a:pt x="2839" y="1"/>
                      <a:pt x="19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1"/>
              <p:cNvSpPr/>
              <p:nvPr/>
            </p:nvSpPr>
            <p:spPr>
              <a:xfrm>
                <a:off x="3527475" y="1810375"/>
                <a:ext cx="108625" cy="102175"/>
              </a:xfrm>
              <a:custGeom>
                <a:rect b="b" l="l" r="r" t="t"/>
                <a:pathLst>
                  <a:path extrusionOk="0" h="4087" w="4345">
                    <a:moveTo>
                      <a:pt x="1422" y="0"/>
                    </a:moveTo>
                    <a:cubicBezTo>
                      <a:pt x="1126" y="0"/>
                      <a:pt x="858" y="86"/>
                      <a:pt x="649" y="265"/>
                    </a:cubicBezTo>
                    <a:cubicBezTo>
                      <a:pt x="0" y="821"/>
                      <a:pt x="158" y="2067"/>
                      <a:pt x="999" y="3049"/>
                    </a:cubicBezTo>
                    <a:cubicBezTo>
                      <a:pt x="1569" y="3713"/>
                      <a:pt x="2306" y="4086"/>
                      <a:pt x="2924" y="4086"/>
                    </a:cubicBezTo>
                    <a:cubicBezTo>
                      <a:pt x="3219" y="4086"/>
                      <a:pt x="3487" y="4001"/>
                      <a:pt x="3697" y="3821"/>
                    </a:cubicBezTo>
                    <a:cubicBezTo>
                      <a:pt x="4345" y="3266"/>
                      <a:pt x="4187" y="2020"/>
                      <a:pt x="3346" y="1037"/>
                    </a:cubicBezTo>
                    <a:cubicBezTo>
                      <a:pt x="2776" y="374"/>
                      <a:pt x="2039" y="0"/>
                      <a:pt x="1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1"/>
              <p:cNvSpPr/>
              <p:nvPr/>
            </p:nvSpPr>
            <p:spPr>
              <a:xfrm>
                <a:off x="3549325" y="1708525"/>
                <a:ext cx="109850" cy="86625"/>
              </a:xfrm>
              <a:custGeom>
                <a:rect b="b" l="l" r="r" t="t"/>
                <a:pathLst>
                  <a:path extrusionOk="0" h="3465" w="4394">
                    <a:moveTo>
                      <a:pt x="4394" y="0"/>
                    </a:moveTo>
                    <a:cubicBezTo>
                      <a:pt x="2211" y="117"/>
                      <a:pt x="1" y="2941"/>
                      <a:pt x="1" y="2941"/>
                    </a:cubicBezTo>
                    <a:cubicBezTo>
                      <a:pt x="46" y="2935"/>
                      <a:pt x="92" y="2933"/>
                      <a:pt x="138" y="2933"/>
                    </a:cubicBezTo>
                    <a:cubicBezTo>
                      <a:pt x="807" y="2933"/>
                      <a:pt x="1487" y="3465"/>
                      <a:pt x="1487" y="3465"/>
                    </a:cubicBezTo>
                    <a:lnTo>
                      <a:pt x="43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1"/>
              <p:cNvSpPr/>
              <p:nvPr/>
            </p:nvSpPr>
            <p:spPr>
              <a:xfrm>
                <a:off x="3357675" y="1533600"/>
                <a:ext cx="159075" cy="209450"/>
              </a:xfrm>
              <a:custGeom>
                <a:rect b="b" l="l" r="r" t="t"/>
                <a:pathLst>
                  <a:path extrusionOk="0" h="8378" w="6363">
                    <a:moveTo>
                      <a:pt x="5513" y="0"/>
                    </a:moveTo>
                    <a:cubicBezTo>
                      <a:pt x="5505" y="127"/>
                      <a:pt x="5480" y="259"/>
                      <a:pt x="5427" y="394"/>
                    </a:cubicBezTo>
                    <a:cubicBezTo>
                      <a:pt x="4507" y="2879"/>
                      <a:pt x="2410" y="4688"/>
                      <a:pt x="1" y="5492"/>
                    </a:cubicBezTo>
                    <a:lnTo>
                      <a:pt x="2855" y="8377"/>
                    </a:lnTo>
                    <a:cubicBezTo>
                      <a:pt x="6113" y="4869"/>
                      <a:pt x="6362" y="2358"/>
                      <a:pt x="6059" y="929"/>
                    </a:cubicBezTo>
                    <a:cubicBezTo>
                      <a:pt x="5978" y="552"/>
                      <a:pt x="5781" y="234"/>
                      <a:pt x="55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1"/>
              <p:cNvSpPr/>
              <p:nvPr/>
            </p:nvSpPr>
            <p:spPr>
              <a:xfrm>
                <a:off x="3315950" y="1522950"/>
                <a:ext cx="179550" cy="147950"/>
              </a:xfrm>
              <a:custGeom>
                <a:rect b="b" l="l" r="r" t="t"/>
                <a:pathLst>
                  <a:path extrusionOk="0" h="5918" w="7182">
                    <a:moveTo>
                      <a:pt x="6055" y="0"/>
                    </a:moveTo>
                    <a:cubicBezTo>
                      <a:pt x="5941" y="0"/>
                      <a:pt x="5825" y="11"/>
                      <a:pt x="5709" y="35"/>
                    </a:cubicBezTo>
                    <a:cubicBezTo>
                      <a:pt x="2575" y="672"/>
                      <a:pt x="1" y="4231"/>
                      <a:pt x="1" y="4231"/>
                    </a:cubicBezTo>
                    <a:lnTo>
                      <a:pt x="1669" y="5918"/>
                    </a:lnTo>
                    <a:cubicBezTo>
                      <a:pt x="4079" y="5115"/>
                      <a:pt x="6177" y="3305"/>
                      <a:pt x="7096" y="820"/>
                    </a:cubicBezTo>
                    <a:cubicBezTo>
                      <a:pt x="7149" y="685"/>
                      <a:pt x="7174" y="553"/>
                      <a:pt x="7182" y="425"/>
                    </a:cubicBezTo>
                    <a:cubicBezTo>
                      <a:pt x="6875" y="157"/>
                      <a:pt x="6478" y="0"/>
                      <a:pt x="6055" y="0"/>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1"/>
              <p:cNvSpPr/>
              <p:nvPr/>
            </p:nvSpPr>
            <p:spPr>
              <a:xfrm>
                <a:off x="3300900" y="1612050"/>
                <a:ext cx="144550" cy="145875"/>
              </a:xfrm>
              <a:custGeom>
                <a:rect b="b" l="l" r="r" t="t"/>
                <a:pathLst>
                  <a:path extrusionOk="0" h="5835" w="5782">
                    <a:moveTo>
                      <a:pt x="1908" y="0"/>
                    </a:moveTo>
                    <a:cubicBezTo>
                      <a:pt x="1555" y="0"/>
                      <a:pt x="1228" y="95"/>
                      <a:pt x="956" y="296"/>
                    </a:cubicBezTo>
                    <a:cubicBezTo>
                      <a:pt x="1" y="1000"/>
                      <a:pt x="93" y="2745"/>
                      <a:pt x="1161" y="4194"/>
                    </a:cubicBezTo>
                    <a:cubicBezTo>
                      <a:pt x="1926" y="5231"/>
                      <a:pt x="2984" y="5834"/>
                      <a:pt x="3875" y="5834"/>
                    </a:cubicBezTo>
                    <a:cubicBezTo>
                      <a:pt x="4228" y="5834"/>
                      <a:pt x="4554" y="5739"/>
                      <a:pt x="4826" y="5539"/>
                    </a:cubicBezTo>
                    <a:cubicBezTo>
                      <a:pt x="5782" y="4834"/>
                      <a:pt x="5690" y="3088"/>
                      <a:pt x="4622" y="1640"/>
                    </a:cubicBezTo>
                    <a:cubicBezTo>
                      <a:pt x="3857" y="604"/>
                      <a:pt x="2799" y="0"/>
                      <a:pt x="1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1"/>
              <p:cNvSpPr/>
              <p:nvPr/>
            </p:nvSpPr>
            <p:spPr>
              <a:xfrm>
                <a:off x="3333375" y="1623575"/>
                <a:ext cx="103875" cy="104825"/>
              </a:xfrm>
              <a:custGeom>
                <a:rect b="b" l="l" r="r" t="t"/>
                <a:pathLst>
                  <a:path extrusionOk="0" h="4193" w="4155">
                    <a:moveTo>
                      <a:pt x="1370" y="0"/>
                    </a:moveTo>
                    <a:cubicBezTo>
                      <a:pt x="1117" y="0"/>
                      <a:pt x="882" y="68"/>
                      <a:pt x="687" y="212"/>
                    </a:cubicBezTo>
                    <a:cubicBezTo>
                      <a:pt x="1" y="719"/>
                      <a:pt x="66" y="1973"/>
                      <a:pt x="834" y="3014"/>
                    </a:cubicBezTo>
                    <a:cubicBezTo>
                      <a:pt x="1384" y="3759"/>
                      <a:pt x="2145" y="4192"/>
                      <a:pt x="2785" y="4192"/>
                    </a:cubicBezTo>
                    <a:cubicBezTo>
                      <a:pt x="3039" y="4192"/>
                      <a:pt x="3273" y="4124"/>
                      <a:pt x="3468" y="3981"/>
                    </a:cubicBezTo>
                    <a:cubicBezTo>
                      <a:pt x="4155" y="3474"/>
                      <a:pt x="4088" y="2219"/>
                      <a:pt x="3321" y="1179"/>
                    </a:cubicBezTo>
                    <a:cubicBezTo>
                      <a:pt x="2771" y="433"/>
                      <a:pt x="2010" y="0"/>
                      <a:pt x="1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1"/>
              <p:cNvSpPr/>
              <p:nvPr/>
            </p:nvSpPr>
            <p:spPr>
              <a:xfrm>
                <a:off x="3358825" y="1528975"/>
                <a:ext cx="114900" cy="81175"/>
              </a:xfrm>
              <a:custGeom>
                <a:rect b="b" l="l" r="r" t="t"/>
                <a:pathLst>
                  <a:path extrusionOk="0" h="3247" w="4596">
                    <a:moveTo>
                      <a:pt x="4543" y="1"/>
                    </a:moveTo>
                    <a:cubicBezTo>
                      <a:pt x="2372" y="1"/>
                      <a:pt x="0" y="2614"/>
                      <a:pt x="0" y="2614"/>
                    </a:cubicBezTo>
                    <a:cubicBezTo>
                      <a:pt x="17" y="2613"/>
                      <a:pt x="33" y="2613"/>
                      <a:pt x="50" y="2613"/>
                    </a:cubicBezTo>
                    <a:cubicBezTo>
                      <a:pt x="748" y="2613"/>
                      <a:pt x="1444" y="3245"/>
                      <a:pt x="1444" y="3246"/>
                    </a:cubicBezTo>
                    <a:lnTo>
                      <a:pt x="4595" y="1"/>
                    </a:lnTo>
                    <a:cubicBezTo>
                      <a:pt x="4578" y="1"/>
                      <a:pt x="4561" y="1"/>
                      <a:pt x="45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1"/>
              <p:cNvSpPr/>
              <p:nvPr/>
            </p:nvSpPr>
            <p:spPr>
              <a:xfrm>
                <a:off x="3604250" y="1473525"/>
                <a:ext cx="76150" cy="98875"/>
              </a:xfrm>
              <a:custGeom>
                <a:rect b="b" l="l" r="r" t="t"/>
                <a:pathLst>
                  <a:path extrusionOk="0" h="3955" w="3046">
                    <a:moveTo>
                      <a:pt x="2609" y="1"/>
                    </a:moveTo>
                    <a:cubicBezTo>
                      <a:pt x="2609" y="2"/>
                      <a:pt x="2822" y="2520"/>
                      <a:pt x="0" y="3955"/>
                    </a:cubicBezTo>
                    <a:cubicBezTo>
                      <a:pt x="0" y="3955"/>
                      <a:pt x="3045" y="2813"/>
                      <a:pt x="26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10" name="Google Shape;2210;p41"/>
          <p:cNvGrpSpPr/>
          <p:nvPr/>
        </p:nvGrpSpPr>
        <p:grpSpPr>
          <a:xfrm>
            <a:off x="1154875" y="460412"/>
            <a:ext cx="984775" cy="989833"/>
            <a:chOff x="1437575" y="1630787"/>
            <a:chExt cx="984775" cy="989833"/>
          </a:xfrm>
        </p:grpSpPr>
        <p:sp>
          <p:nvSpPr>
            <p:cNvPr id="2211" name="Google Shape;2211;p41"/>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1"/>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 name="Google Shape;2213;p41"/>
          <p:cNvGrpSpPr/>
          <p:nvPr/>
        </p:nvGrpSpPr>
        <p:grpSpPr>
          <a:xfrm>
            <a:off x="7271050" y="3687337"/>
            <a:ext cx="984775" cy="989833"/>
            <a:chOff x="1437575" y="1630787"/>
            <a:chExt cx="984775" cy="989833"/>
          </a:xfrm>
        </p:grpSpPr>
        <p:sp>
          <p:nvSpPr>
            <p:cNvPr id="2214" name="Google Shape;2214;p41"/>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1"/>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 name="Google Shape;2216;p41"/>
          <p:cNvGrpSpPr/>
          <p:nvPr/>
        </p:nvGrpSpPr>
        <p:grpSpPr>
          <a:xfrm rot="-2700000">
            <a:off x="98215" y="3930444"/>
            <a:ext cx="1758278" cy="1006125"/>
            <a:chOff x="243475" y="3417775"/>
            <a:chExt cx="2535775" cy="1451025"/>
          </a:xfrm>
        </p:grpSpPr>
        <p:sp>
          <p:nvSpPr>
            <p:cNvPr id="2217" name="Google Shape;2217;p41"/>
            <p:cNvSpPr/>
            <p:nvPr/>
          </p:nvSpPr>
          <p:spPr>
            <a:xfrm>
              <a:off x="740450" y="3417775"/>
              <a:ext cx="1593500" cy="1451025"/>
            </a:xfrm>
            <a:custGeom>
              <a:rect b="b" l="l" r="r" t="t"/>
              <a:pathLst>
                <a:path extrusionOk="0" h="58041" w="63740">
                  <a:moveTo>
                    <a:pt x="31870" y="1"/>
                  </a:moveTo>
                  <a:cubicBezTo>
                    <a:pt x="24438" y="1"/>
                    <a:pt x="17006" y="2835"/>
                    <a:pt x="11338" y="8504"/>
                  </a:cubicBezTo>
                  <a:cubicBezTo>
                    <a:pt x="0" y="19841"/>
                    <a:pt x="0" y="38200"/>
                    <a:pt x="11338" y="49538"/>
                  </a:cubicBezTo>
                  <a:cubicBezTo>
                    <a:pt x="17006" y="55207"/>
                    <a:pt x="24438" y="58041"/>
                    <a:pt x="31870" y="58041"/>
                  </a:cubicBezTo>
                  <a:cubicBezTo>
                    <a:pt x="39302" y="58041"/>
                    <a:pt x="46733" y="55207"/>
                    <a:pt x="52402" y="49538"/>
                  </a:cubicBezTo>
                  <a:cubicBezTo>
                    <a:pt x="63740" y="38200"/>
                    <a:pt x="63740" y="19841"/>
                    <a:pt x="52402" y="8504"/>
                  </a:cubicBezTo>
                  <a:cubicBezTo>
                    <a:pt x="46733" y="2835"/>
                    <a:pt x="39302" y="1"/>
                    <a:pt x="31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1"/>
            <p:cNvSpPr/>
            <p:nvPr/>
          </p:nvSpPr>
          <p:spPr>
            <a:xfrm>
              <a:off x="938775" y="3604525"/>
              <a:ext cx="1319200" cy="466675"/>
            </a:xfrm>
            <a:custGeom>
              <a:rect b="b" l="l" r="r" t="t"/>
              <a:pathLst>
                <a:path extrusionOk="0" h="18667" w="52768">
                  <a:moveTo>
                    <a:pt x="4529" y="0"/>
                  </a:moveTo>
                  <a:cubicBezTo>
                    <a:pt x="2858" y="1520"/>
                    <a:pt x="1277" y="3283"/>
                    <a:pt x="0" y="5168"/>
                  </a:cubicBezTo>
                  <a:cubicBezTo>
                    <a:pt x="13818" y="14010"/>
                    <a:pt x="30258" y="18666"/>
                    <a:pt x="46666" y="18666"/>
                  </a:cubicBezTo>
                  <a:cubicBezTo>
                    <a:pt x="48702" y="18666"/>
                    <a:pt x="50738" y="18595"/>
                    <a:pt x="52767" y="18450"/>
                  </a:cubicBezTo>
                  <a:cubicBezTo>
                    <a:pt x="52585" y="16687"/>
                    <a:pt x="52251" y="14985"/>
                    <a:pt x="51734" y="13314"/>
                  </a:cubicBezTo>
                  <a:cubicBezTo>
                    <a:pt x="50535" y="13371"/>
                    <a:pt x="49335" y="13399"/>
                    <a:pt x="48135" y="13399"/>
                  </a:cubicBezTo>
                  <a:cubicBezTo>
                    <a:pt x="32714" y="13399"/>
                    <a:pt x="17248" y="8714"/>
                    <a:pt x="45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1"/>
            <p:cNvSpPr/>
            <p:nvPr/>
          </p:nvSpPr>
          <p:spPr>
            <a:xfrm>
              <a:off x="836175" y="3907725"/>
              <a:ext cx="1402050" cy="494700"/>
            </a:xfrm>
            <a:custGeom>
              <a:rect b="b" l="l" r="r" t="t"/>
              <a:pathLst>
                <a:path extrusionOk="0" h="19788" w="56082">
                  <a:moveTo>
                    <a:pt x="578" y="0"/>
                  </a:moveTo>
                  <a:cubicBezTo>
                    <a:pt x="518" y="122"/>
                    <a:pt x="487" y="182"/>
                    <a:pt x="457" y="304"/>
                  </a:cubicBezTo>
                  <a:lnTo>
                    <a:pt x="1" y="1793"/>
                  </a:lnTo>
                  <a:cubicBezTo>
                    <a:pt x="16323" y="12614"/>
                    <a:pt x="35594" y="18876"/>
                    <a:pt x="55139" y="19788"/>
                  </a:cubicBezTo>
                  <a:cubicBezTo>
                    <a:pt x="55291" y="19392"/>
                    <a:pt x="55443" y="18937"/>
                    <a:pt x="55595" y="18481"/>
                  </a:cubicBezTo>
                  <a:cubicBezTo>
                    <a:pt x="55777" y="17903"/>
                    <a:pt x="55929" y="17295"/>
                    <a:pt x="56081" y="16718"/>
                  </a:cubicBezTo>
                  <a:cubicBezTo>
                    <a:pt x="36628" y="15471"/>
                    <a:pt x="17478" y="9727"/>
                    <a:pt x="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1"/>
            <p:cNvSpPr/>
            <p:nvPr/>
          </p:nvSpPr>
          <p:spPr>
            <a:xfrm>
              <a:off x="1232100" y="3447225"/>
              <a:ext cx="908850" cy="296350"/>
            </a:xfrm>
            <a:custGeom>
              <a:rect b="b" l="l" r="r" t="t"/>
              <a:pathLst>
                <a:path extrusionOk="0" h="11854" w="36354">
                  <a:moveTo>
                    <a:pt x="4104" y="0"/>
                  </a:moveTo>
                  <a:cubicBezTo>
                    <a:pt x="2705" y="426"/>
                    <a:pt x="1338" y="912"/>
                    <a:pt x="0" y="1551"/>
                  </a:cubicBezTo>
                  <a:cubicBezTo>
                    <a:pt x="10145" y="8227"/>
                    <a:pt x="22325" y="11853"/>
                    <a:pt x="34473" y="11853"/>
                  </a:cubicBezTo>
                  <a:cubicBezTo>
                    <a:pt x="35100" y="11853"/>
                    <a:pt x="35727" y="11844"/>
                    <a:pt x="36353" y="11824"/>
                  </a:cubicBezTo>
                  <a:cubicBezTo>
                    <a:pt x="35654" y="10700"/>
                    <a:pt x="34834" y="9666"/>
                    <a:pt x="33983" y="8694"/>
                  </a:cubicBezTo>
                  <a:cubicBezTo>
                    <a:pt x="32027" y="9016"/>
                    <a:pt x="30050" y="9177"/>
                    <a:pt x="28075" y="9177"/>
                  </a:cubicBezTo>
                  <a:cubicBezTo>
                    <a:pt x="24829" y="9177"/>
                    <a:pt x="21587" y="8742"/>
                    <a:pt x="18450" y="7873"/>
                  </a:cubicBezTo>
                  <a:cubicBezTo>
                    <a:pt x="13131" y="6383"/>
                    <a:pt x="8207" y="3648"/>
                    <a:pt x="41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1"/>
            <p:cNvSpPr/>
            <p:nvPr/>
          </p:nvSpPr>
          <p:spPr>
            <a:xfrm>
              <a:off x="922825" y="4529300"/>
              <a:ext cx="813850" cy="338950"/>
            </a:xfrm>
            <a:custGeom>
              <a:rect b="b" l="l" r="r" t="t"/>
              <a:pathLst>
                <a:path extrusionOk="0" h="13558" w="32554">
                  <a:moveTo>
                    <a:pt x="0" y="1"/>
                  </a:moveTo>
                  <a:lnTo>
                    <a:pt x="0" y="1"/>
                  </a:lnTo>
                  <a:cubicBezTo>
                    <a:pt x="1277" y="2037"/>
                    <a:pt x="2796" y="3891"/>
                    <a:pt x="4559" y="5563"/>
                  </a:cubicBezTo>
                  <a:cubicBezTo>
                    <a:pt x="11338" y="8876"/>
                    <a:pt x="18450" y="11551"/>
                    <a:pt x="25745" y="13557"/>
                  </a:cubicBezTo>
                  <a:cubicBezTo>
                    <a:pt x="28055" y="13436"/>
                    <a:pt x="30335" y="13101"/>
                    <a:pt x="32554" y="12463"/>
                  </a:cubicBezTo>
                  <a:cubicBezTo>
                    <a:pt x="20943" y="10822"/>
                    <a:pt x="9727" y="653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1"/>
            <p:cNvSpPr/>
            <p:nvPr/>
          </p:nvSpPr>
          <p:spPr>
            <a:xfrm>
              <a:off x="811100" y="4166075"/>
              <a:ext cx="1294900" cy="511425"/>
            </a:xfrm>
            <a:custGeom>
              <a:rect b="b" l="l" r="r" t="t"/>
              <a:pathLst>
                <a:path extrusionOk="0" h="20457" w="51796">
                  <a:moveTo>
                    <a:pt x="1" y="1"/>
                  </a:moveTo>
                  <a:lnTo>
                    <a:pt x="1" y="1"/>
                  </a:lnTo>
                  <a:cubicBezTo>
                    <a:pt x="92" y="1824"/>
                    <a:pt x="305" y="3618"/>
                    <a:pt x="700" y="5350"/>
                  </a:cubicBezTo>
                  <a:cubicBezTo>
                    <a:pt x="14652" y="15168"/>
                    <a:pt x="31673" y="20457"/>
                    <a:pt x="48695" y="20457"/>
                  </a:cubicBezTo>
                  <a:cubicBezTo>
                    <a:pt x="49789" y="19423"/>
                    <a:pt x="50853" y="18329"/>
                    <a:pt x="51795" y="17113"/>
                  </a:cubicBezTo>
                  <a:cubicBezTo>
                    <a:pt x="33467" y="15837"/>
                    <a:pt x="15472" y="9910"/>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1"/>
            <p:cNvSpPr/>
            <p:nvPr/>
          </p:nvSpPr>
          <p:spPr>
            <a:xfrm>
              <a:off x="722950" y="3592350"/>
              <a:ext cx="1254625" cy="1276225"/>
            </a:xfrm>
            <a:custGeom>
              <a:rect b="b" l="l" r="r" t="t"/>
              <a:pathLst>
                <a:path extrusionOk="0" h="51049" w="50185">
                  <a:moveTo>
                    <a:pt x="13679" y="1"/>
                  </a:moveTo>
                  <a:lnTo>
                    <a:pt x="13679" y="1"/>
                  </a:lnTo>
                  <a:cubicBezTo>
                    <a:pt x="9819" y="3344"/>
                    <a:pt x="6718" y="7721"/>
                    <a:pt x="5016" y="12949"/>
                  </a:cubicBezTo>
                  <a:cubicBezTo>
                    <a:pt x="1" y="28208"/>
                    <a:pt x="8299" y="44561"/>
                    <a:pt x="23527" y="49576"/>
                  </a:cubicBezTo>
                  <a:cubicBezTo>
                    <a:pt x="26534" y="50575"/>
                    <a:pt x="29591" y="51048"/>
                    <a:pt x="32597" y="51048"/>
                  </a:cubicBezTo>
                  <a:cubicBezTo>
                    <a:pt x="39011" y="51048"/>
                    <a:pt x="45197" y="48895"/>
                    <a:pt x="50184" y="45108"/>
                  </a:cubicBezTo>
                  <a:lnTo>
                    <a:pt x="50184" y="45108"/>
                  </a:lnTo>
                  <a:cubicBezTo>
                    <a:pt x="47982" y="45566"/>
                    <a:pt x="45709" y="45807"/>
                    <a:pt x="43406" y="45807"/>
                  </a:cubicBezTo>
                  <a:cubicBezTo>
                    <a:pt x="40052" y="45807"/>
                    <a:pt x="36636" y="45295"/>
                    <a:pt x="33284" y="44196"/>
                  </a:cubicBezTo>
                  <a:cubicBezTo>
                    <a:pt x="16141" y="38573"/>
                    <a:pt x="6870" y="20153"/>
                    <a:pt x="12494" y="3041"/>
                  </a:cubicBezTo>
                  <a:cubicBezTo>
                    <a:pt x="12858" y="2007"/>
                    <a:pt x="13223" y="1004"/>
                    <a:pt x="136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1"/>
            <p:cNvSpPr/>
            <p:nvPr/>
          </p:nvSpPr>
          <p:spPr>
            <a:xfrm>
              <a:off x="243475" y="3736625"/>
              <a:ext cx="2535775" cy="891675"/>
            </a:xfrm>
            <a:custGeom>
              <a:rect b="b" l="l" r="r" t="t"/>
              <a:pathLst>
                <a:path extrusionOk="0" h="35667" w="101431">
                  <a:moveTo>
                    <a:pt x="5468" y="1"/>
                  </a:moveTo>
                  <a:cubicBezTo>
                    <a:pt x="2742" y="1"/>
                    <a:pt x="1093" y="442"/>
                    <a:pt x="791" y="1373"/>
                  </a:cubicBezTo>
                  <a:cubicBezTo>
                    <a:pt x="0" y="3835"/>
                    <a:pt x="8845" y="9154"/>
                    <a:pt x="22827" y="15081"/>
                  </a:cubicBezTo>
                  <a:cubicBezTo>
                    <a:pt x="30214" y="18212"/>
                    <a:pt x="38968" y="21525"/>
                    <a:pt x="48512" y="24656"/>
                  </a:cubicBezTo>
                  <a:cubicBezTo>
                    <a:pt x="58482" y="27939"/>
                    <a:pt x="67904" y="30583"/>
                    <a:pt x="75898" y="32498"/>
                  </a:cubicBezTo>
                  <a:cubicBezTo>
                    <a:pt x="84654" y="34537"/>
                    <a:pt x="91729" y="35667"/>
                    <a:pt x="96066" y="35667"/>
                  </a:cubicBezTo>
                  <a:cubicBezTo>
                    <a:pt x="98775" y="35667"/>
                    <a:pt x="100416" y="35226"/>
                    <a:pt x="100732" y="34291"/>
                  </a:cubicBezTo>
                  <a:cubicBezTo>
                    <a:pt x="101431" y="31860"/>
                    <a:pt x="93315" y="26875"/>
                    <a:pt x="80367" y="21252"/>
                  </a:cubicBezTo>
                  <a:cubicBezTo>
                    <a:pt x="80245" y="21860"/>
                    <a:pt x="80123" y="22467"/>
                    <a:pt x="79971" y="23075"/>
                  </a:cubicBezTo>
                  <a:cubicBezTo>
                    <a:pt x="83588" y="25081"/>
                    <a:pt x="85534" y="26753"/>
                    <a:pt x="85230" y="27756"/>
                  </a:cubicBezTo>
                  <a:cubicBezTo>
                    <a:pt x="84997" y="28378"/>
                    <a:pt x="83858" y="28677"/>
                    <a:pt x="81988" y="28677"/>
                  </a:cubicBezTo>
                  <a:cubicBezTo>
                    <a:pt x="80931" y="28677"/>
                    <a:pt x="79640" y="28581"/>
                    <a:pt x="78148" y="28395"/>
                  </a:cubicBezTo>
                  <a:cubicBezTo>
                    <a:pt x="71582" y="27543"/>
                    <a:pt x="61126" y="25021"/>
                    <a:pt x="49606" y="21221"/>
                  </a:cubicBezTo>
                  <a:cubicBezTo>
                    <a:pt x="38724" y="17604"/>
                    <a:pt x="29211" y="13714"/>
                    <a:pt x="23375" y="10583"/>
                  </a:cubicBezTo>
                  <a:cubicBezTo>
                    <a:pt x="19119" y="8303"/>
                    <a:pt x="16748" y="6388"/>
                    <a:pt x="17083" y="5324"/>
                  </a:cubicBezTo>
                  <a:cubicBezTo>
                    <a:pt x="17297" y="4700"/>
                    <a:pt x="18411" y="4400"/>
                    <a:pt x="20246" y="4400"/>
                  </a:cubicBezTo>
                  <a:cubicBezTo>
                    <a:pt x="21539" y="4400"/>
                    <a:pt x="23190" y="4549"/>
                    <a:pt x="25138" y="4838"/>
                  </a:cubicBezTo>
                  <a:cubicBezTo>
                    <a:pt x="25381" y="4291"/>
                    <a:pt x="25654" y="3744"/>
                    <a:pt x="25897" y="3227"/>
                  </a:cubicBezTo>
                  <a:cubicBezTo>
                    <a:pt x="17045" y="1145"/>
                    <a:pt x="9859" y="1"/>
                    <a:pt x="54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1"/>
            <p:cNvSpPr/>
            <p:nvPr/>
          </p:nvSpPr>
          <p:spPr>
            <a:xfrm>
              <a:off x="740450" y="3417775"/>
              <a:ext cx="1593500" cy="1451025"/>
            </a:xfrm>
            <a:custGeom>
              <a:rect b="b" l="l" r="r" t="t"/>
              <a:pathLst>
                <a:path extrusionOk="0" h="58041" w="63740">
                  <a:moveTo>
                    <a:pt x="31870" y="1"/>
                  </a:moveTo>
                  <a:cubicBezTo>
                    <a:pt x="24438" y="1"/>
                    <a:pt x="17006" y="2835"/>
                    <a:pt x="11338" y="8504"/>
                  </a:cubicBezTo>
                  <a:cubicBezTo>
                    <a:pt x="0" y="19841"/>
                    <a:pt x="0" y="38200"/>
                    <a:pt x="11338" y="49538"/>
                  </a:cubicBezTo>
                  <a:cubicBezTo>
                    <a:pt x="17006" y="55207"/>
                    <a:pt x="24438" y="58041"/>
                    <a:pt x="31870" y="58041"/>
                  </a:cubicBezTo>
                  <a:cubicBezTo>
                    <a:pt x="39302" y="58041"/>
                    <a:pt x="46733" y="55207"/>
                    <a:pt x="52402" y="49538"/>
                  </a:cubicBezTo>
                  <a:cubicBezTo>
                    <a:pt x="63740" y="38200"/>
                    <a:pt x="63740" y="19841"/>
                    <a:pt x="52402" y="8504"/>
                  </a:cubicBezTo>
                  <a:cubicBezTo>
                    <a:pt x="46733" y="2835"/>
                    <a:pt x="39302" y="1"/>
                    <a:pt x="318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1"/>
            <p:cNvSpPr/>
            <p:nvPr/>
          </p:nvSpPr>
          <p:spPr>
            <a:xfrm>
              <a:off x="938775" y="3604525"/>
              <a:ext cx="1319200" cy="466675"/>
            </a:xfrm>
            <a:custGeom>
              <a:rect b="b" l="l" r="r" t="t"/>
              <a:pathLst>
                <a:path extrusionOk="0" h="18667" w="52768">
                  <a:moveTo>
                    <a:pt x="4529" y="0"/>
                  </a:moveTo>
                  <a:cubicBezTo>
                    <a:pt x="2858" y="1520"/>
                    <a:pt x="1277" y="3283"/>
                    <a:pt x="0" y="5168"/>
                  </a:cubicBezTo>
                  <a:cubicBezTo>
                    <a:pt x="13818" y="14010"/>
                    <a:pt x="30258" y="18666"/>
                    <a:pt x="46666" y="18666"/>
                  </a:cubicBezTo>
                  <a:cubicBezTo>
                    <a:pt x="48702" y="18666"/>
                    <a:pt x="50738" y="18595"/>
                    <a:pt x="52767" y="18450"/>
                  </a:cubicBezTo>
                  <a:cubicBezTo>
                    <a:pt x="52585" y="16687"/>
                    <a:pt x="52251" y="14985"/>
                    <a:pt x="51734" y="13314"/>
                  </a:cubicBezTo>
                  <a:cubicBezTo>
                    <a:pt x="50535" y="13371"/>
                    <a:pt x="49335" y="13399"/>
                    <a:pt x="48135" y="13399"/>
                  </a:cubicBezTo>
                  <a:cubicBezTo>
                    <a:pt x="32714" y="13399"/>
                    <a:pt x="17248" y="8714"/>
                    <a:pt x="4529"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1"/>
            <p:cNvSpPr/>
            <p:nvPr/>
          </p:nvSpPr>
          <p:spPr>
            <a:xfrm>
              <a:off x="836175" y="3907725"/>
              <a:ext cx="1402050" cy="494700"/>
            </a:xfrm>
            <a:custGeom>
              <a:rect b="b" l="l" r="r" t="t"/>
              <a:pathLst>
                <a:path extrusionOk="0" h="19788" w="56082">
                  <a:moveTo>
                    <a:pt x="578" y="0"/>
                  </a:moveTo>
                  <a:cubicBezTo>
                    <a:pt x="518" y="122"/>
                    <a:pt x="487" y="182"/>
                    <a:pt x="457" y="304"/>
                  </a:cubicBezTo>
                  <a:lnTo>
                    <a:pt x="1" y="1793"/>
                  </a:lnTo>
                  <a:cubicBezTo>
                    <a:pt x="16323" y="12614"/>
                    <a:pt x="35594" y="18876"/>
                    <a:pt x="55139" y="19788"/>
                  </a:cubicBezTo>
                  <a:cubicBezTo>
                    <a:pt x="55291" y="19392"/>
                    <a:pt x="55443" y="18937"/>
                    <a:pt x="55595" y="18481"/>
                  </a:cubicBezTo>
                  <a:cubicBezTo>
                    <a:pt x="55777" y="17903"/>
                    <a:pt x="55929" y="17295"/>
                    <a:pt x="56081" y="16718"/>
                  </a:cubicBezTo>
                  <a:cubicBezTo>
                    <a:pt x="36628" y="15471"/>
                    <a:pt x="17478" y="9727"/>
                    <a:pt x="578"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1"/>
            <p:cNvSpPr/>
            <p:nvPr/>
          </p:nvSpPr>
          <p:spPr>
            <a:xfrm>
              <a:off x="1232100" y="3447225"/>
              <a:ext cx="908850" cy="296350"/>
            </a:xfrm>
            <a:custGeom>
              <a:rect b="b" l="l" r="r" t="t"/>
              <a:pathLst>
                <a:path extrusionOk="0" h="11854" w="36354">
                  <a:moveTo>
                    <a:pt x="4104" y="0"/>
                  </a:moveTo>
                  <a:cubicBezTo>
                    <a:pt x="2705" y="426"/>
                    <a:pt x="1338" y="912"/>
                    <a:pt x="0" y="1551"/>
                  </a:cubicBezTo>
                  <a:cubicBezTo>
                    <a:pt x="10145" y="8227"/>
                    <a:pt x="22325" y="11853"/>
                    <a:pt x="34473" y="11853"/>
                  </a:cubicBezTo>
                  <a:cubicBezTo>
                    <a:pt x="35100" y="11853"/>
                    <a:pt x="35727" y="11844"/>
                    <a:pt x="36353" y="11824"/>
                  </a:cubicBezTo>
                  <a:cubicBezTo>
                    <a:pt x="35654" y="10700"/>
                    <a:pt x="34834" y="9666"/>
                    <a:pt x="33983" y="8694"/>
                  </a:cubicBezTo>
                  <a:cubicBezTo>
                    <a:pt x="32027" y="9016"/>
                    <a:pt x="30050" y="9177"/>
                    <a:pt x="28075" y="9177"/>
                  </a:cubicBezTo>
                  <a:cubicBezTo>
                    <a:pt x="24829" y="9177"/>
                    <a:pt x="21587" y="8742"/>
                    <a:pt x="18450" y="7873"/>
                  </a:cubicBezTo>
                  <a:cubicBezTo>
                    <a:pt x="13131" y="6383"/>
                    <a:pt x="8207" y="3648"/>
                    <a:pt x="4104"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1"/>
            <p:cNvSpPr/>
            <p:nvPr/>
          </p:nvSpPr>
          <p:spPr>
            <a:xfrm>
              <a:off x="922825" y="4529300"/>
              <a:ext cx="813850" cy="338950"/>
            </a:xfrm>
            <a:custGeom>
              <a:rect b="b" l="l" r="r" t="t"/>
              <a:pathLst>
                <a:path extrusionOk="0" h="13558" w="32554">
                  <a:moveTo>
                    <a:pt x="0" y="1"/>
                  </a:moveTo>
                  <a:lnTo>
                    <a:pt x="0" y="1"/>
                  </a:lnTo>
                  <a:cubicBezTo>
                    <a:pt x="1277" y="2037"/>
                    <a:pt x="2796" y="3891"/>
                    <a:pt x="4559" y="5563"/>
                  </a:cubicBezTo>
                  <a:cubicBezTo>
                    <a:pt x="11338" y="8876"/>
                    <a:pt x="18450" y="11551"/>
                    <a:pt x="25745" y="13557"/>
                  </a:cubicBezTo>
                  <a:cubicBezTo>
                    <a:pt x="28055" y="13436"/>
                    <a:pt x="30335" y="13101"/>
                    <a:pt x="32554" y="12463"/>
                  </a:cubicBezTo>
                  <a:cubicBezTo>
                    <a:pt x="20943" y="10822"/>
                    <a:pt x="9727" y="6536"/>
                    <a:pt x="0" y="1"/>
                  </a:cubicBezTo>
                  <a:close/>
                </a:path>
              </a:pathLst>
            </a:custGeom>
            <a:solidFill>
              <a:srgbClr val="70C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1"/>
            <p:cNvSpPr/>
            <p:nvPr/>
          </p:nvSpPr>
          <p:spPr>
            <a:xfrm>
              <a:off x="811100" y="4166075"/>
              <a:ext cx="1294900" cy="511425"/>
            </a:xfrm>
            <a:custGeom>
              <a:rect b="b" l="l" r="r" t="t"/>
              <a:pathLst>
                <a:path extrusionOk="0" h="20457" w="51796">
                  <a:moveTo>
                    <a:pt x="1" y="1"/>
                  </a:moveTo>
                  <a:lnTo>
                    <a:pt x="1" y="1"/>
                  </a:lnTo>
                  <a:cubicBezTo>
                    <a:pt x="92" y="1824"/>
                    <a:pt x="305" y="3618"/>
                    <a:pt x="700" y="5350"/>
                  </a:cubicBezTo>
                  <a:cubicBezTo>
                    <a:pt x="14652" y="15168"/>
                    <a:pt x="31673" y="20457"/>
                    <a:pt x="48695" y="20457"/>
                  </a:cubicBezTo>
                  <a:cubicBezTo>
                    <a:pt x="49789" y="19423"/>
                    <a:pt x="50853" y="18329"/>
                    <a:pt x="51795" y="17113"/>
                  </a:cubicBezTo>
                  <a:cubicBezTo>
                    <a:pt x="33467" y="15837"/>
                    <a:pt x="15472" y="9910"/>
                    <a:pt x="1" y="1"/>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1"/>
            <p:cNvSpPr/>
            <p:nvPr/>
          </p:nvSpPr>
          <p:spPr>
            <a:xfrm>
              <a:off x="722950" y="3592350"/>
              <a:ext cx="1254625" cy="1276225"/>
            </a:xfrm>
            <a:custGeom>
              <a:rect b="b" l="l" r="r" t="t"/>
              <a:pathLst>
                <a:path extrusionOk="0" h="51049" w="50185">
                  <a:moveTo>
                    <a:pt x="13679" y="1"/>
                  </a:moveTo>
                  <a:lnTo>
                    <a:pt x="13679" y="1"/>
                  </a:lnTo>
                  <a:cubicBezTo>
                    <a:pt x="9819" y="3344"/>
                    <a:pt x="6718" y="7721"/>
                    <a:pt x="5016" y="12949"/>
                  </a:cubicBezTo>
                  <a:cubicBezTo>
                    <a:pt x="1" y="28208"/>
                    <a:pt x="8299" y="44561"/>
                    <a:pt x="23527" y="49576"/>
                  </a:cubicBezTo>
                  <a:cubicBezTo>
                    <a:pt x="26534" y="50575"/>
                    <a:pt x="29591" y="51048"/>
                    <a:pt x="32597" y="51048"/>
                  </a:cubicBezTo>
                  <a:cubicBezTo>
                    <a:pt x="39011" y="51048"/>
                    <a:pt x="45197" y="48895"/>
                    <a:pt x="50184" y="45108"/>
                  </a:cubicBezTo>
                  <a:lnTo>
                    <a:pt x="50184" y="45108"/>
                  </a:lnTo>
                  <a:cubicBezTo>
                    <a:pt x="47982" y="45566"/>
                    <a:pt x="45709" y="45807"/>
                    <a:pt x="43406" y="45807"/>
                  </a:cubicBezTo>
                  <a:cubicBezTo>
                    <a:pt x="40052" y="45807"/>
                    <a:pt x="36636" y="45295"/>
                    <a:pt x="33284" y="44196"/>
                  </a:cubicBezTo>
                  <a:cubicBezTo>
                    <a:pt x="16141" y="38573"/>
                    <a:pt x="6870" y="20153"/>
                    <a:pt x="12494" y="3041"/>
                  </a:cubicBezTo>
                  <a:cubicBezTo>
                    <a:pt x="12858" y="2007"/>
                    <a:pt x="13223" y="1004"/>
                    <a:pt x="13679" y="1"/>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1"/>
            <p:cNvSpPr/>
            <p:nvPr/>
          </p:nvSpPr>
          <p:spPr>
            <a:xfrm>
              <a:off x="243475" y="3736625"/>
              <a:ext cx="2535775" cy="891675"/>
            </a:xfrm>
            <a:custGeom>
              <a:rect b="b" l="l" r="r" t="t"/>
              <a:pathLst>
                <a:path extrusionOk="0" h="35667" w="101431">
                  <a:moveTo>
                    <a:pt x="5468" y="1"/>
                  </a:moveTo>
                  <a:cubicBezTo>
                    <a:pt x="2742" y="1"/>
                    <a:pt x="1093" y="442"/>
                    <a:pt x="791" y="1373"/>
                  </a:cubicBezTo>
                  <a:cubicBezTo>
                    <a:pt x="0" y="3835"/>
                    <a:pt x="8845" y="9154"/>
                    <a:pt x="22827" y="15081"/>
                  </a:cubicBezTo>
                  <a:cubicBezTo>
                    <a:pt x="30214" y="18212"/>
                    <a:pt x="38968" y="21525"/>
                    <a:pt x="48512" y="24656"/>
                  </a:cubicBezTo>
                  <a:cubicBezTo>
                    <a:pt x="58482" y="27939"/>
                    <a:pt x="67904" y="30583"/>
                    <a:pt x="75898" y="32498"/>
                  </a:cubicBezTo>
                  <a:cubicBezTo>
                    <a:pt x="84654" y="34537"/>
                    <a:pt x="91729" y="35667"/>
                    <a:pt x="96066" y="35667"/>
                  </a:cubicBezTo>
                  <a:cubicBezTo>
                    <a:pt x="98775" y="35667"/>
                    <a:pt x="100416" y="35226"/>
                    <a:pt x="100732" y="34291"/>
                  </a:cubicBezTo>
                  <a:cubicBezTo>
                    <a:pt x="101431" y="31860"/>
                    <a:pt x="93315" y="26875"/>
                    <a:pt x="80367" y="21252"/>
                  </a:cubicBezTo>
                  <a:cubicBezTo>
                    <a:pt x="80245" y="21860"/>
                    <a:pt x="80123" y="22467"/>
                    <a:pt x="79971" y="23075"/>
                  </a:cubicBezTo>
                  <a:cubicBezTo>
                    <a:pt x="83588" y="25081"/>
                    <a:pt x="85534" y="26753"/>
                    <a:pt x="85230" y="27756"/>
                  </a:cubicBezTo>
                  <a:cubicBezTo>
                    <a:pt x="84997" y="28378"/>
                    <a:pt x="83858" y="28677"/>
                    <a:pt x="81988" y="28677"/>
                  </a:cubicBezTo>
                  <a:cubicBezTo>
                    <a:pt x="80931" y="28677"/>
                    <a:pt x="79640" y="28581"/>
                    <a:pt x="78148" y="28395"/>
                  </a:cubicBezTo>
                  <a:cubicBezTo>
                    <a:pt x="71582" y="27543"/>
                    <a:pt x="61126" y="25021"/>
                    <a:pt x="49606" y="21221"/>
                  </a:cubicBezTo>
                  <a:cubicBezTo>
                    <a:pt x="38724" y="17604"/>
                    <a:pt x="29211" y="13714"/>
                    <a:pt x="23375" y="10583"/>
                  </a:cubicBezTo>
                  <a:cubicBezTo>
                    <a:pt x="19119" y="8303"/>
                    <a:pt x="16748" y="6388"/>
                    <a:pt x="17083" y="5324"/>
                  </a:cubicBezTo>
                  <a:cubicBezTo>
                    <a:pt x="17297" y="4700"/>
                    <a:pt x="18411" y="4400"/>
                    <a:pt x="20246" y="4400"/>
                  </a:cubicBezTo>
                  <a:cubicBezTo>
                    <a:pt x="21539" y="4400"/>
                    <a:pt x="23190" y="4549"/>
                    <a:pt x="25138" y="4838"/>
                  </a:cubicBezTo>
                  <a:cubicBezTo>
                    <a:pt x="25381" y="4291"/>
                    <a:pt x="25654" y="3744"/>
                    <a:pt x="25897" y="3227"/>
                  </a:cubicBezTo>
                  <a:cubicBezTo>
                    <a:pt x="17045" y="1145"/>
                    <a:pt x="9859" y="1"/>
                    <a:pt x="54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194" name="Shape 4194"/>
        <p:cNvGrpSpPr/>
        <p:nvPr/>
      </p:nvGrpSpPr>
      <p:grpSpPr>
        <a:xfrm>
          <a:off x="0" y="0"/>
          <a:ext cx="0" cy="0"/>
          <a:chOff x="0" y="0"/>
          <a:chExt cx="0" cy="0"/>
        </a:xfrm>
      </p:grpSpPr>
      <p:sp>
        <p:nvSpPr>
          <p:cNvPr id="4195" name="Google Shape;4195;p77"/>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sp>
        <p:nvSpPr>
          <p:cNvPr id="4196" name="Google Shape;4196;p7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pic>
        <p:nvPicPr>
          <p:cNvPr id="4197" name="Google Shape;4197;p77"/>
          <p:cNvPicPr preferRelativeResize="0"/>
          <p:nvPr/>
        </p:nvPicPr>
        <p:blipFill rotWithShape="1">
          <a:blip r:embed="rId4">
            <a:alphaModFix/>
          </a:blip>
          <a:srcRect b="16540" l="0" r="0" t="16547"/>
          <a:stretch/>
        </p:blipFill>
        <p:spPr>
          <a:xfrm>
            <a:off x="510820" y="2688639"/>
            <a:ext cx="1606720" cy="1075075"/>
          </a:xfrm>
          <a:prstGeom prst="rect">
            <a:avLst/>
          </a:prstGeom>
          <a:noFill/>
          <a:ln>
            <a:noFill/>
          </a:ln>
        </p:spPr>
      </p:pic>
      <p:sp>
        <p:nvSpPr>
          <p:cNvPr id="4198" name="Google Shape;4198;p77">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4199" name="Google Shape;4199;p77">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4200" name="Google Shape;4200;p77">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4201" name="Google Shape;4201;p77">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4202" name="Google Shape;4202;p77"/>
          <p:cNvPicPr preferRelativeResize="0"/>
          <p:nvPr/>
        </p:nvPicPr>
        <p:blipFill rotWithShape="1">
          <a:blip r:embed="rId13">
            <a:alphaModFix/>
          </a:blip>
          <a:srcRect b="0" l="0" r="0" t="0"/>
          <a:stretch/>
        </p:blipFill>
        <p:spPr>
          <a:xfrm>
            <a:off x="2255077" y="2410850"/>
            <a:ext cx="1340595" cy="1340605"/>
          </a:xfrm>
          <a:prstGeom prst="rect">
            <a:avLst/>
          </a:prstGeom>
          <a:noFill/>
          <a:ln>
            <a:noFill/>
          </a:ln>
        </p:spPr>
      </p:pic>
      <p:pic>
        <p:nvPicPr>
          <p:cNvPr id="4203" name="Google Shape;4203;p77"/>
          <p:cNvPicPr preferRelativeResize="0"/>
          <p:nvPr/>
        </p:nvPicPr>
        <p:blipFill rotWithShape="1">
          <a:blip r:embed="rId14">
            <a:alphaModFix/>
          </a:blip>
          <a:srcRect b="6377" l="0" r="0" t="6377"/>
          <a:stretch/>
        </p:blipFill>
        <p:spPr>
          <a:xfrm>
            <a:off x="3774275" y="2532512"/>
            <a:ext cx="1448305" cy="1263590"/>
          </a:xfrm>
          <a:prstGeom prst="rect">
            <a:avLst/>
          </a:prstGeom>
          <a:noFill/>
          <a:ln>
            <a:noFill/>
          </a:ln>
        </p:spPr>
      </p:pic>
      <p:pic>
        <p:nvPicPr>
          <p:cNvPr id="4204" name="Google Shape;4204;p77"/>
          <p:cNvPicPr preferRelativeResize="0"/>
          <p:nvPr/>
        </p:nvPicPr>
        <p:blipFill rotWithShape="1">
          <a:blip r:embed="rId15">
            <a:alphaModFix/>
          </a:blip>
          <a:srcRect b="9256" l="0" r="0" t="9256"/>
          <a:stretch/>
        </p:blipFill>
        <p:spPr>
          <a:xfrm>
            <a:off x="5347337" y="2581527"/>
            <a:ext cx="1448285" cy="1180165"/>
          </a:xfrm>
          <a:prstGeom prst="rect">
            <a:avLst/>
          </a:prstGeom>
          <a:noFill/>
          <a:ln>
            <a:noFill/>
          </a:ln>
        </p:spPr>
      </p:pic>
      <p:pic>
        <p:nvPicPr>
          <p:cNvPr id="4205" name="Google Shape;4205;p77"/>
          <p:cNvPicPr preferRelativeResize="0"/>
          <p:nvPr/>
        </p:nvPicPr>
        <p:blipFill rotWithShape="1">
          <a:blip r:embed="rId16">
            <a:alphaModFix/>
          </a:blip>
          <a:srcRect b="14844" l="0" r="0" t="14837"/>
          <a:stretch/>
        </p:blipFill>
        <p:spPr>
          <a:xfrm>
            <a:off x="6836257" y="2523903"/>
            <a:ext cx="1796925" cy="1263600"/>
          </a:xfrm>
          <a:prstGeom prst="rect">
            <a:avLst/>
          </a:prstGeom>
          <a:noFill/>
          <a:ln>
            <a:noFill/>
          </a:ln>
        </p:spPr>
      </p:pic>
      <p:sp>
        <p:nvSpPr>
          <p:cNvPr id="4206" name="Google Shape;4206;p77">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210" name="Shape 4210"/>
        <p:cNvGrpSpPr/>
        <p:nvPr/>
      </p:nvGrpSpPr>
      <p:grpSpPr>
        <a:xfrm>
          <a:off x="0" y="0"/>
          <a:ext cx="0" cy="0"/>
          <a:chOff x="0" y="0"/>
          <a:chExt cx="0" cy="0"/>
        </a:xfrm>
      </p:grpSpPr>
      <p:grpSp>
        <p:nvGrpSpPr>
          <p:cNvPr id="4211" name="Google Shape;4211;p78"/>
          <p:cNvGrpSpPr/>
          <p:nvPr/>
        </p:nvGrpSpPr>
        <p:grpSpPr>
          <a:xfrm>
            <a:off x="5082708" y="3095784"/>
            <a:ext cx="442841" cy="514271"/>
            <a:chOff x="4727025" y="1332775"/>
            <a:chExt cx="59900" cy="69625"/>
          </a:xfrm>
        </p:grpSpPr>
        <p:sp>
          <p:nvSpPr>
            <p:cNvPr id="4212" name="Google Shape;4212;p7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4" name="Google Shape;4214;p78"/>
          <p:cNvGrpSpPr/>
          <p:nvPr/>
        </p:nvGrpSpPr>
        <p:grpSpPr>
          <a:xfrm>
            <a:off x="5758025" y="2343272"/>
            <a:ext cx="500909" cy="500899"/>
            <a:chOff x="4820425" y="1329900"/>
            <a:chExt cx="70175" cy="70350"/>
          </a:xfrm>
        </p:grpSpPr>
        <p:sp>
          <p:nvSpPr>
            <p:cNvPr id="4215" name="Google Shape;4215;p7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9" name="Google Shape;4219;p78"/>
          <p:cNvGrpSpPr/>
          <p:nvPr/>
        </p:nvGrpSpPr>
        <p:grpSpPr>
          <a:xfrm>
            <a:off x="6410648" y="2355062"/>
            <a:ext cx="538135" cy="493119"/>
            <a:chOff x="4903200" y="1331525"/>
            <a:chExt cx="73575" cy="67425"/>
          </a:xfrm>
        </p:grpSpPr>
        <p:sp>
          <p:nvSpPr>
            <p:cNvPr id="4220" name="Google Shape;4220;p7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221" name="Google Shape;4221;p7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2" name="Google Shape;4222;p78"/>
          <p:cNvGrpSpPr/>
          <p:nvPr/>
        </p:nvGrpSpPr>
        <p:grpSpPr>
          <a:xfrm>
            <a:off x="5670599" y="3097040"/>
            <a:ext cx="544563" cy="511895"/>
            <a:chOff x="4815575" y="1416800"/>
            <a:chExt cx="73750" cy="71400"/>
          </a:xfrm>
        </p:grpSpPr>
        <p:sp>
          <p:nvSpPr>
            <p:cNvPr id="4223" name="Google Shape;4223;p7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6" name="Google Shape;4226;p78"/>
          <p:cNvGrpSpPr/>
          <p:nvPr/>
        </p:nvGrpSpPr>
        <p:grpSpPr>
          <a:xfrm>
            <a:off x="6367224" y="3096746"/>
            <a:ext cx="602914" cy="512477"/>
            <a:chOff x="4902475" y="1418875"/>
            <a:chExt cx="74500" cy="63775"/>
          </a:xfrm>
        </p:grpSpPr>
        <p:sp>
          <p:nvSpPr>
            <p:cNvPr id="4227" name="Google Shape;4227;p7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8"/>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9" name="Google Shape;4229;p78"/>
          <p:cNvGrpSpPr/>
          <p:nvPr/>
        </p:nvGrpSpPr>
        <p:grpSpPr>
          <a:xfrm>
            <a:off x="5783096" y="3835985"/>
            <a:ext cx="515391" cy="525699"/>
            <a:chOff x="4818100" y="1507675"/>
            <a:chExt cx="71225" cy="71625"/>
          </a:xfrm>
        </p:grpSpPr>
        <p:sp>
          <p:nvSpPr>
            <p:cNvPr id="4230" name="Google Shape;4230;p7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4" name="Google Shape;4234;p78"/>
          <p:cNvGrpSpPr/>
          <p:nvPr/>
        </p:nvGrpSpPr>
        <p:grpSpPr>
          <a:xfrm>
            <a:off x="5121199" y="3857517"/>
            <a:ext cx="522956" cy="489869"/>
            <a:chOff x="4721450" y="1509475"/>
            <a:chExt cx="79350" cy="74325"/>
          </a:xfrm>
        </p:grpSpPr>
        <p:sp>
          <p:nvSpPr>
            <p:cNvPr id="4235" name="Google Shape;4235;p7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9" name="Google Shape;4239;p78"/>
          <p:cNvGrpSpPr/>
          <p:nvPr/>
        </p:nvGrpSpPr>
        <p:grpSpPr>
          <a:xfrm>
            <a:off x="6444441" y="3837269"/>
            <a:ext cx="525704" cy="535436"/>
            <a:chOff x="4906800" y="1507500"/>
            <a:chExt cx="70350" cy="71075"/>
          </a:xfrm>
        </p:grpSpPr>
        <p:sp>
          <p:nvSpPr>
            <p:cNvPr id="4240" name="Google Shape;4240;p7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5" name="Google Shape;4245;p78"/>
          <p:cNvGrpSpPr/>
          <p:nvPr/>
        </p:nvGrpSpPr>
        <p:grpSpPr>
          <a:xfrm>
            <a:off x="4477263" y="2343250"/>
            <a:ext cx="508054" cy="508095"/>
            <a:chOff x="3736598" y="2170606"/>
            <a:chExt cx="404889" cy="404889"/>
          </a:xfrm>
        </p:grpSpPr>
        <p:sp>
          <p:nvSpPr>
            <p:cNvPr id="4246" name="Google Shape;4246;p7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0" name="Google Shape;4250;p78"/>
          <p:cNvGrpSpPr/>
          <p:nvPr/>
        </p:nvGrpSpPr>
        <p:grpSpPr>
          <a:xfrm>
            <a:off x="3765303" y="2343345"/>
            <a:ext cx="575790" cy="507904"/>
            <a:chOff x="3161917" y="2170682"/>
            <a:chExt cx="458870" cy="404737"/>
          </a:xfrm>
        </p:grpSpPr>
        <p:sp>
          <p:nvSpPr>
            <p:cNvPr id="4251" name="Google Shape;4251;p7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252" name="Google Shape;4252;p7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4" name="Google Shape;4254;p78"/>
          <p:cNvGrpSpPr/>
          <p:nvPr/>
        </p:nvGrpSpPr>
        <p:grpSpPr>
          <a:xfrm>
            <a:off x="3792833" y="3103717"/>
            <a:ext cx="520730" cy="498567"/>
            <a:chOff x="3179914" y="2889488"/>
            <a:chExt cx="422876" cy="404911"/>
          </a:xfrm>
        </p:grpSpPr>
        <p:sp>
          <p:nvSpPr>
            <p:cNvPr id="4255" name="Google Shape;4255;p7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1" name="Google Shape;4261;p78"/>
          <p:cNvGrpSpPr/>
          <p:nvPr/>
        </p:nvGrpSpPr>
        <p:grpSpPr>
          <a:xfrm>
            <a:off x="4421513" y="3103677"/>
            <a:ext cx="516145" cy="498648"/>
            <a:chOff x="3729467" y="2889422"/>
            <a:chExt cx="419153" cy="404977"/>
          </a:xfrm>
        </p:grpSpPr>
        <p:sp>
          <p:nvSpPr>
            <p:cNvPr id="4262" name="Google Shape;4262;p7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69" name="Google Shape;4269;p78"/>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8"/>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8"/>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8"/>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3" name="Google Shape;4273;p78"/>
          <p:cNvGrpSpPr/>
          <p:nvPr/>
        </p:nvGrpSpPr>
        <p:grpSpPr>
          <a:xfrm>
            <a:off x="7141841" y="2550562"/>
            <a:ext cx="166473" cy="141497"/>
            <a:chOff x="4660325" y="1866850"/>
            <a:chExt cx="68350" cy="58100"/>
          </a:xfrm>
        </p:grpSpPr>
        <p:sp>
          <p:nvSpPr>
            <p:cNvPr id="4274" name="Google Shape;4274;p7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6" name="Google Shape;4276;p78"/>
          <p:cNvGrpSpPr/>
          <p:nvPr/>
        </p:nvGrpSpPr>
        <p:grpSpPr>
          <a:xfrm>
            <a:off x="7451186" y="2576286"/>
            <a:ext cx="162515" cy="90049"/>
            <a:chOff x="4791775" y="1877500"/>
            <a:chExt cx="66725" cy="36975"/>
          </a:xfrm>
        </p:grpSpPr>
        <p:sp>
          <p:nvSpPr>
            <p:cNvPr id="4277" name="Google Shape;4277;p7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9" name="Google Shape;4279;p78"/>
          <p:cNvGrpSpPr/>
          <p:nvPr/>
        </p:nvGrpSpPr>
        <p:grpSpPr>
          <a:xfrm>
            <a:off x="7772899" y="2576286"/>
            <a:ext cx="144979" cy="90049"/>
            <a:chOff x="4923925" y="1877500"/>
            <a:chExt cx="59525" cy="36975"/>
          </a:xfrm>
        </p:grpSpPr>
        <p:sp>
          <p:nvSpPr>
            <p:cNvPr id="4280" name="Google Shape;4280;p7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2" name="Google Shape;4282;p78"/>
          <p:cNvGrpSpPr/>
          <p:nvPr/>
        </p:nvGrpSpPr>
        <p:grpSpPr>
          <a:xfrm>
            <a:off x="8067390" y="2558477"/>
            <a:ext cx="141447" cy="125667"/>
            <a:chOff x="5058450" y="1870100"/>
            <a:chExt cx="58075" cy="51600"/>
          </a:xfrm>
        </p:grpSpPr>
        <p:sp>
          <p:nvSpPr>
            <p:cNvPr id="4283" name="Google Shape;4283;p7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5" name="Google Shape;4285;p78"/>
          <p:cNvGrpSpPr/>
          <p:nvPr/>
        </p:nvGrpSpPr>
        <p:grpSpPr>
          <a:xfrm>
            <a:off x="7481905" y="2980885"/>
            <a:ext cx="101077" cy="107645"/>
            <a:chOff x="4811425" y="2065025"/>
            <a:chExt cx="41500" cy="44200"/>
          </a:xfrm>
        </p:grpSpPr>
        <p:sp>
          <p:nvSpPr>
            <p:cNvPr id="4286" name="Google Shape;4286;p7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8" name="Google Shape;4288;p78"/>
          <p:cNvGrpSpPr/>
          <p:nvPr/>
        </p:nvGrpSpPr>
        <p:grpSpPr>
          <a:xfrm>
            <a:off x="7774342" y="2981098"/>
            <a:ext cx="120867" cy="107218"/>
            <a:chOff x="4929875" y="2065025"/>
            <a:chExt cx="49625" cy="44025"/>
          </a:xfrm>
        </p:grpSpPr>
        <p:sp>
          <p:nvSpPr>
            <p:cNvPr id="4289" name="Google Shape;4289;p7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1" name="Google Shape;4291;p78"/>
          <p:cNvGrpSpPr/>
          <p:nvPr/>
        </p:nvGrpSpPr>
        <p:grpSpPr>
          <a:xfrm>
            <a:off x="8103011" y="2984112"/>
            <a:ext cx="70206" cy="101191"/>
            <a:chOff x="5083925" y="2066350"/>
            <a:chExt cx="28825" cy="41550"/>
          </a:xfrm>
        </p:grpSpPr>
        <p:sp>
          <p:nvSpPr>
            <p:cNvPr id="4292" name="Google Shape;4292;p7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4" name="Google Shape;4294;p78"/>
          <p:cNvGrpSpPr/>
          <p:nvPr/>
        </p:nvGrpSpPr>
        <p:grpSpPr>
          <a:xfrm>
            <a:off x="7134565" y="2999759"/>
            <a:ext cx="181026" cy="69896"/>
            <a:chOff x="4659775" y="2072775"/>
            <a:chExt cx="74325" cy="28700"/>
          </a:xfrm>
        </p:grpSpPr>
        <p:sp>
          <p:nvSpPr>
            <p:cNvPr id="4295" name="Google Shape;4295;p7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8" name="Google Shape;4298;p78"/>
          <p:cNvGrpSpPr/>
          <p:nvPr/>
        </p:nvGrpSpPr>
        <p:grpSpPr>
          <a:xfrm>
            <a:off x="8054421" y="2790324"/>
            <a:ext cx="167387" cy="89197"/>
            <a:chOff x="4662475" y="1976500"/>
            <a:chExt cx="68725" cy="36625"/>
          </a:xfrm>
        </p:grpSpPr>
        <p:sp>
          <p:nvSpPr>
            <p:cNvPr id="4299" name="Google Shape;4299;p7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2" name="Google Shape;4302;p78"/>
          <p:cNvGrpSpPr/>
          <p:nvPr/>
        </p:nvGrpSpPr>
        <p:grpSpPr>
          <a:xfrm>
            <a:off x="7751326" y="2793764"/>
            <a:ext cx="166899" cy="82317"/>
            <a:chOff x="4920150" y="1977875"/>
            <a:chExt cx="68525" cy="33800"/>
          </a:xfrm>
        </p:grpSpPr>
        <p:sp>
          <p:nvSpPr>
            <p:cNvPr id="4303" name="Google Shape;4303;p7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6" name="Google Shape;4306;p78"/>
          <p:cNvGrpSpPr/>
          <p:nvPr/>
        </p:nvGrpSpPr>
        <p:grpSpPr>
          <a:xfrm>
            <a:off x="7162483" y="3197682"/>
            <a:ext cx="125190" cy="127859"/>
            <a:chOff x="4676550" y="2160575"/>
            <a:chExt cx="51400" cy="52500"/>
          </a:xfrm>
        </p:grpSpPr>
        <p:sp>
          <p:nvSpPr>
            <p:cNvPr id="4307" name="Google Shape;4307;p7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0" name="Google Shape;4310;p78"/>
          <p:cNvGrpSpPr/>
          <p:nvPr/>
        </p:nvGrpSpPr>
        <p:grpSpPr>
          <a:xfrm>
            <a:off x="7459741" y="3204714"/>
            <a:ext cx="145405" cy="113794"/>
            <a:chOff x="4768325" y="2163475"/>
            <a:chExt cx="59700" cy="46725"/>
          </a:xfrm>
        </p:grpSpPr>
        <p:sp>
          <p:nvSpPr>
            <p:cNvPr id="4311" name="Google Shape;4311;p7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13" name="Google Shape;4313;p78"/>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8"/>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8"/>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8"/>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8"/>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8"/>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9" name="Google Shape;4319;p78"/>
          <p:cNvGrpSpPr/>
          <p:nvPr/>
        </p:nvGrpSpPr>
        <p:grpSpPr>
          <a:xfrm>
            <a:off x="7476059" y="3459808"/>
            <a:ext cx="112768" cy="106853"/>
            <a:chOff x="4768575" y="2253950"/>
            <a:chExt cx="46300" cy="43875"/>
          </a:xfrm>
        </p:grpSpPr>
        <p:sp>
          <p:nvSpPr>
            <p:cNvPr id="4320" name="Google Shape;4320;p7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2" name="Google Shape;4322;p78"/>
          <p:cNvGrpSpPr/>
          <p:nvPr/>
        </p:nvGrpSpPr>
        <p:grpSpPr>
          <a:xfrm>
            <a:off x="7775682" y="3948834"/>
            <a:ext cx="118187" cy="146246"/>
            <a:chOff x="4960900" y="2433225"/>
            <a:chExt cx="48525" cy="60050"/>
          </a:xfrm>
        </p:grpSpPr>
        <p:sp>
          <p:nvSpPr>
            <p:cNvPr id="4323" name="Google Shape;4323;p7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5" name="Google Shape;4325;p78"/>
          <p:cNvGrpSpPr/>
          <p:nvPr/>
        </p:nvGrpSpPr>
        <p:grpSpPr>
          <a:xfrm>
            <a:off x="7464247" y="4212895"/>
            <a:ext cx="136394" cy="143810"/>
            <a:chOff x="4854075" y="2527625"/>
            <a:chExt cx="56000" cy="59050"/>
          </a:xfrm>
        </p:grpSpPr>
        <p:sp>
          <p:nvSpPr>
            <p:cNvPr id="4326" name="Google Shape;4326;p7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28" name="Google Shape;4328;p78"/>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8"/>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8"/>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1" name="Google Shape;4331;p78"/>
          <p:cNvGrpSpPr/>
          <p:nvPr/>
        </p:nvGrpSpPr>
        <p:grpSpPr>
          <a:xfrm>
            <a:off x="8088458" y="3676639"/>
            <a:ext cx="99312" cy="160797"/>
            <a:chOff x="5059700" y="2334775"/>
            <a:chExt cx="40775" cy="66025"/>
          </a:xfrm>
        </p:grpSpPr>
        <p:sp>
          <p:nvSpPr>
            <p:cNvPr id="4332" name="Google Shape;4332;p7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1" name="Google Shape;4341;p78"/>
          <p:cNvGrpSpPr/>
          <p:nvPr/>
        </p:nvGrpSpPr>
        <p:grpSpPr>
          <a:xfrm>
            <a:off x="8045622" y="3941771"/>
            <a:ext cx="184984" cy="160371"/>
            <a:chOff x="5037700" y="2430325"/>
            <a:chExt cx="75950" cy="65850"/>
          </a:xfrm>
        </p:grpSpPr>
        <p:sp>
          <p:nvSpPr>
            <p:cNvPr id="4342" name="Google Shape;4342;p7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4" name="Google Shape;4344;p78"/>
          <p:cNvGrpSpPr/>
          <p:nvPr/>
        </p:nvGrpSpPr>
        <p:grpSpPr>
          <a:xfrm>
            <a:off x="7465128" y="3708223"/>
            <a:ext cx="173014" cy="97629"/>
            <a:chOff x="4756975" y="2341800"/>
            <a:chExt cx="91975" cy="51925"/>
          </a:xfrm>
        </p:grpSpPr>
        <p:sp>
          <p:nvSpPr>
            <p:cNvPr id="4345" name="Google Shape;4345;p7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5" name="Google Shape;4365;p78"/>
          <p:cNvGrpSpPr/>
          <p:nvPr/>
        </p:nvGrpSpPr>
        <p:grpSpPr>
          <a:xfrm>
            <a:off x="7732065" y="4196920"/>
            <a:ext cx="212497" cy="175761"/>
            <a:chOff x="4943575" y="2516350"/>
            <a:chExt cx="98675" cy="81700"/>
          </a:xfrm>
        </p:grpSpPr>
        <p:sp>
          <p:nvSpPr>
            <p:cNvPr id="4366" name="Google Shape;4366;p7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4" name="Google Shape;4444;p78"/>
          <p:cNvGrpSpPr/>
          <p:nvPr/>
        </p:nvGrpSpPr>
        <p:grpSpPr>
          <a:xfrm>
            <a:off x="1990126" y="3423163"/>
            <a:ext cx="965351" cy="134611"/>
            <a:chOff x="4411970" y="2962952"/>
            <a:chExt cx="706544" cy="104212"/>
          </a:xfrm>
        </p:grpSpPr>
        <p:sp>
          <p:nvSpPr>
            <p:cNvPr id="4445" name="Google Shape;4445;p7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9" name="Google Shape;4449;p78"/>
          <p:cNvGrpSpPr/>
          <p:nvPr/>
        </p:nvGrpSpPr>
        <p:grpSpPr>
          <a:xfrm>
            <a:off x="1990126" y="3012077"/>
            <a:ext cx="960158" cy="289172"/>
            <a:chOff x="4411970" y="2726085"/>
            <a:chExt cx="643107" cy="193659"/>
          </a:xfrm>
        </p:grpSpPr>
        <p:sp>
          <p:nvSpPr>
            <p:cNvPr id="4450" name="Google Shape;4450;p7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3" name="Google Shape;4453;p78"/>
          <p:cNvGrpSpPr/>
          <p:nvPr/>
        </p:nvGrpSpPr>
        <p:grpSpPr>
          <a:xfrm>
            <a:off x="993018" y="3278187"/>
            <a:ext cx="833173" cy="259209"/>
            <a:chOff x="4411970" y="4340222"/>
            <a:chExt cx="779467" cy="242683"/>
          </a:xfrm>
        </p:grpSpPr>
        <p:sp>
          <p:nvSpPr>
            <p:cNvPr id="4454" name="Google Shape;4454;p7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7" name="Google Shape;4457;p78"/>
          <p:cNvGrpSpPr/>
          <p:nvPr/>
        </p:nvGrpSpPr>
        <p:grpSpPr>
          <a:xfrm>
            <a:off x="1990126" y="2673933"/>
            <a:ext cx="965160" cy="216230"/>
            <a:chOff x="4411970" y="2468674"/>
            <a:chExt cx="747317" cy="167425"/>
          </a:xfrm>
        </p:grpSpPr>
        <p:sp>
          <p:nvSpPr>
            <p:cNvPr id="4458" name="Google Shape;4458;p7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0" name="Google Shape;4460;p78"/>
          <p:cNvGrpSpPr/>
          <p:nvPr/>
        </p:nvGrpSpPr>
        <p:grpSpPr>
          <a:xfrm>
            <a:off x="988873" y="2578650"/>
            <a:ext cx="810451" cy="319148"/>
            <a:chOff x="4411970" y="3686602"/>
            <a:chExt cx="797845" cy="314215"/>
          </a:xfrm>
        </p:grpSpPr>
        <p:sp>
          <p:nvSpPr>
            <p:cNvPr id="4461" name="Google Shape;4461;p78"/>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8"/>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8"/>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8"/>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8"/>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6" name="Google Shape;4466;p78"/>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7" name="Google Shape;4467;p78"/>
          <p:cNvGrpSpPr/>
          <p:nvPr/>
        </p:nvGrpSpPr>
        <p:grpSpPr>
          <a:xfrm>
            <a:off x="988970" y="2333174"/>
            <a:ext cx="1970333" cy="208784"/>
            <a:chOff x="6336019" y="3733725"/>
            <a:chExt cx="2566206" cy="351310"/>
          </a:xfrm>
        </p:grpSpPr>
        <p:sp>
          <p:nvSpPr>
            <p:cNvPr id="4468" name="Google Shape;4468;p78"/>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8"/>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8"/>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8"/>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2" name="Google Shape;4472;p78"/>
          <p:cNvGrpSpPr/>
          <p:nvPr/>
        </p:nvGrpSpPr>
        <p:grpSpPr>
          <a:xfrm>
            <a:off x="1990126" y="3940729"/>
            <a:ext cx="946551" cy="153200"/>
            <a:chOff x="4404545" y="3301592"/>
            <a:chExt cx="782403" cy="129272"/>
          </a:xfrm>
        </p:grpSpPr>
        <p:sp>
          <p:nvSpPr>
            <p:cNvPr id="4473" name="Google Shape;4473;p7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8"/>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5" name="Google Shape;4475;p78"/>
          <p:cNvGrpSpPr/>
          <p:nvPr/>
        </p:nvGrpSpPr>
        <p:grpSpPr>
          <a:xfrm>
            <a:off x="1990126" y="3679688"/>
            <a:ext cx="962257" cy="139127"/>
            <a:chOff x="4411970" y="3131459"/>
            <a:chExt cx="710520" cy="117397"/>
          </a:xfrm>
        </p:grpSpPr>
        <p:sp>
          <p:nvSpPr>
            <p:cNvPr id="4476" name="Google Shape;4476;p7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478" name="Google Shape;4478;p78"/>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79" name="Google Shape;4479;p78"/>
          <p:cNvGrpSpPr/>
          <p:nvPr/>
        </p:nvGrpSpPr>
        <p:grpSpPr>
          <a:xfrm>
            <a:off x="990271" y="3614482"/>
            <a:ext cx="823838" cy="458988"/>
            <a:chOff x="4411970" y="1801825"/>
            <a:chExt cx="734586" cy="409262"/>
          </a:xfrm>
        </p:grpSpPr>
        <p:sp>
          <p:nvSpPr>
            <p:cNvPr id="4480" name="Google Shape;4480;p7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2" name="Google Shape;4482;p78"/>
          <p:cNvGrpSpPr/>
          <p:nvPr/>
        </p:nvGrpSpPr>
        <p:grpSpPr>
          <a:xfrm>
            <a:off x="990271" y="4162908"/>
            <a:ext cx="856348" cy="212039"/>
            <a:chOff x="4411970" y="2233974"/>
            <a:chExt cx="763574" cy="189068"/>
          </a:xfrm>
        </p:grpSpPr>
        <p:sp>
          <p:nvSpPr>
            <p:cNvPr id="4483" name="Google Shape;4483;p78"/>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8"/>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5" name="Google Shape;4485;p78"/>
          <p:cNvGrpSpPr/>
          <p:nvPr/>
        </p:nvGrpSpPr>
        <p:grpSpPr>
          <a:xfrm>
            <a:off x="3100467" y="2338244"/>
            <a:ext cx="511602" cy="511602"/>
            <a:chOff x="5681300" y="2527788"/>
            <a:chExt cx="805800" cy="805800"/>
          </a:xfrm>
        </p:grpSpPr>
        <p:sp>
          <p:nvSpPr>
            <p:cNvPr id="4486" name="Google Shape;4486;p78"/>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8" name="Google Shape;4488;p78"/>
          <p:cNvGrpSpPr/>
          <p:nvPr/>
        </p:nvGrpSpPr>
        <p:grpSpPr>
          <a:xfrm>
            <a:off x="3097662" y="3104827"/>
            <a:ext cx="513021" cy="512935"/>
            <a:chOff x="4049800" y="640400"/>
            <a:chExt cx="858900" cy="858900"/>
          </a:xfrm>
        </p:grpSpPr>
        <p:sp>
          <p:nvSpPr>
            <p:cNvPr id="4489" name="Google Shape;4489;p78"/>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8"/>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1" name="Google Shape;4491;p78"/>
          <p:cNvGrpSpPr/>
          <p:nvPr/>
        </p:nvGrpSpPr>
        <p:grpSpPr>
          <a:xfrm>
            <a:off x="3014861" y="3756719"/>
            <a:ext cx="686489" cy="686585"/>
            <a:chOff x="5080188" y="927900"/>
            <a:chExt cx="961200" cy="961200"/>
          </a:xfrm>
        </p:grpSpPr>
        <p:sp>
          <p:nvSpPr>
            <p:cNvPr id="4492" name="Google Shape;4492;p78"/>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8"/>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8"/>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8"/>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0" name="Google Shape;4500;p78"/>
          <p:cNvGrpSpPr/>
          <p:nvPr/>
        </p:nvGrpSpPr>
        <p:grpSpPr>
          <a:xfrm>
            <a:off x="3798012" y="3849448"/>
            <a:ext cx="510373" cy="510937"/>
            <a:chOff x="7508249" y="1522825"/>
            <a:chExt cx="1326332" cy="1322987"/>
          </a:xfrm>
        </p:grpSpPr>
        <p:sp>
          <p:nvSpPr>
            <p:cNvPr id="4501" name="Google Shape;4501;p78"/>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8"/>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8"/>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8"/>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8"/>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8"/>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8"/>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8"/>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8"/>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8"/>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1" name="Google Shape;4511;p78"/>
          <p:cNvGrpSpPr/>
          <p:nvPr/>
        </p:nvGrpSpPr>
        <p:grpSpPr>
          <a:xfrm>
            <a:off x="4489605" y="3850853"/>
            <a:ext cx="492652" cy="503348"/>
            <a:chOff x="6039282" y="1042577"/>
            <a:chExt cx="734315" cy="731929"/>
          </a:xfrm>
        </p:grpSpPr>
        <p:sp>
          <p:nvSpPr>
            <p:cNvPr id="4512" name="Google Shape;4512;p7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3" name="Google Shape;4533;p78"/>
          <p:cNvGrpSpPr/>
          <p:nvPr/>
        </p:nvGrpSpPr>
        <p:grpSpPr>
          <a:xfrm>
            <a:off x="5130019" y="2346894"/>
            <a:ext cx="483304" cy="504902"/>
            <a:chOff x="1825800" y="1651625"/>
            <a:chExt cx="568125" cy="591775"/>
          </a:xfrm>
        </p:grpSpPr>
        <p:sp>
          <p:nvSpPr>
            <p:cNvPr id="4534" name="Google Shape;4534;p78"/>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8"/>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8"/>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8"/>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8"/>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40" name="Google Shape;4540;p78"/>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8"/>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8"/>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8"/>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8"/>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
        <p:nvSpPr>
          <p:cNvPr id="4545" name="Google Shape;4545;p7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49" name="Shape 4549"/>
        <p:cNvGrpSpPr/>
        <p:nvPr/>
      </p:nvGrpSpPr>
      <p:grpSpPr>
        <a:xfrm>
          <a:off x="0" y="0"/>
          <a:ext cx="0" cy="0"/>
          <a:chOff x="0" y="0"/>
          <a:chExt cx="0" cy="0"/>
        </a:xfrm>
      </p:grpSpPr>
      <p:grpSp>
        <p:nvGrpSpPr>
          <p:cNvPr id="4550" name="Google Shape;4550;p79"/>
          <p:cNvGrpSpPr/>
          <p:nvPr/>
        </p:nvGrpSpPr>
        <p:grpSpPr>
          <a:xfrm>
            <a:off x="722058" y="957091"/>
            <a:ext cx="2492868" cy="1379876"/>
            <a:chOff x="2654821" y="2311071"/>
            <a:chExt cx="2279715" cy="1262120"/>
          </a:xfrm>
        </p:grpSpPr>
        <p:grpSp>
          <p:nvGrpSpPr>
            <p:cNvPr id="4551" name="Google Shape;4551;p79"/>
            <p:cNvGrpSpPr/>
            <p:nvPr/>
          </p:nvGrpSpPr>
          <p:grpSpPr>
            <a:xfrm>
              <a:off x="4034269" y="2840745"/>
              <a:ext cx="40212" cy="36437"/>
              <a:chOff x="4293400" y="2574725"/>
              <a:chExt cx="84425" cy="80100"/>
            </a:xfrm>
          </p:grpSpPr>
          <p:sp>
            <p:nvSpPr>
              <p:cNvPr id="4552" name="Google Shape;4552;p79"/>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553" name="Google Shape;4553;p79"/>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4" name="Google Shape;4554;p79"/>
            <p:cNvGrpSpPr/>
            <p:nvPr/>
          </p:nvGrpSpPr>
          <p:grpSpPr>
            <a:xfrm>
              <a:off x="3894606" y="2334874"/>
              <a:ext cx="913198" cy="518984"/>
              <a:chOff x="4000175" y="1462675"/>
              <a:chExt cx="1917275" cy="1140875"/>
            </a:xfrm>
          </p:grpSpPr>
          <p:sp>
            <p:nvSpPr>
              <p:cNvPr id="4555" name="Google Shape;4555;p79"/>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556" name="Google Shape;4556;p79"/>
              <p:cNvGrpSpPr/>
              <p:nvPr/>
            </p:nvGrpSpPr>
            <p:grpSpPr>
              <a:xfrm>
                <a:off x="4000175" y="1462675"/>
                <a:ext cx="1917275" cy="1140875"/>
                <a:chOff x="4000175" y="1462675"/>
                <a:chExt cx="1917275" cy="1140875"/>
              </a:xfrm>
            </p:grpSpPr>
            <p:sp>
              <p:nvSpPr>
                <p:cNvPr id="4557" name="Google Shape;4557;p79"/>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558" name="Google Shape;4558;p79"/>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9"/>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9"/>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9"/>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562" name="Google Shape;4562;p79"/>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63" name="Google Shape;4563;p79"/>
            <p:cNvGrpSpPr/>
            <p:nvPr/>
          </p:nvGrpSpPr>
          <p:grpSpPr>
            <a:xfrm>
              <a:off x="3875768" y="2846704"/>
              <a:ext cx="44796" cy="47366"/>
              <a:chOff x="3960625" y="2587825"/>
              <a:chExt cx="94050" cy="104125"/>
            </a:xfrm>
          </p:grpSpPr>
          <p:sp>
            <p:nvSpPr>
              <p:cNvPr id="4564" name="Google Shape;4564;p79"/>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565" name="Google Shape;4565;p79"/>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6" name="Google Shape;4566;p79"/>
            <p:cNvGrpSpPr/>
            <p:nvPr/>
          </p:nvGrpSpPr>
          <p:grpSpPr>
            <a:xfrm>
              <a:off x="3782759" y="2807162"/>
              <a:ext cx="82686" cy="85487"/>
              <a:chOff x="3765350" y="2500900"/>
              <a:chExt cx="173600" cy="187925"/>
            </a:xfrm>
          </p:grpSpPr>
          <p:sp>
            <p:nvSpPr>
              <p:cNvPr id="4567" name="Google Shape;4567;p79"/>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568" name="Google Shape;4568;p79"/>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9"/>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9"/>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9"/>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9"/>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3" name="Google Shape;4573;p79"/>
            <p:cNvGrpSpPr/>
            <p:nvPr/>
          </p:nvGrpSpPr>
          <p:grpSpPr>
            <a:xfrm>
              <a:off x="3775674" y="2798496"/>
              <a:ext cx="40545" cy="23564"/>
              <a:chOff x="3750475" y="2481850"/>
              <a:chExt cx="85125" cy="51800"/>
            </a:xfrm>
          </p:grpSpPr>
          <p:sp>
            <p:nvSpPr>
              <p:cNvPr id="4574" name="Google Shape;4574;p79"/>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9"/>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576" name="Google Shape;4576;p79"/>
            <p:cNvGrpSpPr/>
            <p:nvPr/>
          </p:nvGrpSpPr>
          <p:grpSpPr>
            <a:xfrm>
              <a:off x="3716946" y="2776024"/>
              <a:ext cx="81971" cy="76912"/>
              <a:chOff x="3627175" y="2432450"/>
              <a:chExt cx="172100" cy="169075"/>
            </a:xfrm>
          </p:grpSpPr>
          <p:sp>
            <p:nvSpPr>
              <p:cNvPr id="4577" name="Google Shape;4577;p79"/>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9"/>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579" name="Google Shape;4579;p79"/>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580" name="Google Shape;4580;p79"/>
            <p:cNvGrpSpPr/>
            <p:nvPr/>
          </p:nvGrpSpPr>
          <p:grpSpPr>
            <a:xfrm>
              <a:off x="3685682" y="2845624"/>
              <a:ext cx="29311" cy="45055"/>
              <a:chOff x="3561536" y="2585450"/>
              <a:chExt cx="61539" cy="99045"/>
            </a:xfrm>
          </p:grpSpPr>
          <p:sp>
            <p:nvSpPr>
              <p:cNvPr id="4581" name="Google Shape;4581;p79"/>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9"/>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583" name="Google Shape;4583;p79"/>
            <p:cNvGrpSpPr/>
            <p:nvPr/>
          </p:nvGrpSpPr>
          <p:grpSpPr>
            <a:xfrm>
              <a:off x="3849905" y="2572252"/>
              <a:ext cx="74339" cy="119559"/>
              <a:chOff x="3906325" y="1984500"/>
              <a:chExt cx="156075" cy="262825"/>
            </a:xfrm>
          </p:grpSpPr>
          <p:sp>
            <p:nvSpPr>
              <p:cNvPr id="4584" name="Google Shape;4584;p79"/>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585" name="Google Shape;4585;p79"/>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6" name="Google Shape;4586;p79"/>
            <p:cNvGrpSpPr/>
            <p:nvPr/>
          </p:nvGrpSpPr>
          <p:grpSpPr>
            <a:xfrm>
              <a:off x="2654821" y="2414345"/>
              <a:ext cx="667570" cy="558731"/>
              <a:chOff x="1397225" y="1637375"/>
              <a:chExt cx="1401575" cy="1228250"/>
            </a:xfrm>
          </p:grpSpPr>
          <p:sp>
            <p:nvSpPr>
              <p:cNvPr id="4587" name="Google Shape;4587;p79"/>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588" name="Google Shape;4588;p79"/>
              <p:cNvGrpSpPr/>
              <p:nvPr/>
            </p:nvGrpSpPr>
            <p:grpSpPr>
              <a:xfrm>
                <a:off x="1397225" y="1637375"/>
                <a:ext cx="1398775" cy="1228250"/>
                <a:chOff x="1397225" y="1637375"/>
                <a:chExt cx="1398775" cy="1228250"/>
              </a:xfrm>
            </p:grpSpPr>
            <p:sp>
              <p:nvSpPr>
                <p:cNvPr id="4589" name="Google Shape;4589;p79"/>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9"/>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91" name="Google Shape;4591;p79"/>
            <p:cNvGrpSpPr/>
            <p:nvPr/>
          </p:nvGrpSpPr>
          <p:grpSpPr>
            <a:xfrm>
              <a:off x="3230417" y="3103734"/>
              <a:ext cx="282982" cy="280332"/>
              <a:chOff x="2605700" y="3152850"/>
              <a:chExt cx="594125" cy="616250"/>
            </a:xfrm>
          </p:grpSpPr>
          <p:sp>
            <p:nvSpPr>
              <p:cNvPr id="4592" name="Google Shape;4592;p79"/>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593" name="Google Shape;4593;p79"/>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594" name="Google Shape;4594;p79"/>
            <p:cNvGrpSpPr/>
            <p:nvPr/>
          </p:nvGrpSpPr>
          <p:grpSpPr>
            <a:xfrm>
              <a:off x="3265985" y="3226989"/>
              <a:ext cx="87151" cy="346202"/>
              <a:chOff x="2680375" y="3423800"/>
              <a:chExt cx="182975" cy="761050"/>
            </a:xfrm>
          </p:grpSpPr>
          <p:sp>
            <p:nvSpPr>
              <p:cNvPr id="4595" name="Google Shape;4595;p79"/>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596" name="Google Shape;4596;p79"/>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79"/>
            <p:cNvGrpSpPr/>
            <p:nvPr/>
          </p:nvGrpSpPr>
          <p:grpSpPr>
            <a:xfrm>
              <a:off x="3855466" y="3289811"/>
              <a:ext cx="112514" cy="94210"/>
              <a:chOff x="3918000" y="3561900"/>
              <a:chExt cx="236225" cy="207100"/>
            </a:xfrm>
          </p:grpSpPr>
          <p:sp>
            <p:nvSpPr>
              <p:cNvPr id="4598" name="Google Shape;4598;p79"/>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599" name="Google Shape;4599;p79"/>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00" name="Google Shape;4600;p79"/>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9"/>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9"/>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603" name="Google Shape;4603;p79"/>
            <p:cNvGrpSpPr/>
            <p:nvPr/>
          </p:nvGrpSpPr>
          <p:grpSpPr>
            <a:xfrm>
              <a:off x="2905224" y="2311071"/>
              <a:ext cx="596721" cy="528992"/>
              <a:chOff x="1922950" y="1410350"/>
              <a:chExt cx="1252825" cy="1162875"/>
            </a:xfrm>
          </p:grpSpPr>
          <p:sp>
            <p:nvSpPr>
              <p:cNvPr id="4604" name="Google Shape;4604;p79"/>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9"/>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9"/>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9"/>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9"/>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9"/>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9"/>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9"/>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9"/>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9"/>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9"/>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9"/>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9"/>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9"/>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9"/>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9"/>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4620" name="Google Shape;4620;p79"/>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9"/>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9"/>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9"/>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9"/>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9"/>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9"/>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9"/>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9"/>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9"/>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9"/>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9"/>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9"/>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9"/>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9"/>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9"/>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9"/>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9"/>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9"/>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9"/>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640" name="Google Shape;4640;p79"/>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641" name="Google Shape;4641;p79"/>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2" name="Google Shape;4642;p79"/>
            <p:cNvGrpSpPr/>
            <p:nvPr/>
          </p:nvGrpSpPr>
          <p:grpSpPr>
            <a:xfrm>
              <a:off x="3280929" y="3294542"/>
              <a:ext cx="109894" cy="272224"/>
              <a:chOff x="2711750" y="3572300"/>
              <a:chExt cx="230725" cy="598425"/>
            </a:xfrm>
          </p:grpSpPr>
          <p:sp>
            <p:nvSpPr>
              <p:cNvPr id="4643" name="Google Shape;4643;p79"/>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9"/>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45" name="Google Shape;4645;p79"/>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6" name="Google Shape;4646;p79"/>
            <p:cNvGrpSpPr/>
            <p:nvPr/>
          </p:nvGrpSpPr>
          <p:grpSpPr>
            <a:xfrm>
              <a:off x="3790439" y="2408636"/>
              <a:ext cx="73017" cy="75684"/>
              <a:chOff x="3781475" y="1624825"/>
              <a:chExt cx="153300" cy="166375"/>
            </a:xfrm>
          </p:grpSpPr>
          <p:sp>
            <p:nvSpPr>
              <p:cNvPr id="4647" name="Google Shape;4647;p79"/>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9"/>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9"/>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9"/>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1" name="Google Shape;4651;p79"/>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9"/>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9"/>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9"/>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9"/>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9"/>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9"/>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8" name="Google Shape;4658;p79"/>
            <p:cNvGrpSpPr/>
            <p:nvPr/>
          </p:nvGrpSpPr>
          <p:grpSpPr>
            <a:xfrm>
              <a:off x="4403342" y="3107749"/>
              <a:ext cx="316680" cy="101374"/>
              <a:chOff x="5068275" y="3161675"/>
              <a:chExt cx="664875" cy="222850"/>
            </a:xfrm>
          </p:grpSpPr>
          <p:sp>
            <p:nvSpPr>
              <p:cNvPr id="4659" name="Google Shape;4659;p79"/>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9"/>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9"/>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9"/>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3" name="Google Shape;4663;p79"/>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9"/>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9"/>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9"/>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9"/>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9"/>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9"/>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9"/>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9"/>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9"/>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9"/>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9"/>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9"/>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9"/>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9"/>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9"/>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9"/>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9"/>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9"/>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9"/>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9"/>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9"/>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9"/>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9"/>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9"/>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9"/>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9"/>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9"/>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9"/>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2" name="Google Shape;4692;p79"/>
            <p:cNvGrpSpPr/>
            <p:nvPr/>
          </p:nvGrpSpPr>
          <p:grpSpPr>
            <a:xfrm>
              <a:off x="3697513" y="2707266"/>
              <a:ext cx="59549" cy="79733"/>
              <a:chOff x="3586375" y="2281300"/>
              <a:chExt cx="125025" cy="175275"/>
            </a:xfrm>
          </p:grpSpPr>
          <p:sp>
            <p:nvSpPr>
              <p:cNvPr id="4693" name="Google Shape;4693;p79"/>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9"/>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95" name="Google Shape;4695;p79"/>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6" name="Google Shape;4696;p79"/>
            <p:cNvGrpSpPr/>
            <p:nvPr/>
          </p:nvGrpSpPr>
          <p:grpSpPr>
            <a:xfrm>
              <a:off x="4513224" y="3221724"/>
              <a:ext cx="274563" cy="280321"/>
              <a:chOff x="5298975" y="3412225"/>
              <a:chExt cx="576450" cy="616225"/>
            </a:xfrm>
          </p:grpSpPr>
          <p:sp>
            <p:nvSpPr>
              <p:cNvPr id="4697" name="Google Shape;4697;p79"/>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698" name="Google Shape;4698;p79"/>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9" name="Google Shape;4699;p79"/>
            <p:cNvGrpSpPr/>
            <p:nvPr/>
          </p:nvGrpSpPr>
          <p:grpSpPr>
            <a:xfrm>
              <a:off x="4824403" y="3421846"/>
              <a:ext cx="110132" cy="130647"/>
              <a:chOff x="5952300" y="3852150"/>
              <a:chExt cx="231225" cy="287200"/>
            </a:xfrm>
          </p:grpSpPr>
          <p:sp>
            <p:nvSpPr>
              <p:cNvPr id="4700" name="Google Shape;4700;p79"/>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9"/>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02" name="Google Shape;4702;p79"/>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9"/>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9"/>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9"/>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9"/>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9"/>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9"/>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9"/>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10" name="Google Shape;4710;p79"/>
            <p:cNvGrpSpPr/>
            <p:nvPr/>
          </p:nvGrpSpPr>
          <p:grpSpPr>
            <a:xfrm>
              <a:off x="4295710" y="3079670"/>
              <a:ext cx="14968" cy="27135"/>
              <a:chOff x="4842300" y="3099950"/>
              <a:chExt cx="31425" cy="59650"/>
            </a:xfrm>
          </p:grpSpPr>
          <p:sp>
            <p:nvSpPr>
              <p:cNvPr id="4711" name="Google Shape;4711;p79"/>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9"/>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9"/>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9"/>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15" name="Google Shape;4715;p79"/>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9"/>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9"/>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9"/>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9"/>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9"/>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9"/>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9"/>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23" name="Google Shape;4723;p79"/>
            <p:cNvGrpSpPr/>
            <p:nvPr/>
          </p:nvGrpSpPr>
          <p:grpSpPr>
            <a:xfrm>
              <a:off x="3831056" y="2816010"/>
              <a:ext cx="37378" cy="27612"/>
              <a:chOff x="3866750" y="2520350"/>
              <a:chExt cx="78475" cy="60700"/>
            </a:xfrm>
          </p:grpSpPr>
          <p:sp>
            <p:nvSpPr>
              <p:cNvPr id="4724" name="Google Shape;4724;p79"/>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9"/>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9"/>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9"/>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28" name="Google Shape;4728;p79"/>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9"/>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9"/>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9"/>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9"/>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9"/>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9"/>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9"/>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9"/>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9"/>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9"/>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9"/>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9"/>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9"/>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9"/>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9"/>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9"/>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745" name="Google Shape;4745;p79"/>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9"/>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9"/>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9"/>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9"/>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9"/>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9"/>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9"/>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9"/>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9"/>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9"/>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9"/>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757" name="Google Shape;4757;p79"/>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9"/>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9"/>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9"/>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9"/>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9"/>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9"/>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9"/>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9"/>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9"/>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9"/>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9"/>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9"/>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70" name="Google Shape;4770;p79"/>
            <p:cNvGrpSpPr/>
            <p:nvPr/>
          </p:nvGrpSpPr>
          <p:grpSpPr>
            <a:xfrm>
              <a:off x="3632736" y="3051591"/>
              <a:ext cx="63288" cy="45217"/>
              <a:chOff x="3450375" y="3038225"/>
              <a:chExt cx="132875" cy="99400"/>
            </a:xfrm>
          </p:grpSpPr>
          <p:sp>
            <p:nvSpPr>
              <p:cNvPr id="4771" name="Google Shape;4771;p79"/>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9"/>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73" name="Google Shape;4773;p79"/>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9"/>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9"/>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9"/>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9"/>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9"/>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9"/>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9"/>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9"/>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782" name="Google Shape;4782;p79"/>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9"/>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9"/>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9"/>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9"/>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9"/>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9"/>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9"/>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9"/>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9"/>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792" name="Google Shape;4792;p79"/>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9"/>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9"/>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9"/>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9"/>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9"/>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798" name="Google Shape;4798;p79"/>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9"/>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9"/>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9"/>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9"/>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9"/>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9"/>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9"/>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8" name="Google Shape;4808;p79"/>
          <p:cNvGrpSpPr/>
          <p:nvPr/>
        </p:nvGrpSpPr>
        <p:grpSpPr>
          <a:xfrm>
            <a:off x="719115" y="2852867"/>
            <a:ext cx="2622876" cy="1333540"/>
            <a:chOff x="238125" y="1038125"/>
            <a:chExt cx="7146800" cy="3633625"/>
          </a:xfrm>
        </p:grpSpPr>
        <p:sp>
          <p:nvSpPr>
            <p:cNvPr id="4809" name="Google Shape;4809;p7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1" name="Google Shape;6381;p79"/>
          <p:cNvGrpSpPr/>
          <p:nvPr/>
        </p:nvGrpSpPr>
        <p:grpSpPr>
          <a:xfrm>
            <a:off x="5834043" y="994977"/>
            <a:ext cx="2590840" cy="1380235"/>
            <a:chOff x="233350" y="949250"/>
            <a:chExt cx="7137300" cy="3802300"/>
          </a:xfrm>
        </p:grpSpPr>
        <p:sp>
          <p:nvSpPr>
            <p:cNvPr id="6382" name="Google Shape;6382;p7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3" name="Google Shape;6433;p79"/>
          <p:cNvGrpSpPr/>
          <p:nvPr/>
        </p:nvGrpSpPr>
        <p:grpSpPr>
          <a:xfrm>
            <a:off x="7648472" y="3039750"/>
            <a:ext cx="104231" cy="320340"/>
            <a:chOff x="7564426" y="3224343"/>
            <a:chExt cx="119985" cy="368801"/>
          </a:xfrm>
        </p:grpSpPr>
        <p:sp>
          <p:nvSpPr>
            <p:cNvPr id="6434" name="Google Shape;6434;p7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6" name="Google Shape;6436;p79"/>
          <p:cNvGrpSpPr/>
          <p:nvPr/>
        </p:nvGrpSpPr>
        <p:grpSpPr>
          <a:xfrm>
            <a:off x="7347961" y="3033852"/>
            <a:ext cx="189489" cy="332132"/>
            <a:chOff x="8370831" y="3202002"/>
            <a:chExt cx="218129" cy="382376"/>
          </a:xfrm>
        </p:grpSpPr>
        <p:sp>
          <p:nvSpPr>
            <p:cNvPr id="6437" name="Google Shape;6437;p7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9" name="Google Shape;6439;p79"/>
          <p:cNvGrpSpPr/>
          <p:nvPr/>
        </p:nvGrpSpPr>
        <p:grpSpPr>
          <a:xfrm>
            <a:off x="8071350" y="3444984"/>
            <a:ext cx="309429" cy="267000"/>
            <a:chOff x="6742064" y="3750480"/>
            <a:chExt cx="399315" cy="344560"/>
          </a:xfrm>
        </p:grpSpPr>
        <p:sp>
          <p:nvSpPr>
            <p:cNvPr id="6440" name="Google Shape;6440;p7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2" name="Google Shape;6442;p79"/>
          <p:cNvGrpSpPr/>
          <p:nvPr/>
        </p:nvGrpSpPr>
        <p:grpSpPr>
          <a:xfrm>
            <a:off x="7610369" y="3796031"/>
            <a:ext cx="180437" cy="281608"/>
            <a:chOff x="7248525" y="3739696"/>
            <a:chExt cx="230531" cy="359790"/>
          </a:xfrm>
        </p:grpSpPr>
        <p:sp>
          <p:nvSpPr>
            <p:cNvPr id="6443" name="Google Shape;6443;p7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5" name="Google Shape;6445;p79"/>
          <p:cNvGrpSpPr/>
          <p:nvPr/>
        </p:nvGrpSpPr>
        <p:grpSpPr>
          <a:xfrm>
            <a:off x="7856288" y="3439255"/>
            <a:ext cx="162896" cy="278710"/>
            <a:chOff x="7601242" y="3729267"/>
            <a:chExt cx="222566" cy="380803"/>
          </a:xfrm>
        </p:grpSpPr>
        <p:sp>
          <p:nvSpPr>
            <p:cNvPr id="6446" name="Google Shape;6446;p7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8" name="Google Shape;6448;p79"/>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9" name="Google Shape;6449;p79"/>
          <p:cNvGrpSpPr/>
          <p:nvPr/>
        </p:nvGrpSpPr>
        <p:grpSpPr>
          <a:xfrm>
            <a:off x="7345934" y="3440396"/>
            <a:ext cx="193543" cy="275990"/>
            <a:chOff x="8304647" y="3738687"/>
            <a:chExt cx="225076" cy="320956"/>
          </a:xfrm>
        </p:grpSpPr>
        <p:sp>
          <p:nvSpPr>
            <p:cNvPr id="6450" name="Google Shape;6450;p79"/>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3" name="Google Shape;6453;p79"/>
          <p:cNvGrpSpPr/>
          <p:nvPr/>
        </p:nvGrpSpPr>
        <p:grpSpPr>
          <a:xfrm>
            <a:off x="7618426" y="3440396"/>
            <a:ext cx="178492" cy="275990"/>
            <a:chOff x="8615101" y="3738687"/>
            <a:chExt cx="207573" cy="320956"/>
          </a:xfrm>
        </p:grpSpPr>
        <p:sp>
          <p:nvSpPr>
            <p:cNvPr id="6454" name="Google Shape;6454;p79"/>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7" name="Google Shape;6457;p79"/>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8" name="Google Shape;6458;p79"/>
          <p:cNvGrpSpPr/>
          <p:nvPr/>
        </p:nvGrpSpPr>
        <p:grpSpPr>
          <a:xfrm>
            <a:off x="6013131" y="3561884"/>
            <a:ext cx="557670" cy="511283"/>
            <a:chOff x="6015419" y="3716859"/>
            <a:chExt cx="557671" cy="511283"/>
          </a:xfrm>
        </p:grpSpPr>
        <p:sp>
          <p:nvSpPr>
            <p:cNvPr id="6459" name="Google Shape;6459;p79"/>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0" name="Google Shape;6460;p79"/>
            <p:cNvGrpSpPr/>
            <p:nvPr/>
          </p:nvGrpSpPr>
          <p:grpSpPr>
            <a:xfrm>
              <a:off x="6036094" y="3716980"/>
              <a:ext cx="529860" cy="510468"/>
              <a:chOff x="6036094" y="3716980"/>
              <a:chExt cx="529860" cy="510468"/>
            </a:xfrm>
          </p:grpSpPr>
          <p:sp>
            <p:nvSpPr>
              <p:cNvPr id="6461" name="Google Shape;6461;p79"/>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9"/>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9"/>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9"/>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9"/>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9"/>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9"/>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9"/>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9"/>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9"/>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71" name="Google Shape;6471;p79"/>
          <p:cNvGrpSpPr/>
          <p:nvPr/>
        </p:nvGrpSpPr>
        <p:grpSpPr>
          <a:xfrm>
            <a:off x="6642016" y="2918653"/>
            <a:ext cx="576302" cy="511871"/>
            <a:chOff x="6644304" y="3073628"/>
            <a:chExt cx="576302" cy="511871"/>
          </a:xfrm>
        </p:grpSpPr>
        <p:sp>
          <p:nvSpPr>
            <p:cNvPr id="6472" name="Google Shape;6472;p7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3" name="Google Shape;6473;p79"/>
            <p:cNvGrpSpPr/>
            <p:nvPr/>
          </p:nvGrpSpPr>
          <p:grpSpPr>
            <a:xfrm>
              <a:off x="6712169" y="3085440"/>
              <a:ext cx="481622" cy="494913"/>
              <a:chOff x="6712169" y="3085440"/>
              <a:chExt cx="481622" cy="494913"/>
            </a:xfrm>
          </p:grpSpPr>
          <p:sp>
            <p:nvSpPr>
              <p:cNvPr id="6474" name="Google Shape;6474;p79"/>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9"/>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9"/>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9"/>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9"/>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9" name="Google Shape;6479;p79"/>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9"/>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9"/>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2" name="Google Shape;6482;p79"/>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3" name="Google Shape;6483;p79"/>
          <p:cNvGrpSpPr/>
          <p:nvPr/>
        </p:nvGrpSpPr>
        <p:grpSpPr>
          <a:xfrm>
            <a:off x="6649867" y="3561648"/>
            <a:ext cx="560631" cy="511352"/>
            <a:chOff x="6652154" y="3716623"/>
            <a:chExt cx="560631" cy="511352"/>
          </a:xfrm>
        </p:grpSpPr>
        <p:sp>
          <p:nvSpPr>
            <p:cNvPr id="6484" name="Google Shape;6484;p79"/>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5" name="Google Shape;6485;p79"/>
            <p:cNvGrpSpPr/>
            <p:nvPr/>
          </p:nvGrpSpPr>
          <p:grpSpPr>
            <a:xfrm>
              <a:off x="6669657" y="3716715"/>
              <a:ext cx="466779" cy="464290"/>
              <a:chOff x="6669657" y="3716715"/>
              <a:chExt cx="466779" cy="464290"/>
            </a:xfrm>
          </p:grpSpPr>
          <p:sp>
            <p:nvSpPr>
              <p:cNvPr id="6486" name="Google Shape;6486;p79"/>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9"/>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9"/>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9"/>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9"/>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9"/>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9"/>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9"/>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9"/>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9"/>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9"/>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9"/>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9"/>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99" name="Google Shape;6499;p79"/>
          <p:cNvGrpSpPr/>
          <p:nvPr/>
        </p:nvGrpSpPr>
        <p:grpSpPr>
          <a:xfrm>
            <a:off x="7843958" y="3843056"/>
            <a:ext cx="187557" cy="187557"/>
            <a:chOff x="8565775" y="671075"/>
            <a:chExt cx="441000" cy="441000"/>
          </a:xfrm>
        </p:grpSpPr>
        <p:sp>
          <p:nvSpPr>
            <p:cNvPr id="6500" name="Google Shape;6500;p7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9"/>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2" name="Google Shape;6502;p79"/>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9"/>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4" name="Google Shape;6504;p79"/>
          <p:cNvGrpSpPr/>
          <p:nvPr/>
        </p:nvGrpSpPr>
        <p:grpSpPr>
          <a:xfrm>
            <a:off x="5997813" y="2921275"/>
            <a:ext cx="587871" cy="512373"/>
            <a:chOff x="6000100" y="3076250"/>
            <a:chExt cx="587871" cy="512373"/>
          </a:xfrm>
        </p:grpSpPr>
        <p:sp>
          <p:nvSpPr>
            <p:cNvPr id="6505" name="Google Shape;6505;p79"/>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6" name="Google Shape;6506;p79"/>
            <p:cNvGrpSpPr/>
            <p:nvPr/>
          </p:nvGrpSpPr>
          <p:grpSpPr>
            <a:xfrm>
              <a:off x="6031360" y="3076713"/>
              <a:ext cx="539107" cy="480965"/>
              <a:chOff x="6031360" y="3076713"/>
              <a:chExt cx="539107" cy="480965"/>
            </a:xfrm>
          </p:grpSpPr>
          <p:sp>
            <p:nvSpPr>
              <p:cNvPr id="6507" name="Google Shape;6507;p79"/>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9"/>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9"/>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9"/>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9"/>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9"/>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9"/>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14" name="Google Shape;6514;p79"/>
          <p:cNvGrpSpPr/>
          <p:nvPr/>
        </p:nvGrpSpPr>
        <p:grpSpPr>
          <a:xfrm>
            <a:off x="3369304" y="940638"/>
            <a:ext cx="2310381" cy="1488888"/>
            <a:chOff x="229225" y="549050"/>
            <a:chExt cx="7161750" cy="4615275"/>
          </a:xfrm>
        </p:grpSpPr>
        <p:sp>
          <p:nvSpPr>
            <p:cNvPr id="6515" name="Google Shape;6515;p79"/>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9"/>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9"/>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9"/>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9"/>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9"/>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9"/>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9"/>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9"/>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9"/>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9"/>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9"/>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9"/>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9"/>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9"/>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9"/>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9"/>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9"/>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9"/>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9"/>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9"/>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9"/>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9"/>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9"/>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9"/>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9"/>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9"/>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9"/>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9"/>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9"/>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9"/>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9"/>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9"/>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9"/>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9"/>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9"/>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9"/>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9"/>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9"/>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9"/>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9"/>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9"/>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9"/>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9"/>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9"/>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9"/>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9"/>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9"/>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9"/>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9"/>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9"/>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9"/>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9"/>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9"/>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9"/>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9"/>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9"/>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9"/>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9"/>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9"/>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9"/>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9"/>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9"/>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9"/>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9"/>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9"/>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9"/>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9"/>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9"/>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9"/>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9"/>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9"/>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9"/>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9"/>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9"/>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9"/>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9"/>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9"/>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9"/>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9"/>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9"/>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9"/>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9"/>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9"/>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9"/>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9"/>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9"/>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9"/>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9"/>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9"/>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9"/>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9"/>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9"/>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9"/>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9"/>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9"/>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9"/>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9"/>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9"/>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9"/>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9"/>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9"/>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9"/>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9"/>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9"/>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9"/>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9"/>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9"/>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9"/>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9"/>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9"/>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9"/>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9"/>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9"/>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9"/>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9"/>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9"/>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2" name="Google Shape;6632;p79"/>
          <p:cNvGrpSpPr/>
          <p:nvPr/>
        </p:nvGrpSpPr>
        <p:grpSpPr>
          <a:xfrm>
            <a:off x="3514722" y="2832485"/>
            <a:ext cx="2310282" cy="1374222"/>
            <a:chOff x="238125" y="732525"/>
            <a:chExt cx="7130500" cy="4241425"/>
          </a:xfrm>
        </p:grpSpPr>
        <p:sp>
          <p:nvSpPr>
            <p:cNvPr id="6633" name="Google Shape;6633;p79"/>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9"/>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9"/>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9"/>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9"/>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9"/>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9"/>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9"/>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9"/>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9"/>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9"/>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9"/>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9"/>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9"/>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9"/>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9"/>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9"/>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9"/>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9"/>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9"/>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9"/>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9"/>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9"/>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9"/>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9"/>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9"/>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9"/>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9"/>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9"/>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9"/>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9"/>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9"/>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9"/>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9"/>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9"/>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9"/>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9"/>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9"/>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9"/>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9"/>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9"/>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9"/>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9"/>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9"/>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9"/>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9"/>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9"/>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9"/>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9"/>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9"/>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9"/>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9"/>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9"/>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9"/>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9"/>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9"/>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9"/>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9"/>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9"/>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9"/>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9"/>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9"/>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9"/>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9"/>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9"/>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9"/>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9"/>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9"/>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9"/>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9"/>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9"/>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9"/>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9"/>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9"/>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9"/>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9"/>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9"/>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9"/>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9"/>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9"/>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9"/>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9"/>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9"/>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9"/>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9"/>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9"/>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9"/>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9"/>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9"/>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9"/>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9"/>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9"/>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9"/>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9"/>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9"/>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9"/>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9"/>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9"/>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9"/>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9"/>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9"/>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9"/>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9"/>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9"/>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9"/>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9"/>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9"/>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9"/>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9"/>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9"/>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9"/>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9"/>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9"/>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9"/>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50" name="Shape 6750"/>
        <p:cNvGrpSpPr/>
        <p:nvPr/>
      </p:nvGrpSpPr>
      <p:grpSpPr>
        <a:xfrm>
          <a:off x="0" y="0"/>
          <a:ext cx="0" cy="0"/>
          <a:chOff x="0" y="0"/>
          <a:chExt cx="0" cy="0"/>
        </a:xfrm>
      </p:grpSpPr>
      <p:grpSp>
        <p:nvGrpSpPr>
          <p:cNvPr id="6751" name="Google Shape;6751;p80"/>
          <p:cNvGrpSpPr/>
          <p:nvPr/>
        </p:nvGrpSpPr>
        <p:grpSpPr>
          <a:xfrm>
            <a:off x="729274" y="969771"/>
            <a:ext cx="2507799" cy="206239"/>
            <a:chOff x="106648" y="895722"/>
            <a:chExt cx="4481413" cy="374300"/>
          </a:xfrm>
        </p:grpSpPr>
        <p:grpSp>
          <p:nvGrpSpPr>
            <p:cNvPr id="6752" name="Google Shape;6752;p80"/>
            <p:cNvGrpSpPr/>
            <p:nvPr/>
          </p:nvGrpSpPr>
          <p:grpSpPr>
            <a:xfrm>
              <a:off x="2233276" y="895722"/>
              <a:ext cx="1082667" cy="223591"/>
              <a:chOff x="4808316" y="2800065"/>
              <a:chExt cx="1999386" cy="412910"/>
            </a:xfrm>
          </p:grpSpPr>
          <p:sp>
            <p:nvSpPr>
              <p:cNvPr id="6753" name="Google Shape;6753;p80"/>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4" name="Google Shape;6754;p80"/>
              <p:cNvGrpSpPr/>
              <p:nvPr/>
            </p:nvGrpSpPr>
            <p:grpSpPr>
              <a:xfrm>
                <a:off x="4808316" y="2800065"/>
                <a:ext cx="92400" cy="411825"/>
                <a:chOff x="845575" y="2563700"/>
                <a:chExt cx="92400" cy="411825"/>
              </a:xfrm>
            </p:grpSpPr>
            <p:cxnSp>
              <p:nvCxnSpPr>
                <p:cNvPr id="6755" name="Google Shape;6755;p8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756" name="Google Shape;6756;p8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7" name="Google Shape;6757;p80"/>
            <p:cNvGrpSpPr/>
            <p:nvPr/>
          </p:nvGrpSpPr>
          <p:grpSpPr>
            <a:xfrm>
              <a:off x="106648" y="895722"/>
              <a:ext cx="1088401" cy="223591"/>
              <a:chOff x="881025" y="2800065"/>
              <a:chExt cx="2009975" cy="412910"/>
            </a:xfrm>
          </p:grpSpPr>
          <p:sp>
            <p:nvSpPr>
              <p:cNvPr id="6758" name="Google Shape;6758;p80"/>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9" name="Google Shape;6759;p80"/>
              <p:cNvGrpSpPr/>
              <p:nvPr/>
            </p:nvGrpSpPr>
            <p:grpSpPr>
              <a:xfrm>
                <a:off x="881025" y="2800065"/>
                <a:ext cx="92400" cy="411825"/>
                <a:chOff x="845575" y="2563700"/>
                <a:chExt cx="92400" cy="411825"/>
              </a:xfrm>
            </p:grpSpPr>
            <p:cxnSp>
              <p:nvCxnSpPr>
                <p:cNvPr id="6760" name="Google Shape;6760;p8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761" name="Google Shape;6761;p8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62" name="Google Shape;6762;p80"/>
            <p:cNvGrpSpPr/>
            <p:nvPr/>
          </p:nvGrpSpPr>
          <p:grpSpPr>
            <a:xfrm>
              <a:off x="1172346" y="1047018"/>
              <a:ext cx="1083151" cy="223003"/>
              <a:chOff x="2849073" y="3079467"/>
              <a:chExt cx="2000279" cy="411825"/>
            </a:xfrm>
          </p:grpSpPr>
          <p:sp>
            <p:nvSpPr>
              <p:cNvPr id="6763" name="Google Shape;6763;p80"/>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4" name="Google Shape;6764;p80"/>
              <p:cNvGrpSpPr/>
              <p:nvPr/>
            </p:nvGrpSpPr>
            <p:grpSpPr>
              <a:xfrm rot="10800000">
                <a:off x="2849073" y="3079467"/>
                <a:ext cx="92400" cy="411825"/>
                <a:chOff x="2070100" y="2563700"/>
                <a:chExt cx="92400" cy="411825"/>
              </a:xfrm>
            </p:grpSpPr>
            <p:cxnSp>
              <p:nvCxnSpPr>
                <p:cNvPr id="6765" name="Google Shape;6765;p8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766" name="Google Shape;6766;p8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67" name="Google Shape;6767;p80"/>
            <p:cNvGrpSpPr/>
            <p:nvPr/>
          </p:nvGrpSpPr>
          <p:grpSpPr>
            <a:xfrm>
              <a:off x="3290132" y="1047018"/>
              <a:ext cx="1297929" cy="223003"/>
              <a:chOff x="6760035" y="3079467"/>
              <a:chExt cx="2396914" cy="411825"/>
            </a:xfrm>
          </p:grpSpPr>
          <p:sp>
            <p:nvSpPr>
              <p:cNvPr id="6768" name="Google Shape;6768;p80"/>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9" name="Google Shape;6769;p80"/>
              <p:cNvGrpSpPr/>
              <p:nvPr/>
            </p:nvGrpSpPr>
            <p:grpSpPr>
              <a:xfrm rot="10800000">
                <a:off x="6760035" y="3079467"/>
                <a:ext cx="92400" cy="411825"/>
                <a:chOff x="2070100" y="2563700"/>
                <a:chExt cx="92400" cy="411825"/>
              </a:xfrm>
            </p:grpSpPr>
            <p:cxnSp>
              <p:nvCxnSpPr>
                <p:cNvPr id="6770" name="Google Shape;6770;p8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771" name="Google Shape;6771;p8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72" name="Google Shape;6772;p80"/>
          <p:cNvGrpSpPr/>
          <p:nvPr/>
        </p:nvGrpSpPr>
        <p:grpSpPr>
          <a:xfrm>
            <a:off x="2147036" y="3369142"/>
            <a:ext cx="1086701" cy="799429"/>
            <a:chOff x="2183288" y="3555572"/>
            <a:chExt cx="1136241" cy="835873"/>
          </a:xfrm>
        </p:grpSpPr>
        <p:sp>
          <p:nvSpPr>
            <p:cNvPr id="6773" name="Google Shape;6773;p80"/>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4" name="Google Shape;6774;p80"/>
            <p:cNvGrpSpPr/>
            <p:nvPr/>
          </p:nvGrpSpPr>
          <p:grpSpPr>
            <a:xfrm>
              <a:off x="2205895" y="3637269"/>
              <a:ext cx="1089848" cy="724993"/>
              <a:chOff x="2205895" y="3637269"/>
              <a:chExt cx="1089848" cy="724993"/>
            </a:xfrm>
          </p:grpSpPr>
          <p:sp>
            <p:nvSpPr>
              <p:cNvPr id="6775" name="Google Shape;6775;p80"/>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0"/>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0"/>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0"/>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0"/>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0"/>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81" name="Google Shape;6781;p80"/>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82" name="Google Shape;6782;p80"/>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783" name="Google Shape;6783;p80"/>
            <p:cNvGrpSpPr/>
            <p:nvPr/>
          </p:nvGrpSpPr>
          <p:grpSpPr>
            <a:xfrm>
              <a:off x="3173850" y="3779426"/>
              <a:ext cx="145679" cy="70048"/>
              <a:chOff x="3173850" y="3779426"/>
              <a:chExt cx="145679" cy="70048"/>
            </a:xfrm>
          </p:grpSpPr>
          <p:cxnSp>
            <p:nvCxnSpPr>
              <p:cNvPr id="6784" name="Google Shape;6784;p80"/>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785" name="Google Shape;6785;p80"/>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6" name="Google Shape;6786;p80"/>
            <p:cNvGrpSpPr/>
            <p:nvPr/>
          </p:nvGrpSpPr>
          <p:grpSpPr>
            <a:xfrm>
              <a:off x="2183288" y="4139483"/>
              <a:ext cx="145133" cy="70048"/>
              <a:chOff x="2183288" y="4139483"/>
              <a:chExt cx="145133" cy="70048"/>
            </a:xfrm>
          </p:grpSpPr>
          <p:cxnSp>
            <p:nvCxnSpPr>
              <p:cNvPr id="6787" name="Google Shape;6787;p80"/>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788" name="Google Shape;6788;p80"/>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89" name="Google Shape;6789;p80"/>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90" name="Google Shape;6790;p80"/>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791" name="Google Shape;6791;p80"/>
            <p:cNvGrpSpPr/>
            <p:nvPr/>
          </p:nvGrpSpPr>
          <p:grpSpPr>
            <a:xfrm>
              <a:off x="2943836" y="4268886"/>
              <a:ext cx="60717" cy="122559"/>
              <a:chOff x="2943836" y="4268886"/>
              <a:chExt cx="60717" cy="122559"/>
            </a:xfrm>
          </p:grpSpPr>
          <p:sp>
            <p:nvSpPr>
              <p:cNvPr id="6792" name="Google Shape;6792;p80"/>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93" name="Google Shape;6793;p80"/>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794" name="Google Shape;6794;p80"/>
          <p:cNvGrpSpPr/>
          <p:nvPr/>
        </p:nvGrpSpPr>
        <p:grpSpPr>
          <a:xfrm>
            <a:off x="3409981" y="1290142"/>
            <a:ext cx="1675870" cy="758251"/>
            <a:chOff x="3530532" y="1496185"/>
            <a:chExt cx="1562000" cy="706730"/>
          </a:xfrm>
        </p:grpSpPr>
        <p:cxnSp>
          <p:nvCxnSpPr>
            <p:cNvPr id="6795" name="Google Shape;6795;p80"/>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796" name="Google Shape;6796;p80"/>
            <p:cNvGrpSpPr/>
            <p:nvPr/>
          </p:nvGrpSpPr>
          <p:grpSpPr>
            <a:xfrm>
              <a:off x="3530532" y="1496185"/>
              <a:ext cx="323430" cy="463587"/>
              <a:chOff x="3530532" y="1496185"/>
              <a:chExt cx="323430" cy="463587"/>
            </a:xfrm>
          </p:grpSpPr>
          <p:grpSp>
            <p:nvGrpSpPr>
              <p:cNvPr id="6797" name="Google Shape;6797;p80"/>
              <p:cNvGrpSpPr/>
              <p:nvPr/>
            </p:nvGrpSpPr>
            <p:grpSpPr>
              <a:xfrm>
                <a:off x="3567462" y="1496185"/>
                <a:ext cx="286500" cy="361376"/>
                <a:chOff x="3567462" y="1496185"/>
                <a:chExt cx="286500" cy="361376"/>
              </a:xfrm>
            </p:grpSpPr>
            <p:cxnSp>
              <p:nvCxnSpPr>
                <p:cNvPr id="6798" name="Google Shape;6798;p80"/>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799" name="Google Shape;6799;p80"/>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0" name="Google Shape;6800;p80"/>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1" name="Google Shape;6801;p80"/>
            <p:cNvGrpSpPr/>
            <p:nvPr/>
          </p:nvGrpSpPr>
          <p:grpSpPr>
            <a:xfrm>
              <a:off x="3891569" y="1779209"/>
              <a:ext cx="323945" cy="423706"/>
              <a:chOff x="3891569" y="1779209"/>
              <a:chExt cx="323945" cy="423706"/>
            </a:xfrm>
          </p:grpSpPr>
          <p:grpSp>
            <p:nvGrpSpPr>
              <p:cNvPr id="6802" name="Google Shape;6802;p80"/>
              <p:cNvGrpSpPr/>
              <p:nvPr/>
            </p:nvGrpSpPr>
            <p:grpSpPr>
              <a:xfrm>
                <a:off x="3929014" y="1881638"/>
                <a:ext cx="286500" cy="321278"/>
                <a:chOff x="3929014" y="1881638"/>
                <a:chExt cx="286500" cy="321278"/>
              </a:xfrm>
            </p:grpSpPr>
            <p:cxnSp>
              <p:nvCxnSpPr>
                <p:cNvPr id="6803" name="Google Shape;6803;p80"/>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804" name="Google Shape;6804;p80"/>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5" name="Google Shape;6805;p80"/>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6" name="Google Shape;6806;p80"/>
            <p:cNvGrpSpPr/>
            <p:nvPr/>
          </p:nvGrpSpPr>
          <p:grpSpPr>
            <a:xfrm>
              <a:off x="4252606" y="1496185"/>
              <a:ext cx="324721" cy="463587"/>
              <a:chOff x="4252606" y="1496185"/>
              <a:chExt cx="324721" cy="463587"/>
            </a:xfrm>
          </p:grpSpPr>
          <p:grpSp>
            <p:nvGrpSpPr>
              <p:cNvPr id="6807" name="Google Shape;6807;p80"/>
              <p:cNvGrpSpPr/>
              <p:nvPr/>
            </p:nvGrpSpPr>
            <p:grpSpPr>
              <a:xfrm>
                <a:off x="4290828" y="1496185"/>
                <a:ext cx="286500" cy="361376"/>
                <a:chOff x="4290828" y="1496185"/>
                <a:chExt cx="286500" cy="361376"/>
              </a:xfrm>
            </p:grpSpPr>
            <p:cxnSp>
              <p:nvCxnSpPr>
                <p:cNvPr id="6808" name="Google Shape;6808;p80"/>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809" name="Google Shape;6809;p80"/>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0" name="Google Shape;6810;p80"/>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1" name="Google Shape;6811;p80"/>
            <p:cNvGrpSpPr/>
            <p:nvPr/>
          </p:nvGrpSpPr>
          <p:grpSpPr>
            <a:xfrm>
              <a:off x="4613643" y="1763716"/>
              <a:ext cx="325308" cy="439200"/>
              <a:chOff x="4613643" y="1763716"/>
              <a:chExt cx="325308" cy="439200"/>
            </a:xfrm>
          </p:grpSpPr>
          <p:grpSp>
            <p:nvGrpSpPr>
              <p:cNvPr id="6812" name="Google Shape;6812;p80"/>
              <p:cNvGrpSpPr/>
              <p:nvPr/>
            </p:nvGrpSpPr>
            <p:grpSpPr>
              <a:xfrm>
                <a:off x="4652451" y="1879538"/>
                <a:ext cx="286500" cy="323378"/>
                <a:chOff x="4652451" y="1879538"/>
                <a:chExt cx="286500" cy="323378"/>
              </a:xfrm>
            </p:grpSpPr>
            <p:cxnSp>
              <p:nvCxnSpPr>
                <p:cNvPr id="6813" name="Google Shape;6813;p80"/>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814" name="Google Shape;6814;p80"/>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5" name="Google Shape;6815;p80"/>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16" name="Google Shape;6816;p80"/>
          <p:cNvGrpSpPr/>
          <p:nvPr/>
        </p:nvGrpSpPr>
        <p:grpSpPr>
          <a:xfrm>
            <a:off x="3421841" y="2143768"/>
            <a:ext cx="1652173" cy="391517"/>
            <a:chOff x="3512551" y="2358270"/>
            <a:chExt cx="1597383" cy="378533"/>
          </a:xfrm>
        </p:grpSpPr>
        <p:cxnSp>
          <p:nvCxnSpPr>
            <p:cNvPr id="6817" name="Google Shape;6817;p80"/>
            <p:cNvCxnSpPr>
              <a:stCxn id="6818" idx="6"/>
              <a:endCxn id="6819"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820" name="Google Shape;6820;p80"/>
            <p:cNvGrpSpPr/>
            <p:nvPr/>
          </p:nvGrpSpPr>
          <p:grpSpPr>
            <a:xfrm>
              <a:off x="3512551" y="2358270"/>
              <a:ext cx="225647" cy="307714"/>
              <a:chOff x="2182679" y="2004714"/>
              <a:chExt cx="792300" cy="1080458"/>
            </a:xfrm>
          </p:grpSpPr>
          <p:cxnSp>
            <p:nvCxnSpPr>
              <p:cNvPr id="6821" name="Google Shape;6821;p80"/>
              <p:cNvCxnSpPr>
                <a:stCxn id="6822"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818" name="Google Shape;6818;p80"/>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0"/>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3" name="Google Shape;6823;p80"/>
            <p:cNvGrpSpPr/>
            <p:nvPr/>
          </p:nvGrpSpPr>
          <p:grpSpPr>
            <a:xfrm>
              <a:off x="3969644" y="2440153"/>
              <a:ext cx="225853" cy="296651"/>
              <a:chOff x="3775710" y="1729289"/>
              <a:chExt cx="136500" cy="179289"/>
            </a:xfrm>
          </p:grpSpPr>
          <p:cxnSp>
            <p:nvCxnSpPr>
              <p:cNvPr id="6824" name="Google Shape;6824;p80"/>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825" name="Google Shape;6825;p80"/>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0"/>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7" name="Google Shape;6827;p80"/>
            <p:cNvGrpSpPr/>
            <p:nvPr/>
          </p:nvGrpSpPr>
          <p:grpSpPr>
            <a:xfrm>
              <a:off x="4427051" y="2358270"/>
              <a:ext cx="225647" cy="307714"/>
              <a:chOff x="5393704" y="2004714"/>
              <a:chExt cx="792300" cy="1080458"/>
            </a:xfrm>
          </p:grpSpPr>
          <p:cxnSp>
            <p:nvCxnSpPr>
              <p:cNvPr id="6828" name="Google Shape;6828;p80"/>
              <p:cNvCxnSpPr>
                <a:stCxn id="6829"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830" name="Google Shape;6830;p80"/>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0"/>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80"/>
            <p:cNvGrpSpPr/>
            <p:nvPr/>
          </p:nvGrpSpPr>
          <p:grpSpPr>
            <a:xfrm>
              <a:off x="4884287" y="2440252"/>
              <a:ext cx="225647" cy="296532"/>
              <a:chOff x="6999166" y="2292572"/>
              <a:chExt cx="792300" cy="1041192"/>
            </a:xfrm>
          </p:grpSpPr>
          <p:cxnSp>
            <p:nvCxnSpPr>
              <p:cNvPr id="6832" name="Google Shape;6832;p80"/>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819" name="Google Shape;6819;p80"/>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0"/>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34" name="Google Shape;6834;p80"/>
          <p:cNvGrpSpPr/>
          <p:nvPr/>
        </p:nvGrpSpPr>
        <p:grpSpPr>
          <a:xfrm>
            <a:off x="6842649" y="979967"/>
            <a:ext cx="1581844" cy="732818"/>
            <a:chOff x="634175" y="2986275"/>
            <a:chExt cx="3147949" cy="1458344"/>
          </a:xfrm>
        </p:grpSpPr>
        <p:cxnSp>
          <p:nvCxnSpPr>
            <p:cNvPr id="6835" name="Google Shape;6835;p80"/>
            <p:cNvCxnSpPr>
              <a:stCxn id="6836" idx="4"/>
              <a:endCxn id="6837"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838" name="Google Shape;6838;p80"/>
            <p:cNvCxnSpPr>
              <a:stCxn id="6837" idx="0"/>
              <a:endCxn id="6839"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840" name="Google Shape;6840;p80"/>
            <p:cNvCxnSpPr>
              <a:stCxn id="6839" idx="4"/>
              <a:endCxn id="6841"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842" name="Google Shape;6842;p80"/>
            <p:cNvCxnSpPr>
              <a:stCxn id="6841" idx="0"/>
              <a:endCxn id="6843"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843" name="Google Shape;6843;p80"/>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839" name="Google Shape;6839;p80"/>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836" name="Google Shape;6836;p80"/>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841" name="Google Shape;6841;p80"/>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837" name="Google Shape;6837;p80"/>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844" name="Google Shape;6844;p80"/>
          <p:cNvGrpSpPr/>
          <p:nvPr/>
        </p:nvGrpSpPr>
        <p:grpSpPr>
          <a:xfrm>
            <a:off x="3410364" y="2674277"/>
            <a:ext cx="1675128" cy="313674"/>
            <a:chOff x="998425" y="1182125"/>
            <a:chExt cx="1065400" cy="199500"/>
          </a:xfrm>
        </p:grpSpPr>
        <p:sp>
          <p:nvSpPr>
            <p:cNvPr id="6845" name="Google Shape;6845;p8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0" name="Google Shape;6850;p80"/>
          <p:cNvGrpSpPr/>
          <p:nvPr/>
        </p:nvGrpSpPr>
        <p:grpSpPr>
          <a:xfrm>
            <a:off x="3410363" y="3630244"/>
            <a:ext cx="1675129" cy="525345"/>
            <a:chOff x="5194708" y="3484366"/>
            <a:chExt cx="3148148" cy="987304"/>
          </a:xfrm>
        </p:grpSpPr>
        <p:grpSp>
          <p:nvGrpSpPr>
            <p:cNvPr id="6851" name="Google Shape;6851;p80"/>
            <p:cNvGrpSpPr/>
            <p:nvPr/>
          </p:nvGrpSpPr>
          <p:grpSpPr>
            <a:xfrm>
              <a:off x="7531521" y="3484366"/>
              <a:ext cx="811335" cy="987304"/>
              <a:chOff x="3379425" y="1617275"/>
              <a:chExt cx="1090650" cy="1327200"/>
            </a:xfrm>
          </p:grpSpPr>
          <p:sp>
            <p:nvSpPr>
              <p:cNvPr id="6852" name="Google Shape;6852;p8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5" name="Google Shape;6855;p80"/>
            <p:cNvGrpSpPr/>
            <p:nvPr/>
          </p:nvGrpSpPr>
          <p:grpSpPr>
            <a:xfrm>
              <a:off x="6752546" y="3484366"/>
              <a:ext cx="811428" cy="987304"/>
              <a:chOff x="2332275" y="1617275"/>
              <a:chExt cx="1090775" cy="1327200"/>
            </a:xfrm>
          </p:grpSpPr>
          <p:sp>
            <p:nvSpPr>
              <p:cNvPr id="6856" name="Google Shape;6856;p8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9" name="Google Shape;6859;p80"/>
            <p:cNvGrpSpPr/>
            <p:nvPr/>
          </p:nvGrpSpPr>
          <p:grpSpPr>
            <a:xfrm>
              <a:off x="5973664" y="3484366"/>
              <a:ext cx="811335" cy="987304"/>
              <a:chOff x="1285250" y="1617275"/>
              <a:chExt cx="1090650" cy="1327200"/>
            </a:xfrm>
          </p:grpSpPr>
          <p:sp>
            <p:nvSpPr>
              <p:cNvPr id="6860" name="Google Shape;6860;p8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3" name="Google Shape;6863;p80"/>
            <p:cNvGrpSpPr/>
            <p:nvPr/>
          </p:nvGrpSpPr>
          <p:grpSpPr>
            <a:xfrm>
              <a:off x="5194708" y="3484366"/>
              <a:ext cx="811409" cy="987304"/>
              <a:chOff x="238125" y="1617275"/>
              <a:chExt cx="1090750" cy="1327200"/>
            </a:xfrm>
          </p:grpSpPr>
          <p:sp>
            <p:nvSpPr>
              <p:cNvPr id="6864" name="Google Shape;6864;p8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67" name="Google Shape;6867;p80"/>
          <p:cNvGrpSpPr/>
          <p:nvPr/>
        </p:nvGrpSpPr>
        <p:grpSpPr>
          <a:xfrm>
            <a:off x="6844048" y="2276133"/>
            <a:ext cx="1579046" cy="522230"/>
            <a:chOff x="6853641" y="2534077"/>
            <a:chExt cx="1515545" cy="501229"/>
          </a:xfrm>
        </p:grpSpPr>
        <p:grpSp>
          <p:nvGrpSpPr>
            <p:cNvPr id="6868" name="Google Shape;6868;p80"/>
            <p:cNvGrpSpPr/>
            <p:nvPr/>
          </p:nvGrpSpPr>
          <p:grpSpPr>
            <a:xfrm>
              <a:off x="6853641" y="2618923"/>
              <a:ext cx="1515545" cy="324556"/>
              <a:chOff x="6853641" y="2618923"/>
              <a:chExt cx="1515545" cy="324556"/>
            </a:xfrm>
          </p:grpSpPr>
          <p:sp>
            <p:nvSpPr>
              <p:cNvPr id="6869" name="Google Shape;6869;p80"/>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0"/>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0"/>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0"/>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0"/>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4" name="Google Shape;6874;p80"/>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0"/>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0"/>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0"/>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0"/>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9" name="Google Shape;6879;p80"/>
          <p:cNvGrpSpPr/>
          <p:nvPr/>
        </p:nvGrpSpPr>
        <p:grpSpPr>
          <a:xfrm>
            <a:off x="3438940" y="3151173"/>
            <a:ext cx="1617976" cy="346616"/>
            <a:chOff x="1808063" y="4294338"/>
            <a:chExt cx="3370782" cy="721817"/>
          </a:xfrm>
        </p:grpSpPr>
        <p:sp>
          <p:nvSpPr>
            <p:cNvPr id="6880" name="Google Shape;6880;p8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0" name="Google Shape;6890;p80"/>
          <p:cNvGrpSpPr/>
          <p:nvPr/>
        </p:nvGrpSpPr>
        <p:grpSpPr>
          <a:xfrm>
            <a:off x="5264936" y="3817923"/>
            <a:ext cx="1417067" cy="350605"/>
            <a:chOff x="4234950" y="2101012"/>
            <a:chExt cx="4219974" cy="1044090"/>
          </a:xfrm>
        </p:grpSpPr>
        <p:sp>
          <p:nvSpPr>
            <p:cNvPr id="6891" name="Google Shape;6891;p80"/>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0"/>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0"/>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0"/>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0"/>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0"/>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0"/>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0"/>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0"/>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0"/>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0"/>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0"/>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0"/>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0"/>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0"/>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0"/>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7" name="Google Shape;6907;p80"/>
          <p:cNvGrpSpPr/>
          <p:nvPr/>
        </p:nvGrpSpPr>
        <p:grpSpPr>
          <a:xfrm>
            <a:off x="6840408" y="1808681"/>
            <a:ext cx="1586327" cy="371557"/>
            <a:chOff x="1247650" y="2075423"/>
            <a:chExt cx="6648477" cy="1557238"/>
          </a:xfrm>
        </p:grpSpPr>
        <p:sp>
          <p:nvSpPr>
            <p:cNvPr id="6908" name="Google Shape;6908;p8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4" name="Google Shape;6914;p80"/>
          <p:cNvGrpSpPr/>
          <p:nvPr/>
        </p:nvGrpSpPr>
        <p:grpSpPr>
          <a:xfrm>
            <a:off x="5271678" y="961870"/>
            <a:ext cx="1415601" cy="1648533"/>
            <a:chOff x="1839112" y="2209163"/>
            <a:chExt cx="1918159" cy="2233784"/>
          </a:xfrm>
        </p:grpSpPr>
        <p:sp>
          <p:nvSpPr>
            <p:cNvPr id="6915" name="Google Shape;6915;p80"/>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0"/>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0"/>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18" name="Google Shape;6918;p80"/>
            <p:cNvCxnSpPr>
              <a:stCxn id="6915" idx="6"/>
              <a:endCxn id="6916"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919" name="Google Shape;6919;p80"/>
            <p:cNvCxnSpPr>
              <a:stCxn id="6916" idx="4"/>
              <a:endCxn id="6920"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921" name="Google Shape;6921;p80"/>
            <p:cNvCxnSpPr>
              <a:stCxn id="6920" idx="6"/>
              <a:endCxn id="6917"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922" name="Google Shape;6922;p80"/>
            <p:cNvCxnSpPr>
              <a:stCxn id="6917" idx="4"/>
              <a:endCxn id="6923"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920" name="Google Shape;6920;p80"/>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0"/>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0"/>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25" name="Google Shape;6925;p80"/>
            <p:cNvCxnSpPr>
              <a:endCxn id="6924"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926" name="Google Shape;6926;p80"/>
          <p:cNvGrpSpPr/>
          <p:nvPr/>
        </p:nvGrpSpPr>
        <p:grpSpPr>
          <a:xfrm>
            <a:off x="3428944" y="979954"/>
            <a:ext cx="1637968" cy="154942"/>
            <a:chOff x="238125" y="2506075"/>
            <a:chExt cx="7115411" cy="673075"/>
          </a:xfrm>
        </p:grpSpPr>
        <p:sp>
          <p:nvSpPr>
            <p:cNvPr id="6927" name="Google Shape;6927;p8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80"/>
          <p:cNvGrpSpPr/>
          <p:nvPr/>
        </p:nvGrpSpPr>
        <p:grpSpPr>
          <a:xfrm>
            <a:off x="1969680" y="1294672"/>
            <a:ext cx="1262932" cy="785408"/>
            <a:chOff x="548861" y="389676"/>
            <a:chExt cx="3843371" cy="2390163"/>
          </a:xfrm>
        </p:grpSpPr>
        <p:cxnSp>
          <p:nvCxnSpPr>
            <p:cNvPr id="6933" name="Google Shape;6933;p80"/>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934" name="Google Shape;6934;p80"/>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935" name="Google Shape;6935;p80"/>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936" name="Google Shape;6936;p80"/>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937" name="Google Shape;6937;p80"/>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938" name="Google Shape;6938;p80"/>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39" name="Google Shape;6939;p80"/>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940" name="Google Shape;6940;p80"/>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0"/>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0"/>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0"/>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0"/>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0"/>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6" name="Google Shape;6946;p80"/>
          <p:cNvGrpSpPr/>
          <p:nvPr/>
        </p:nvGrpSpPr>
        <p:grpSpPr>
          <a:xfrm>
            <a:off x="757812" y="2401550"/>
            <a:ext cx="1412054" cy="633562"/>
            <a:chOff x="1187400" y="2529299"/>
            <a:chExt cx="6769193" cy="2241903"/>
          </a:xfrm>
        </p:grpSpPr>
        <p:sp>
          <p:nvSpPr>
            <p:cNvPr id="6947" name="Google Shape;6947;p80"/>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948" name="Google Shape;6948;p80"/>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949" name="Google Shape;6949;p80"/>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950" name="Google Shape;6950;p80"/>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951" name="Google Shape;6951;p80"/>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952" name="Google Shape;6952;p80"/>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953" name="Google Shape;6953;p80"/>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954" name="Google Shape;6954;p80"/>
            <p:cNvCxnSpPr>
              <a:stCxn id="6947" idx="2"/>
              <a:endCxn id="6948"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955" name="Google Shape;6955;p80"/>
            <p:cNvCxnSpPr>
              <a:stCxn id="6949" idx="0"/>
              <a:endCxn id="6947"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956" name="Google Shape;6956;p80"/>
            <p:cNvCxnSpPr>
              <a:stCxn id="6949" idx="2"/>
              <a:endCxn id="6951"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957" name="Google Shape;6957;p80"/>
            <p:cNvCxnSpPr>
              <a:stCxn id="6950" idx="0"/>
              <a:endCxn id="6949"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958" name="Google Shape;6958;p80"/>
            <p:cNvCxnSpPr>
              <a:stCxn id="6948" idx="2"/>
              <a:endCxn id="6953"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959" name="Google Shape;6959;p80"/>
            <p:cNvCxnSpPr>
              <a:stCxn id="6952" idx="0"/>
              <a:endCxn id="6948"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960" name="Google Shape;6960;p80"/>
          <p:cNvGrpSpPr/>
          <p:nvPr/>
        </p:nvGrpSpPr>
        <p:grpSpPr>
          <a:xfrm>
            <a:off x="6844058" y="2894258"/>
            <a:ext cx="1579035" cy="540873"/>
            <a:chOff x="6895650" y="3126697"/>
            <a:chExt cx="1436662" cy="492105"/>
          </a:xfrm>
        </p:grpSpPr>
        <p:sp>
          <p:nvSpPr>
            <p:cNvPr id="6961" name="Google Shape;6961;p80"/>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0"/>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0"/>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0"/>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0"/>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6" name="Google Shape;6966;p80"/>
            <p:cNvGrpSpPr/>
            <p:nvPr/>
          </p:nvGrpSpPr>
          <p:grpSpPr>
            <a:xfrm>
              <a:off x="6995957" y="3335810"/>
              <a:ext cx="1230393" cy="71754"/>
              <a:chOff x="6995957" y="3287964"/>
              <a:chExt cx="1230393" cy="71754"/>
            </a:xfrm>
          </p:grpSpPr>
          <p:sp>
            <p:nvSpPr>
              <p:cNvPr id="6967" name="Google Shape;6967;p80"/>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0"/>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0"/>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0"/>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0"/>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72" name="Google Shape;6972;p80"/>
          <p:cNvGrpSpPr/>
          <p:nvPr/>
        </p:nvGrpSpPr>
        <p:grpSpPr>
          <a:xfrm>
            <a:off x="6842640" y="3531021"/>
            <a:ext cx="1581862" cy="650625"/>
            <a:chOff x="6777990" y="3710194"/>
            <a:chExt cx="1646915" cy="677382"/>
          </a:xfrm>
        </p:grpSpPr>
        <p:grpSp>
          <p:nvGrpSpPr>
            <p:cNvPr id="6973" name="Google Shape;6973;p80"/>
            <p:cNvGrpSpPr/>
            <p:nvPr/>
          </p:nvGrpSpPr>
          <p:grpSpPr>
            <a:xfrm>
              <a:off x="6777990" y="3874492"/>
              <a:ext cx="411129" cy="513083"/>
              <a:chOff x="6777990" y="3874492"/>
              <a:chExt cx="411129" cy="513083"/>
            </a:xfrm>
          </p:grpSpPr>
          <p:cxnSp>
            <p:nvCxnSpPr>
              <p:cNvPr id="6974" name="Google Shape;6974;p80"/>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975" name="Google Shape;6975;p80"/>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6" name="Google Shape;6976;p80"/>
            <p:cNvGrpSpPr/>
            <p:nvPr/>
          </p:nvGrpSpPr>
          <p:grpSpPr>
            <a:xfrm>
              <a:off x="7188425" y="3710194"/>
              <a:ext cx="411123" cy="520535"/>
              <a:chOff x="7188425" y="3710194"/>
              <a:chExt cx="411123" cy="520535"/>
            </a:xfrm>
          </p:grpSpPr>
          <p:cxnSp>
            <p:nvCxnSpPr>
              <p:cNvPr id="6977" name="Google Shape;6977;p80"/>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978" name="Google Shape;6978;p80"/>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9" name="Google Shape;6979;p80"/>
            <p:cNvGrpSpPr/>
            <p:nvPr/>
          </p:nvGrpSpPr>
          <p:grpSpPr>
            <a:xfrm>
              <a:off x="7603341" y="3874492"/>
              <a:ext cx="411474" cy="513083"/>
              <a:chOff x="7603341" y="3874492"/>
              <a:chExt cx="411474" cy="513083"/>
            </a:xfrm>
          </p:grpSpPr>
          <p:cxnSp>
            <p:nvCxnSpPr>
              <p:cNvPr id="6980" name="Google Shape;6980;p80"/>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981" name="Google Shape;6981;p80"/>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2" name="Google Shape;6982;p80"/>
            <p:cNvGrpSpPr/>
            <p:nvPr/>
          </p:nvGrpSpPr>
          <p:grpSpPr>
            <a:xfrm>
              <a:off x="8013776" y="3722847"/>
              <a:ext cx="411129" cy="507881"/>
              <a:chOff x="8013776" y="3722847"/>
              <a:chExt cx="411129" cy="507881"/>
            </a:xfrm>
          </p:grpSpPr>
          <p:cxnSp>
            <p:nvCxnSpPr>
              <p:cNvPr id="6983" name="Google Shape;6983;p80"/>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984" name="Google Shape;6984;p80"/>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85" name="Google Shape;6985;p80"/>
          <p:cNvGrpSpPr/>
          <p:nvPr/>
        </p:nvGrpSpPr>
        <p:grpSpPr>
          <a:xfrm>
            <a:off x="5262155" y="2703861"/>
            <a:ext cx="1421889" cy="1020603"/>
            <a:chOff x="5190863" y="2824811"/>
            <a:chExt cx="1544860" cy="1108869"/>
          </a:xfrm>
        </p:grpSpPr>
        <p:grpSp>
          <p:nvGrpSpPr>
            <p:cNvPr id="6986" name="Google Shape;6986;p80"/>
            <p:cNvGrpSpPr/>
            <p:nvPr/>
          </p:nvGrpSpPr>
          <p:grpSpPr>
            <a:xfrm>
              <a:off x="5938695" y="3176919"/>
              <a:ext cx="685761" cy="404739"/>
              <a:chOff x="5938695" y="3176919"/>
              <a:chExt cx="685761" cy="404739"/>
            </a:xfrm>
          </p:grpSpPr>
          <p:grpSp>
            <p:nvGrpSpPr>
              <p:cNvPr id="6987" name="Google Shape;6987;p80"/>
              <p:cNvGrpSpPr/>
              <p:nvPr/>
            </p:nvGrpSpPr>
            <p:grpSpPr>
              <a:xfrm>
                <a:off x="5938695" y="3176919"/>
                <a:ext cx="685761" cy="404739"/>
                <a:chOff x="5938695" y="3176919"/>
                <a:chExt cx="685761" cy="404739"/>
              </a:xfrm>
            </p:grpSpPr>
            <p:sp>
              <p:nvSpPr>
                <p:cNvPr id="6988" name="Google Shape;6988;p80"/>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0"/>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0" name="Google Shape;6990;p80"/>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1" name="Google Shape;6991;p80"/>
            <p:cNvGrpSpPr/>
            <p:nvPr/>
          </p:nvGrpSpPr>
          <p:grpSpPr>
            <a:xfrm>
              <a:off x="5305233" y="3176835"/>
              <a:ext cx="685971" cy="404655"/>
              <a:chOff x="5305233" y="3176835"/>
              <a:chExt cx="685971" cy="404655"/>
            </a:xfrm>
          </p:grpSpPr>
          <p:grpSp>
            <p:nvGrpSpPr>
              <p:cNvPr id="6992" name="Google Shape;6992;p80"/>
              <p:cNvGrpSpPr/>
              <p:nvPr/>
            </p:nvGrpSpPr>
            <p:grpSpPr>
              <a:xfrm>
                <a:off x="5305233" y="3176835"/>
                <a:ext cx="685971" cy="404655"/>
                <a:chOff x="5305233" y="3176835"/>
                <a:chExt cx="685971" cy="404655"/>
              </a:xfrm>
            </p:grpSpPr>
            <p:sp>
              <p:nvSpPr>
                <p:cNvPr id="6993" name="Google Shape;6993;p80"/>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0"/>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5" name="Google Shape;6995;p80"/>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6" name="Google Shape;6996;p80"/>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7" name="Google Shape;6997;p80"/>
            <p:cNvGrpSpPr/>
            <p:nvPr/>
          </p:nvGrpSpPr>
          <p:grpSpPr>
            <a:xfrm>
              <a:off x="5657361" y="2824811"/>
              <a:ext cx="1078361" cy="404655"/>
              <a:chOff x="5657361" y="2824811"/>
              <a:chExt cx="1078361" cy="404655"/>
            </a:xfrm>
          </p:grpSpPr>
          <p:grpSp>
            <p:nvGrpSpPr>
              <p:cNvPr id="6998" name="Google Shape;6998;p80"/>
              <p:cNvGrpSpPr/>
              <p:nvPr/>
            </p:nvGrpSpPr>
            <p:grpSpPr>
              <a:xfrm>
                <a:off x="5657361" y="2824811"/>
                <a:ext cx="1078361" cy="404655"/>
                <a:chOff x="5657361" y="2824811"/>
                <a:chExt cx="1078361" cy="404655"/>
              </a:xfrm>
            </p:grpSpPr>
            <p:grpSp>
              <p:nvGrpSpPr>
                <p:cNvPr id="6999" name="Google Shape;6999;p80"/>
                <p:cNvGrpSpPr/>
                <p:nvPr/>
              </p:nvGrpSpPr>
              <p:grpSpPr>
                <a:xfrm>
                  <a:off x="5938485" y="2824811"/>
                  <a:ext cx="797237" cy="404655"/>
                  <a:chOff x="5938485" y="2824811"/>
                  <a:chExt cx="797237" cy="404655"/>
                </a:xfrm>
              </p:grpSpPr>
              <p:sp>
                <p:nvSpPr>
                  <p:cNvPr id="7000" name="Google Shape;7000;p80"/>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0"/>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2" name="Google Shape;7002;p80"/>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3" name="Google Shape;7003;p80"/>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4" name="Google Shape;7004;p80"/>
            <p:cNvGrpSpPr/>
            <p:nvPr/>
          </p:nvGrpSpPr>
          <p:grpSpPr>
            <a:xfrm>
              <a:off x="5190863" y="3528942"/>
              <a:ext cx="1078026" cy="404739"/>
              <a:chOff x="5190863" y="3528942"/>
              <a:chExt cx="1078026" cy="404739"/>
            </a:xfrm>
          </p:grpSpPr>
          <p:sp>
            <p:nvSpPr>
              <p:cNvPr id="7005" name="Google Shape;7005;p80"/>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6" name="Google Shape;7006;p80"/>
              <p:cNvGrpSpPr/>
              <p:nvPr/>
            </p:nvGrpSpPr>
            <p:grpSpPr>
              <a:xfrm>
                <a:off x="5190863" y="3528942"/>
                <a:ext cx="1078026" cy="404739"/>
                <a:chOff x="5190863" y="3528942"/>
                <a:chExt cx="1078026" cy="404739"/>
              </a:xfrm>
            </p:grpSpPr>
            <p:sp>
              <p:nvSpPr>
                <p:cNvPr id="7007" name="Google Shape;7007;p80"/>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0"/>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09" name="Google Shape;7009;p80"/>
          <p:cNvGrpSpPr/>
          <p:nvPr/>
        </p:nvGrpSpPr>
        <p:grpSpPr>
          <a:xfrm>
            <a:off x="728162" y="1268329"/>
            <a:ext cx="1086719" cy="879487"/>
            <a:chOff x="803162" y="1474292"/>
            <a:chExt cx="1086719" cy="879487"/>
          </a:xfrm>
        </p:grpSpPr>
        <p:grpSp>
          <p:nvGrpSpPr>
            <p:cNvPr id="7010" name="Google Shape;7010;p80"/>
            <p:cNvGrpSpPr/>
            <p:nvPr/>
          </p:nvGrpSpPr>
          <p:grpSpPr>
            <a:xfrm>
              <a:off x="803162" y="1625948"/>
              <a:ext cx="445856" cy="576579"/>
              <a:chOff x="803162" y="1625948"/>
              <a:chExt cx="445856" cy="576579"/>
            </a:xfrm>
          </p:grpSpPr>
          <p:sp>
            <p:nvSpPr>
              <p:cNvPr id="7011" name="Google Shape;7011;p80"/>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2" name="Google Shape;7012;p80"/>
              <p:cNvGrpSpPr/>
              <p:nvPr/>
            </p:nvGrpSpPr>
            <p:grpSpPr>
              <a:xfrm>
                <a:off x="1056023" y="1625948"/>
                <a:ext cx="192995" cy="576579"/>
                <a:chOff x="1056023" y="1625948"/>
                <a:chExt cx="192995" cy="576579"/>
              </a:xfrm>
            </p:grpSpPr>
            <p:sp>
              <p:nvSpPr>
                <p:cNvPr id="7013" name="Google Shape;7013;p80"/>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0"/>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0"/>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0"/>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0"/>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18" name="Google Shape;7018;p80"/>
            <p:cNvGrpSpPr/>
            <p:nvPr/>
          </p:nvGrpSpPr>
          <p:grpSpPr>
            <a:xfrm>
              <a:off x="1371406" y="1474292"/>
              <a:ext cx="518475" cy="879487"/>
              <a:chOff x="1398231" y="1474292"/>
              <a:chExt cx="518475" cy="879487"/>
            </a:xfrm>
          </p:grpSpPr>
          <p:grpSp>
            <p:nvGrpSpPr>
              <p:cNvPr id="7019" name="Google Shape;7019;p80"/>
              <p:cNvGrpSpPr/>
              <p:nvPr/>
            </p:nvGrpSpPr>
            <p:grpSpPr>
              <a:xfrm>
                <a:off x="1398231" y="1474292"/>
                <a:ext cx="518475" cy="341643"/>
                <a:chOff x="1398231" y="1474292"/>
                <a:chExt cx="518475" cy="341643"/>
              </a:xfrm>
            </p:grpSpPr>
            <p:sp>
              <p:nvSpPr>
                <p:cNvPr id="7020" name="Google Shape;7020;p80"/>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1" name="Google Shape;7021;p80"/>
                <p:cNvGrpSpPr/>
                <p:nvPr/>
              </p:nvGrpSpPr>
              <p:grpSpPr>
                <a:xfrm>
                  <a:off x="1616453" y="1474292"/>
                  <a:ext cx="300253" cy="341643"/>
                  <a:chOff x="1616453" y="1475379"/>
                  <a:chExt cx="300253" cy="341643"/>
                </a:xfrm>
              </p:grpSpPr>
              <p:sp>
                <p:nvSpPr>
                  <p:cNvPr id="7022" name="Google Shape;7022;p80"/>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0"/>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0"/>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0"/>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0"/>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0"/>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0"/>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9" name="Google Shape;7029;p80"/>
                  <p:cNvGrpSpPr/>
                  <p:nvPr/>
                </p:nvGrpSpPr>
                <p:grpSpPr>
                  <a:xfrm>
                    <a:off x="1839639" y="1475379"/>
                    <a:ext cx="77067" cy="341643"/>
                    <a:chOff x="1839639" y="1475379"/>
                    <a:chExt cx="77067" cy="341643"/>
                  </a:xfrm>
                </p:grpSpPr>
                <p:sp>
                  <p:nvSpPr>
                    <p:cNvPr id="7030" name="Google Shape;7030;p80"/>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0"/>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32" name="Google Shape;7032;p80"/>
              <p:cNvGrpSpPr/>
              <p:nvPr/>
            </p:nvGrpSpPr>
            <p:grpSpPr>
              <a:xfrm>
                <a:off x="1398451" y="2012951"/>
                <a:ext cx="518255" cy="340828"/>
                <a:chOff x="1398451" y="2012951"/>
                <a:chExt cx="518255" cy="340828"/>
              </a:xfrm>
            </p:grpSpPr>
            <p:sp>
              <p:nvSpPr>
                <p:cNvPr id="7033" name="Google Shape;7033;p80"/>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4" name="Google Shape;7034;p80"/>
                <p:cNvGrpSpPr/>
                <p:nvPr/>
              </p:nvGrpSpPr>
              <p:grpSpPr>
                <a:xfrm>
                  <a:off x="1616453" y="2012951"/>
                  <a:ext cx="300253" cy="340828"/>
                  <a:chOff x="1616453" y="2013538"/>
                  <a:chExt cx="300253" cy="340828"/>
                </a:xfrm>
              </p:grpSpPr>
              <p:sp>
                <p:nvSpPr>
                  <p:cNvPr id="7035" name="Google Shape;7035;p80"/>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0"/>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0"/>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0"/>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0"/>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0"/>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0"/>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2" name="Google Shape;7042;p80"/>
                  <p:cNvGrpSpPr/>
                  <p:nvPr/>
                </p:nvGrpSpPr>
                <p:grpSpPr>
                  <a:xfrm>
                    <a:off x="1839639" y="2013538"/>
                    <a:ext cx="77067" cy="340828"/>
                    <a:chOff x="1839639" y="2013538"/>
                    <a:chExt cx="77067" cy="340828"/>
                  </a:xfrm>
                </p:grpSpPr>
                <p:sp>
                  <p:nvSpPr>
                    <p:cNvPr id="7043" name="Google Shape;7043;p80"/>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0"/>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045" name="Google Shape;7045;p80"/>
          <p:cNvGrpSpPr/>
          <p:nvPr/>
        </p:nvGrpSpPr>
        <p:grpSpPr>
          <a:xfrm>
            <a:off x="724986" y="3399516"/>
            <a:ext cx="1368681" cy="682918"/>
            <a:chOff x="724986" y="3605478"/>
            <a:chExt cx="1368681" cy="682918"/>
          </a:xfrm>
        </p:grpSpPr>
        <p:grpSp>
          <p:nvGrpSpPr>
            <p:cNvPr id="7046" name="Google Shape;7046;p80"/>
            <p:cNvGrpSpPr/>
            <p:nvPr/>
          </p:nvGrpSpPr>
          <p:grpSpPr>
            <a:xfrm>
              <a:off x="1289102" y="3823629"/>
              <a:ext cx="240442" cy="250435"/>
              <a:chOff x="-165066" y="3843615"/>
              <a:chExt cx="221259" cy="230455"/>
            </a:xfrm>
          </p:grpSpPr>
          <p:sp>
            <p:nvSpPr>
              <p:cNvPr id="7047" name="Google Shape;7047;p80"/>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0"/>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0"/>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0"/>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0"/>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0"/>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0"/>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0"/>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0"/>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0"/>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0"/>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0"/>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0"/>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0"/>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0"/>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0"/>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0"/>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0"/>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0"/>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0"/>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80"/>
            <p:cNvGrpSpPr/>
            <p:nvPr/>
          </p:nvGrpSpPr>
          <p:grpSpPr>
            <a:xfrm>
              <a:off x="724986" y="3605478"/>
              <a:ext cx="1368681" cy="682918"/>
              <a:chOff x="724986" y="3605478"/>
              <a:chExt cx="1368681" cy="682918"/>
            </a:xfrm>
          </p:grpSpPr>
          <p:grpSp>
            <p:nvGrpSpPr>
              <p:cNvPr id="7068" name="Google Shape;7068;p80"/>
              <p:cNvGrpSpPr/>
              <p:nvPr/>
            </p:nvGrpSpPr>
            <p:grpSpPr>
              <a:xfrm>
                <a:off x="1498221" y="4047614"/>
                <a:ext cx="529172" cy="240783"/>
                <a:chOff x="1498221" y="4047614"/>
                <a:chExt cx="529172" cy="240783"/>
              </a:xfrm>
            </p:grpSpPr>
            <p:grpSp>
              <p:nvGrpSpPr>
                <p:cNvPr id="7069" name="Google Shape;7069;p80"/>
                <p:cNvGrpSpPr/>
                <p:nvPr/>
              </p:nvGrpSpPr>
              <p:grpSpPr>
                <a:xfrm>
                  <a:off x="1826655" y="4224370"/>
                  <a:ext cx="200738" cy="25631"/>
                  <a:chOff x="1826655" y="4224370"/>
                  <a:chExt cx="200738" cy="25631"/>
                </a:xfrm>
              </p:grpSpPr>
              <p:sp>
                <p:nvSpPr>
                  <p:cNvPr id="7070" name="Google Shape;7070;p80"/>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0"/>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2" name="Google Shape;7072;p80"/>
                <p:cNvGrpSpPr/>
                <p:nvPr/>
              </p:nvGrpSpPr>
              <p:grpSpPr>
                <a:xfrm>
                  <a:off x="1498221" y="4047614"/>
                  <a:ext cx="328444" cy="240783"/>
                  <a:chOff x="1498221" y="4047614"/>
                  <a:chExt cx="328444" cy="240783"/>
                </a:xfrm>
              </p:grpSpPr>
              <p:sp>
                <p:nvSpPr>
                  <p:cNvPr id="7073" name="Google Shape;7073;p80"/>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4" name="Google Shape;7074;p80"/>
                  <p:cNvGrpSpPr/>
                  <p:nvPr/>
                </p:nvGrpSpPr>
                <p:grpSpPr>
                  <a:xfrm>
                    <a:off x="1498221" y="4047614"/>
                    <a:ext cx="150566" cy="190416"/>
                    <a:chOff x="1498221" y="4047614"/>
                    <a:chExt cx="150566" cy="190416"/>
                  </a:xfrm>
                </p:grpSpPr>
                <p:sp>
                  <p:nvSpPr>
                    <p:cNvPr id="7075" name="Google Shape;7075;p80"/>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0"/>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77" name="Google Shape;7077;p80"/>
              <p:cNvGrpSpPr/>
              <p:nvPr/>
            </p:nvGrpSpPr>
            <p:grpSpPr>
              <a:xfrm>
                <a:off x="1560718" y="3800594"/>
                <a:ext cx="532948" cy="302090"/>
                <a:chOff x="1560718" y="3800594"/>
                <a:chExt cx="532948" cy="302090"/>
              </a:xfrm>
            </p:grpSpPr>
            <p:grpSp>
              <p:nvGrpSpPr>
                <p:cNvPr id="7078" name="Google Shape;7078;p80"/>
                <p:cNvGrpSpPr/>
                <p:nvPr/>
              </p:nvGrpSpPr>
              <p:grpSpPr>
                <a:xfrm>
                  <a:off x="1912179" y="3827344"/>
                  <a:ext cx="181487" cy="25631"/>
                  <a:chOff x="1912179" y="3827344"/>
                  <a:chExt cx="181487" cy="25631"/>
                </a:xfrm>
              </p:grpSpPr>
              <p:sp>
                <p:nvSpPr>
                  <p:cNvPr id="7079" name="Google Shape;7079;p80"/>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0"/>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80"/>
                <p:cNvGrpSpPr/>
                <p:nvPr/>
              </p:nvGrpSpPr>
              <p:grpSpPr>
                <a:xfrm>
                  <a:off x="1912179" y="4044505"/>
                  <a:ext cx="181487" cy="25622"/>
                  <a:chOff x="1912179" y="4044506"/>
                  <a:chExt cx="181487" cy="25622"/>
                </a:xfrm>
              </p:grpSpPr>
              <p:sp>
                <p:nvSpPr>
                  <p:cNvPr id="7082" name="Google Shape;7082;p80"/>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0"/>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80"/>
                <p:cNvGrpSpPr/>
                <p:nvPr/>
              </p:nvGrpSpPr>
              <p:grpSpPr>
                <a:xfrm>
                  <a:off x="1560718" y="3800594"/>
                  <a:ext cx="351472" cy="302090"/>
                  <a:chOff x="1560718" y="3800594"/>
                  <a:chExt cx="351472" cy="302090"/>
                </a:xfrm>
              </p:grpSpPr>
              <p:grpSp>
                <p:nvGrpSpPr>
                  <p:cNvPr id="7085" name="Google Shape;7085;p80"/>
                  <p:cNvGrpSpPr/>
                  <p:nvPr/>
                </p:nvGrpSpPr>
                <p:grpSpPr>
                  <a:xfrm>
                    <a:off x="1560718" y="3842857"/>
                    <a:ext cx="173586" cy="217131"/>
                    <a:chOff x="1560718" y="3842857"/>
                    <a:chExt cx="173586" cy="217131"/>
                  </a:xfrm>
                </p:grpSpPr>
                <p:sp>
                  <p:nvSpPr>
                    <p:cNvPr id="7086" name="Google Shape;7086;p80"/>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0"/>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0"/>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9" name="Google Shape;7089;p80"/>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0"/>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91" name="Google Shape;7091;p80"/>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2" name="Google Shape;7092;p80"/>
              <p:cNvGrpSpPr/>
              <p:nvPr/>
            </p:nvGrpSpPr>
            <p:grpSpPr>
              <a:xfrm>
                <a:off x="785350" y="3605478"/>
                <a:ext cx="535311" cy="249245"/>
                <a:chOff x="785350" y="3605478"/>
                <a:chExt cx="535311" cy="249245"/>
              </a:xfrm>
            </p:grpSpPr>
            <p:grpSp>
              <p:nvGrpSpPr>
                <p:cNvPr id="7093" name="Google Shape;7093;p80"/>
                <p:cNvGrpSpPr/>
                <p:nvPr/>
              </p:nvGrpSpPr>
              <p:grpSpPr>
                <a:xfrm>
                  <a:off x="785350" y="3605478"/>
                  <a:ext cx="376191" cy="102736"/>
                  <a:chOff x="785350" y="3605478"/>
                  <a:chExt cx="376191" cy="102736"/>
                </a:xfrm>
              </p:grpSpPr>
              <p:sp>
                <p:nvSpPr>
                  <p:cNvPr id="7094" name="Google Shape;7094;p80"/>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0"/>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0"/>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80"/>
                <p:cNvGrpSpPr/>
                <p:nvPr/>
              </p:nvGrpSpPr>
              <p:grpSpPr>
                <a:xfrm>
                  <a:off x="1161530" y="3655851"/>
                  <a:ext cx="159131" cy="198872"/>
                  <a:chOff x="1161530" y="3655851"/>
                  <a:chExt cx="159131" cy="198872"/>
                </a:xfrm>
              </p:grpSpPr>
              <p:sp>
                <p:nvSpPr>
                  <p:cNvPr id="7098" name="Google Shape;7098;p80"/>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0"/>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0" name="Google Shape;7100;p80"/>
              <p:cNvGrpSpPr/>
              <p:nvPr/>
            </p:nvGrpSpPr>
            <p:grpSpPr>
              <a:xfrm>
                <a:off x="785350" y="4047614"/>
                <a:ext cx="535311" cy="240783"/>
                <a:chOff x="785350" y="4047614"/>
                <a:chExt cx="535311" cy="240783"/>
              </a:xfrm>
            </p:grpSpPr>
            <p:grpSp>
              <p:nvGrpSpPr>
                <p:cNvPr id="7101" name="Google Shape;7101;p80"/>
                <p:cNvGrpSpPr/>
                <p:nvPr/>
              </p:nvGrpSpPr>
              <p:grpSpPr>
                <a:xfrm>
                  <a:off x="1161636" y="4047614"/>
                  <a:ext cx="159025" cy="190415"/>
                  <a:chOff x="1161636" y="4047614"/>
                  <a:chExt cx="159025" cy="190415"/>
                </a:xfrm>
              </p:grpSpPr>
              <p:sp>
                <p:nvSpPr>
                  <p:cNvPr id="7102" name="Google Shape;7102;p80"/>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0"/>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4" name="Google Shape;7104;p80"/>
                <p:cNvGrpSpPr/>
                <p:nvPr/>
              </p:nvGrpSpPr>
              <p:grpSpPr>
                <a:xfrm>
                  <a:off x="785350" y="4185661"/>
                  <a:ext cx="376191" cy="102736"/>
                  <a:chOff x="785350" y="4185661"/>
                  <a:chExt cx="376191" cy="102736"/>
                </a:xfrm>
              </p:grpSpPr>
              <p:sp>
                <p:nvSpPr>
                  <p:cNvPr id="7105" name="Google Shape;7105;p80"/>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0"/>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0"/>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8" name="Google Shape;7108;p80"/>
              <p:cNvGrpSpPr/>
              <p:nvPr/>
            </p:nvGrpSpPr>
            <p:grpSpPr>
              <a:xfrm>
                <a:off x="1501054" y="3605478"/>
                <a:ext cx="526340" cy="249240"/>
                <a:chOff x="1501054" y="3605478"/>
                <a:chExt cx="526340" cy="249240"/>
              </a:xfrm>
            </p:grpSpPr>
            <p:grpSp>
              <p:nvGrpSpPr>
                <p:cNvPr id="7109" name="Google Shape;7109;p80"/>
                <p:cNvGrpSpPr/>
                <p:nvPr/>
              </p:nvGrpSpPr>
              <p:grpSpPr>
                <a:xfrm>
                  <a:off x="1834208" y="3643867"/>
                  <a:ext cx="193185" cy="25622"/>
                  <a:chOff x="1834208" y="3643867"/>
                  <a:chExt cx="193185" cy="25622"/>
                </a:xfrm>
              </p:grpSpPr>
              <p:sp>
                <p:nvSpPr>
                  <p:cNvPr id="7110" name="Google Shape;7110;p80"/>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0"/>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80"/>
                <p:cNvGrpSpPr/>
                <p:nvPr/>
              </p:nvGrpSpPr>
              <p:grpSpPr>
                <a:xfrm>
                  <a:off x="1501054" y="3605478"/>
                  <a:ext cx="333165" cy="249240"/>
                  <a:chOff x="1501054" y="3605478"/>
                  <a:chExt cx="333165" cy="249240"/>
                </a:xfrm>
              </p:grpSpPr>
              <p:sp>
                <p:nvSpPr>
                  <p:cNvPr id="7113" name="Google Shape;7113;p80"/>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4" name="Google Shape;7114;p80"/>
                  <p:cNvGrpSpPr/>
                  <p:nvPr/>
                </p:nvGrpSpPr>
                <p:grpSpPr>
                  <a:xfrm>
                    <a:off x="1501054" y="3655851"/>
                    <a:ext cx="155286" cy="198867"/>
                    <a:chOff x="1501054" y="3655851"/>
                    <a:chExt cx="155286" cy="198867"/>
                  </a:xfrm>
                </p:grpSpPr>
                <p:sp>
                  <p:nvSpPr>
                    <p:cNvPr id="7115" name="Google Shape;7115;p80"/>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0"/>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17" name="Google Shape;7117;p80"/>
              <p:cNvGrpSpPr/>
              <p:nvPr/>
            </p:nvGrpSpPr>
            <p:grpSpPr>
              <a:xfrm>
                <a:off x="724986" y="3800594"/>
                <a:ext cx="532950" cy="302090"/>
                <a:chOff x="724986" y="3800594"/>
                <a:chExt cx="532950" cy="302090"/>
              </a:xfrm>
            </p:grpSpPr>
            <p:grpSp>
              <p:nvGrpSpPr>
                <p:cNvPr id="7118" name="Google Shape;7118;p80"/>
                <p:cNvGrpSpPr/>
                <p:nvPr/>
              </p:nvGrpSpPr>
              <p:grpSpPr>
                <a:xfrm>
                  <a:off x="724986" y="4044367"/>
                  <a:ext cx="181314" cy="25626"/>
                  <a:chOff x="724986" y="4044367"/>
                  <a:chExt cx="181314" cy="25626"/>
                </a:xfrm>
              </p:grpSpPr>
              <p:sp>
                <p:nvSpPr>
                  <p:cNvPr id="7119" name="Google Shape;7119;p80"/>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0"/>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80"/>
                <p:cNvGrpSpPr/>
                <p:nvPr/>
              </p:nvGrpSpPr>
              <p:grpSpPr>
                <a:xfrm>
                  <a:off x="906290" y="3800594"/>
                  <a:ext cx="351646" cy="302090"/>
                  <a:chOff x="906290" y="3800594"/>
                  <a:chExt cx="351646" cy="302090"/>
                </a:xfrm>
              </p:grpSpPr>
              <p:grpSp>
                <p:nvGrpSpPr>
                  <p:cNvPr id="7122" name="Google Shape;7122;p80"/>
                  <p:cNvGrpSpPr/>
                  <p:nvPr/>
                </p:nvGrpSpPr>
                <p:grpSpPr>
                  <a:xfrm>
                    <a:off x="1084172" y="3842857"/>
                    <a:ext cx="173764" cy="217131"/>
                    <a:chOff x="1084172" y="3842857"/>
                    <a:chExt cx="173764" cy="217131"/>
                  </a:xfrm>
                </p:grpSpPr>
                <p:grpSp>
                  <p:nvGrpSpPr>
                    <p:cNvPr id="7123" name="Google Shape;7123;p80"/>
                    <p:cNvGrpSpPr/>
                    <p:nvPr/>
                  </p:nvGrpSpPr>
                  <p:grpSpPr>
                    <a:xfrm>
                      <a:off x="1156862" y="3936509"/>
                      <a:ext cx="101073" cy="25622"/>
                      <a:chOff x="1156862" y="3936509"/>
                      <a:chExt cx="101073" cy="25622"/>
                    </a:xfrm>
                  </p:grpSpPr>
                  <p:sp>
                    <p:nvSpPr>
                      <p:cNvPr id="7124" name="Google Shape;7124;p80"/>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0"/>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6" name="Google Shape;7126;p80"/>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7" name="Google Shape;7127;p80"/>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0"/>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9" name="Google Shape;7129;p80"/>
                <p:cNvGrpSpPr/>
                <p:nvPr/>
              </p:nvGrpSpPr>
              <p:grpSpPr>
                <a:xfrm>
                  <a:off x="724986" y="3830189"/>
                  <a:ext cx="189533" cy="25626"/>
                  <a:chOff x="724986" y="3830189"/>
                  <a:chExt cx="189533" cy="25626"/>
                </a:xfrm>
              </p:grpSpPr>
              <p:sp>
                <p:nvSpPr>
                  <p:cNvPr id="7130" name="Google Shape;7130;p80"/>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0"/>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132" name="Google Shape;7132;p80"/>
          <p:cNvGrpSpPr/>
          <p:nvPr/>
        </p:nvGrpSpPr>
        <p:grpSpPr>
          <a:xfrm>
            <a:off x="2253298" y="2249677"/>
            <a:ext cx="948701" cy="935378"/>
            <a:chOff x="2253298" y="2428317"/>
            <a:chExt cx="948701" cy="935378"/>
          </a:xfrm>
        </p:grpSpPr>
        <p:sp>
          <p:nvSpPr>
            <p:cNvPr id="7133" name="Google Shape;7133;p80"/>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0"/>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0"/>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0"/>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0"/>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0"/>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0"/>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0"/>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0"/>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0"/>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0"/>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0"/>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0"/>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0"/>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0"/>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0"/>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0"/>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0"/>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0"/>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0"/>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0"/>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0"/>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0"/>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0"/>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0"/>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0"/>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0"/>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0"/>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0"/>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0"/>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0"/>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0"/>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0"/>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69" name="Shape 7169"/>
        <p:cNvGrpSpPr/>
        <p:nvPr/>
      </p:nvGrpSpPr>
      <p:grpSpPr>
        <a:xfrm>
          <a:off x="0" y="0"/>
          <a:ext cx="0" cy="0"/>
          <a:chOff x="0" y="0"/>
          <a:chExt cx="0" cy="0"/>
        </a:xfrm>
      </p:grpSpPr>
      <p:grpSp>
        <p:nvGrpSpPr>
          <p:cNvPr id="7170" name="Google Shape;7170;p81"/>
          <p:cNvGrpSpPr/>
          <p:nvPr/>
        </p:nvGrpSpPr>
        <p:grpSpPr>
          <a:xfrm>
            <a:off x="3339744" y="952977"/>
            <a:ext cx="2363393" cy="1017867"/>
            <a:chOff x="3292400" y="1219146"/>
            <a:chExt cx="2615240" cy="1110239"/>
          </a:xfrm>
        </p:grpSpPr>
        <p:sp>
          <p:nvSpPr>
            <p:cNvPr id="7171" name="Google Shape;7171;p81"/>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7172" name="Google Shape;7172;p81"/>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73" name="Google Shape;7173;p81"/>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7174" name="Google Shape;7174;p81"/>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7175" name="Google Shape;7175;p81"/>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7176" name="Google Shape;7176;p81"/>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7177" name="Google Shape;7177;p81"/>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7178" name="Google Shape;7178;p81"/>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7179" name="Google Shape;7179;p81"/>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7180" name="Google Shape;7180;p81"/>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7181" name="Google Shape;7181;p81"/>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182" name="Google Shape;7182;p81"/>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183" name="Google Shape;7183;p81"/>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184" name="Google Shape;7184;p81"/>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185" name="Google Shape;7185;p81"/>
            <p:cNvGrpSpPr/>
            <p:nvPr/>
          </p:nvGrpSpPr>
          <p:grpSpPr>
            <a:xfrm>
              <a:off x="3748438" y="1378608"/>
              <a:ext cx="2159202" cy="903971"/>
              <a:chOff x="1683525" y="2179850"/>
              <a:chExt cx="4519050" cy="2134525"/>
            </a:xfrm>
          </p:grpSpPr>
          <p:sp>
            <p:nvSpPr>
              <p:cNvPr id="7186" name="Google Shape;7186;p8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87" name="Google Shape;7187;p8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88" name="Google Shape;7188;p8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89" name="Google Shape;7189;p8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90" name="Google Shape;7190;p8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91" name="Google Shape;7191;p8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92" name="Google Shape;7192;p8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93" name="Google Shape;7193;p8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94" name="Google Shape;7194;p8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95" name="Google Shape;7195;p8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96" name="Google Shape;7196;p8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97" name="Google Shape;7197;p8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7198" name="Google Shape;7198;p81"/>
          <p:cNvGraphicFramePr/>
          <p:nvPr/>
        </p:nvGraphicFramePr>
        <p:xfrm>
          <a:off x="5935838" y="2130450"/>
          <a:ext cx="3000000" cy="3000000"/>
        </p:xfrm>
        <a:graphic>
          <a:graphicData uri="http://schemas.openxmlformats.org/drawingml/2006/table">
            <a:tbl>
              <a:tblPr>
                <a:noFill/>
                <a:tableStyleId>{690C1FC6-3BDE-44B5-9360-506EE0DD27E8}</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199" name="Google Shape;7199;p81"/>
          <p:cNvGrpSpPr/>
          <p:nvPr/>
        </p:nvGrpSpPr>
        <p:grpSpPr>
          <a:xfrm>
            <a:off x="5913087" y="3189047"/>
            <a:ext cx="2519825" cy="1001454"/>
            <a:chOff x="1906114" y="789980"/>
            <a:chExt cx="1487676" cy="606868"/>
          </a:xfrm>
        </p:grpSpPr>
        <p:cxnSp>
          <p:nvCxnSpPr>
            <p:cNvPr id="7200" name="Google Shape;7200;p8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201" name="Google Shape;7201;p8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202" name="Google Shape;7202;p8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203" name="Google Shape;7203;p8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7204" name="Google Shape;7204;p8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7205" name="Google Shape;7205;p8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7206" name="Google Shape;7206;p8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7207" name="Google Shape;7207;p8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7214" name="Google Shape;7214;p8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215" name="Google Shape;7215;p8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216" name="Google Shape;7216;p8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81"/>
          <p:cNvGrpSpPr/>
          <p:nvPr/>
        </p:nvGrpSpPr>
        <p:grpSpPr>
          <a:xfrm>
            <a:off x="712562" y="998005"/>
            <a:ext cx="2394370" cy="976502"/>
            <a:chOff x="749309" y="1112739"/>
            <a:chExt cx="2371603" cy="976502"/>
          </a:xfrm>
        </p:grpSpPr>
        <p:sp>
          <p:nvSpPr>
            <p:cNvPr id="7218" name="Google Shape;7218;p81"/>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1"/>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1"/>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1"/>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1"/>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1"/>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1"/>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1"/>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1"/>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1"/>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1"/>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1"/>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1"/>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1"/>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1"/>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1"/>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1"/>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1"/>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1"/>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1"/>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1"/>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1"/>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1"/>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1"/>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1"/>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1"/>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1"/>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1"/>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250" name="Google Shape;7250;p81"/>
          <p:cNvGraphicFramePr/>
          <p:nvPr/>
        </p:nvGraphicFramePr>
        <p:xfrm>
          <a:off x="5935863" y="996300"/>
          <a:ext cx="3000000" cy="3000000"/>
        </p:xfrm>
        <a:graphic>
          <a:graphicData uri="http://schemas.openxmlformats.org/drawingml/2006/table">
            <a:tbl>
              <a:tblPr>
                <a:noFill/>
                <a:tableStyleId>{690C1FC6-3BDE-44B5-9360-506EE0DD27E8}</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251" name="Google Shape;7251;p81"/>
          <p:cNvGraphicFramePr/>
          <p:nvPr/>
        </p:nvGraphicFramePr>
        <p:xfrm>
          <a:off x="3342575" y="2130450"/>
          <a:ext cx="3000000" cy="3000000"/>
        </p:xfrm>
        <a:graphic>
          <a:graphicData uri="http://schemas.openxmlformats.org/drawingml/2006/table">
            <a:tbl>
              <a:tblPr>
                <a:noFill/>
                <a:tableStyleId>{690C1FC6-3BDE-44B5-9360-506EE0DD27E8}</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252" name="Google Shape;7252;p81"/>
          <p:cNvGrpSpPr/>
          <p:nvPr/>
        </p:nvGrpSpPr>
        <p:grpSpPr>
          <a:xfrm>
            <a:off x="4086504" y="2517093"/>
            <a:ext cx="1517436" cy="74460"/>
            <a:chOff x="3980086" y="2804397"/>
            <a:chExt cx="1227600" cy="66900"/>
          </a:xfrm>
        </p:grpSpPr>
        <p:sp>
          <p:nvSpPr>
            <p:cNvPr id="7253" name="Google Shape;7253;p8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81"/>
          <p:cNvGrpSpPr/>
          <p:nvPr/>
        </p:nvGrpSpPr>
        <p:grpSpPr>
          <a:xfrm>
            <a:off x="4711569" y="2809680"/>
            <a:ext cx="892956" cy="74460"/>
            <a:chOff x="3980086" y="2804397"/>
            <a:chExt cx="1227600" cy="66900"/>
          </a:xfrm>
        </p:grpSpPr>
        <p:sp>
          <p:nvSpPr>
            <p:cNvPr id="7256" name="Google Shape;7256;p8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8" name="Google Shape;7258;p81"/>
          <p:cNvGrpSpPr/>
          <p:nvPr/>
        </p:nvGrpSpPr>
        <p:grpSpPr>
          <a:xfrm>
            <a:off x="3344661" y="3168563"/>
            <a:ext cx="2363244" cy="1005943"/>
            <a:chOff x="3358415" y="3361302"/>
            <a:chExt cx="2363244" cy="1024695"/>
          </a:xfrm>
        </p:grpSpPr>
        <p:grpSp>
          <p:nvGrpSpPr>
            <p:cNvPr id="7259" name="Google Shape;7259;p81"/>
            <p:cNvGrpSpPr/>
            <p:nvPr/>
          </p:nvGrpSpPr>
          <p:grpSpPr>
            <a:xfrm>
              <a:off x="3358415" y="3361302"/>
              <a:ext cx="441300" cy="1024695"/>
              <a:chOff x="3358415" y="3361302"/>
              <a:chExt cx="441300" cy="1024695"/>
            </a:xfrm>
          </p:grpSpPr>
          <p:sp>
            <p:nvSpPr>
              <p:cNvPr id="7260" name="Google Shape;7260;p81"/>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1"/>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1"/>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1"/>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1"/>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1"/>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6" name="Google Shape;7266;p81"/>
            <p:cNvGrpSpPr/>
            <p:nvPr/>
          </p:nvGrpSpPr>
          <p:grpSpPr>
            <a:xfrm>
              <a:off x="3838901" y="3361302"/>
              <a:ext cx="441300" cy="1024695"/>
              <a:chOff x="3838901" y="3361302"/>
              <a:chExt cx="441300" cy="1024695"/>
            </a:xfrm>
          </p:grpSpPr>
          <p:sp>
            <p:nvSpPr>
              <p:cNvPr id="7267" name="Google Shape;7267;p81"/>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1"/>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1"/>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1"/>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1"/>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1"/>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3" name="Google Shape;7273;p81"/>
            <p:cNvGrpSpPr/>
            <p:nvPr/>
          </p:nvGrpSpPr>
          <p:grpSpPr>
            <a:xfrm>
              <a:off x="4319387" y="3361302"/>
              <a:ext cx="441300" cy="1024695"/>
              <a:chOff x="4319387" y="3361302"/>
              <a:chExt cx="441300" cy="1024695"/>
            </a:xfrm>
          </p:grpSpPr>
          <p:sp>
            <p:nvSpPr>
              <p:cNvPr id="7274" name="Google Shape;7274;p81"/>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1"/>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1"/>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1"/>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1"/>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1"/>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0" name="Google Shape;7280;p81"/>
            <p:cNvGrpSpPr/>
            <p:nvPr/>
          </p:nvGrpSpPr>
          <p:grpSpPr>
            <a:xfrm>
              <a:off x="4799873" y="3361302"/>
              <a:ext cx="441300" cy="1024695"/>
              <a:chOff x="4799873" y="3361302"/>
              <a:chExt cx="441300" cy="1024695"/>
            </a:xfrm>
          </p:grpSpPr>
          <p:sp>
            <p:nvSpPr>
              <p:cNvPr id="7281" name="Google Shape;7281;p81"/>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1"/>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1"/>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1"/>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1"/>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1"/>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7" name="Google Shape;7287;p81"/>
            <p:cNvGrpSpPr/>
            <p:nvPr/>
          </p:nvGrpSpPr>
          <p:grpSpPr>
            <a:xfrm>
              <a:off x="5280360" y="3361302"/>
              <a:ext cx="441300" cy="1024695"/>
              <a:chOff x="5280360" y="3361302"/>
              <a:chExt cx="441300" cy="1024695"/>
            </a:xfrm>
          </p:grpSpPr>
          <p:sp>
            <p:nvSpPr>
              <p:cNvPr id="7288" name="Google Shape;7288;p81"/>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1"/>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1"/>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1"/>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1"/>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1"/>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294" name="Google Shape;7294;p81"/>
          <p:cNvGraphicFramePr/>
          <p:nvPr/>
        </p:nvGraphicFramePr>
        <p:xfrm>
          <a:off x="711088" y="2130450"/>
          <a:ext cx="3000000" cy="3000000"/>
        </p:xfrm>
        <a:graphic>
          <a:graphicData uri="http://schemas.openxmlformats.org/drawingml/2006/table">
            <a:tbl>
              <a:tblPr>
                <a:noFill/>
                <a:tableStyleId>{690C1FC6-3BDE-44B5-9360-506EE0DD27E8}</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295" name="Google Shape;7295;p81"/>
          <p:cNvGrpSpPr/>
          <p:nvPr/>
        </p:nvGrpSpPr>
        <p:grpSpPr>
          <a:xfrm>
            <a:off x="712613" y="3180175"/>
            <a:ext cx="2403614" cy="1005900"/>
            <a:chOff x="726450" y="3372825"/>
            <a:chExt cx="2403614" cy="1005900"/>
          </a:xfrm>
        </p:grpSpPr>
        <p:grpSp>
          <p:nvGrpSpPr>
            <p:cNvPr id="7296" name="Google Shape;7296;p81"/>
            <p:cNvGrpSpPr/>
            <p:nvPr/>
          </p:nvGrpSpPr>
          <p:grpSpPr>
            <a:xfrm>
              <a:off x="726450" y="3696000"/>
              <a:ext cx="2403614" cy="500898"/>
              <a:chOff x="726450" y="3696000"/>
              <a:chExt cx="2403614" cy="500898"/>
            </a:xfrm>
          </p:grpSpPr>
          <p:sp>
            <p:nvSpPr>
              <p:cNvPr id="7297" name="Google Shape;7297;p81"/>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298" name="Google Shape;7298;p81"/>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299" name="Google Shape;7299;p81"/>
            <p:cNvGrpSpPr/>
            <p:nvPr/>
          </p:nvGrpSpPr>
          <p:grpSpPr>
            <a:xfrm>
              <a:off x="1348050" y="3372825"/>
              <a:ext cx="1720425" cy="1005900"/>
              <a:chOff x="1348050" y="3372825"/>
              <a:chExt cx="1720425" cy="1005900"/>
            </a:xfrm>
          </p:grpSpPr>
          <p:sp>
            <p:nvSpPr>
              <p:cNvPr id="7300" name="Google Shape;7300;p81"/>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301" name="Google Shape;7301;p81"/>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302" name="Google Shape;7302;p81"/>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303" name="Google Shape;7303;p81"/>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304" name="Google Shape;7304;p81"/>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305" name="Google Shape;7305;p81"/>
            <p:cNvGrpSpPr/>
            <p:nvPr/>
          </p:nvGrpSpPr>
          <p:grpSpPr>
            <a:xfrm>
              <a:off x="1455707" y="3731058"/>
              <a:ext cx="1491150" cy="417657"/>
              <a:chOff x="1455707" y="3731058"/>
              <a:chExt cx="1491150" cy="417657"/>
            </a:xfrm>
          </p:grpSpPr>
          <p:grpSp>
            <p:nvGrpSpPr>
              <p:cNvPr id="7306" name="Google Shape;7306;p81"/>
              <p:cNvGrpSpPr/>
              <p:nvPr/>
            </p:nvGrpSpPr>
            <p:grpSpPr>
              <a:xfrm>
                <a:off x="1472938" y="3745828"/>
                <a:ext cx="72126" cy="53788"/>
                <a:chOff x="1472938" y="3745828"/>
                <a:chExt cx="72126" cy="53788"/>
              </a:xfrm>
            </p:grpSpPr>
            <p:sp>
              <p:nvSpPr>
                <p:cNvPr id="7307" name="Google Shape;7307;p81"/>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1"/>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9" name="Google Shape;7309;p81"/>
              <p:cNvGrpSpPr/>
              <p:nvPr/>
            </p:nvGrpSpPr>
            <p:grpSpPr>
              <a:xfrm>
                <a:off x="1819181" y="4089633"/>
                <a:ext cx="72126" cy="53788"/>
                <a:chOff x="1819181" y="4089633"/>
                <a:chExt cx="72126" cy="53788"/>
              </a:xfrm>
            </p:grpSpPr>
            <p:sp>
              <p:nvSpPr>
                <p:cNvPr id="7310" name="Google Shape;7310;p81"/>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1"/>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81"/>
              <p:cNvGrpSpPr/>
              <p:nvPr/>
            </p:nvGrpSpPr>
            <p:grpSpPr>
              <a:xfrm>
                <a:off x="1455707" y="4084171"/>
                <a:ext cx="64321" cy="64544"/>
                <a:chOff x="1455707" y="4084171"/>
                <a:chExt cx="64321" cy="64544"/>
              </a:xfrm>
            </p:grpSpPr>
            <p:sp>
              <p:nvSpPr>
                <p:cNvPr id="7313" name="Google Shape;7313;p81"/>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1"/>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81"/>
              <p:cNvGrpSpPr/>
              <p:nvPr/>
            </p:nvGrpSpPr>
            <p:grpSpPr>
              <a:xfrm>
                <a:off x="1818610" y="3731058"/>
                <a:ext cx="64321" cy="64544"/>
                <a:chOff x="1818610" y="3731058"/>
                <a:chExt cx="64321" cy="64544"/>
              </a:xfrm>
            </p:grpSpPr>
            <p:sp>
              <p:nvSpPr>
                <p:cNvPr id="7316" name="Google Shape;7316;p81"/>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1"/>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8" name="Google Shape;7318;p81"/>
              <p:cNvGrpSpPr/>
              <p:nvPr/>
            </p:nvGrpSpPr>
            <p:grpSpPr>
              <a:xfrm>
                <a:off x="2172491" y="4089633"/>
                <a:ext cx="72126" cy="53788"/>
                <a:chOff x="2172491" y="4089633"/>
                <a:chExt cx="72126" cy="53788"/>
              </a:xfrm>
            </p:grpSpPr>
            <p:sp>
              <p:nvSpPr>
                <p:cNvPr id="7319" name="Google Shape;7319;p81"/>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1"/>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81"/>
              <p:cNvGrpSpPr/>
              <p:nvPr/>
            </p:nvGrpSpPr>
            <p:grpSpPr>
              <a:xfrm>
                <a:off x="2171920" y="3731058"/>
                <a:ext cx="64321" cy="64544"/>
                <a:chOff x="2171920" y="3731058"/>
                <a:chExt cx="64321" cy="64544"/>
              </a:xfrm>
            </p:grpSpPr>
            <p:sp>
              <p:nvSpPr>
                <p:cNvPr id="7322" name="Google Shape;7322;p81"/>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1"/>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81"/>
              <p:cNvGrpSpPr/>
              <p:nvPr/>
            </p:nvGrpSpPr>
            <p:grpSpPr>
              <a:xfrm>
                <a:off x="2874730" y="3745828"/>
                <a:ext cx="72126" cy="53788"/>
                <a:chOff x="2874730" y="3745828"/>
                <a:chExt cx="72126" cy="53788"/>
              </a:xfrm>
            </p:grpSpPr>
            <p:sp>
              <p:nvSpPr>
                <p:cNvPr id="7325" name="Google Shape;7325;p81"/>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1"/>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7" name="Google Shape;7327;p81"/>
              <p:cNvGrpSpPr/>
              <p:nvPr/>
            </p:nvGrpSpPr>
            <p:grpSpPr>
              <a:xfrm>
                <a:off x="2878589" y="4081481"/>
                <a:ext cx="64321" cy="64544"/>
                <a:chOff x="2878589" y="4081481"/>
                <a:chExt cx="64321" cy="64544"/>
              </a:xfrm>
            </p:grpSpPr>
            <p:sp>
              <p:nvSpPr>
                <p:cNvPr id="7328" name="Google Shape;7328;p81"/>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1"/>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0" name="Google Shape;7330;p81"/>
              <p:cNvGrpSpPr/>
              <p:nvPr/>
            </p:nvGrpSpPr>
            <p:grpSpPr>
              <a:xfrm>
                <a:off x="2525796" y="4089633"/>
                <a:ext cx="72126" cy="53788"/>
                <a:chOff x="2525796" y="4089633"/>
                <a:chExt cx="72126" cy="53788"/>
              </a:xfrm>
            </p:grpSpPr>
            <p:sp>
              <p:nvSpPr>
                <p:cNvPr id="7331" name="Google Shape;7331;p81"/>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1"/>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81"/>
              <p:cNvGrpSpPr/>
              <p:nvPr/>
            </p:nvGrpSpPr>
            <p:grpSpPr>
              <a:xfrm>
                <a:off x="2525225" y="3731058"/>
                <a:ext cx="64321" cy="64544"/>
                <a:chOff x="2525225" y="3731058"/>
                <a:chExt cx="64321" cy="64544"/>
              </a:xfrm>
            </p:grpSpPr>
            <p:sp>
              <p:nvSpPr>
                <p:cNvPr id="7334" name="Google Shape;7334;p81"/>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1"/>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39" name="Shape 7339"/>
        <p:cNvGrpSpPr/>
        <p:nvPr/>
      </p:nvGrpSpPr>
      <p:grpSpPr>
        <a:xfrm>
          <a:off x="0" y="0"/>
          <a:ext cx="0" cy="0"/>
          <a:chOff x="0" y="0"/>
          <a:chExt cx="0" cy="0"/>
        </a:xfrm>
      </p:grpSpPr>
      <p:grpSp>
        <p:nvGrpSpPr>
          <p:cNvPr id="7340" name="Google Shape;7340;p82"/>
          <p:cNvGrpSpPr/>
          <p:nvPr/>
        </p:nvGrpSpPr>
        <p:grpSpPr>
          <a:xfrm>
            <a:off x="5780148" y="1859605"/>
            <a:ext cx="671400" cy="674856"/>
            <a:chOff x="5780148" y="1859605"/>
            <a:chExt cx="671400" cy="674856"/>
          </a:xfrm>
        </p:grpSpPr>
        <p:sp>
          <p:nvSpPr>
            <p:cNvPr id="7341" name="Google Shape;7341;p82"/>
            <p:cNvSpPr/>
            <p:nvPr/>
          </p:nvSpPr>
          <p:spPr>
            <a:xfrm>
              <a:off x="5780148" y="1859605"/>
              <a:ext cx="671400" cy="6714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2"/>
            <p:cNvSpPr/>
            <p:nvPr/>
          </p:nvSpPr>
          <p:spPr>
            <a:xfrm>
              <a:off x="5851927" y="2006476"/>
              <a:ext cx="527700" cy="5277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2"/>
            <p:cNvSpPr/>
            <p:nvPr/>
          </p:nvSpPr>
          <p:spPr>
            <a:xfrm>
              <a:off x="5899320" y="2101262"/>
              <a:ext cx="433200" cy="4332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2"/>
            <p:cNvSpPr/>
            <p:nvPr/>
          </p:nvSpPr>
          <p:spPr>
            <a:xfrm>
              <a:off x="5944113" y="2190849"/>
              <a:ext cx="343500" cy="3435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82"/>
          <p:cNvGrpSpPr/>
          <p:nvPr/>
        </p:nvGrpSpPr>
        <p:grpSpPr>
          <a:xfrm>
            <a:off x="716991" y="971306"/>
            <a:ext cx="845921" cy="690752"/>
            <a:chOff x="732428" y="1198513"/>
            <a:chExt cx="845921" cy="690752"/>
          </a:xfrm>
        </p:grpSpPr>
        <p:grpSp>
          <p:nvGrpSpPr>
            <p:cNvPr id="7346" name="Google Shape;7346;p82"/>
            <p:cNvGrpSpPr/>
            <p:nvPr/>
          </p:nvGrpSpPr>
          <p:grpSpPr>
            <a:xfrm>
              <a:off x="823030" y="1198513"/>
              <a:ext cx="755319" cy="690752"/>
              <a:chOff x="823030" y="1198513"/>
              <a:chExt cx="755319" cy="690752"/>
            </a:xfrm>
          </p:grpSpPr>
          <p:sp>
            <p:nvSpPr>
              <p:cNvPr id="7347" name="Google Shape;7347;p82"/>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2"/>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9" name="Google Shape;7349;p82"/>
            <p:cNvGrpSpPr/>
            <p:nvPr/>
          </p:nvGrpSpPr>
          <p:grpSpPr>
            <a:xfrm>
              <a:off x="732428" y="1239937"/>
              <a:ext cx="739912" cy="607886"/>
              <a:chOff x="732428" y="1239937"/>
              <a:chExt cx="739912" cy="607886"/>
            </a:xfrm>
          </p:grpSpPr>
          <p:sp>
            <p:nvSpPr>
              <p:cNvPr id="7350" name="Google Shape;7350;p82"/>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2"/>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82"/>
            <p:cNvGrpSpPr/>
            <p:nvPr/>
          </p:nvGrpSpPr>
          <p:grpSpPr>
            <a:xfrm>
              <a:off x="732428" y="1277018"/>
              <a:ext cx="702832" cy="533758"/>
              <a:chOff x="732428" y="1277018"/>
              <a:chExt cx="702832" cy="533758"/>
            </a:xfrm>
          </p:grpSpPr>
          <p:sp>
            <p:nvSpPr>
              <p:cNvPr id="7353" name="Google Shape;7353;p82"/>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2"/>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82"/>
            <p:cNvGrpSpPr/>
            <p:nvPr/>
          </p:nvGrpSpPr>
          <p:grpSpPr>
            <a:xfrm>
              <a:off x="931170" y="1306653"/>
              <a:ext cx="647179" cy="474455"/>
              <a:chOff x="931170" y="1306653"/>
              <a:chExt cx="647179" cy="474455"/>
            </a:xfrm>
          </p:grpSpPr>
          <p:sp>
            <p:nvSpPr>
              <p:cNvPr id="7356" name="Google Shape;7356;p82"/>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2"/>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8" name="Google Shape;7358;p82"/>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82"/>
          <p:cNvGrpSpPr/>
          <p:nvPr/>
        </p:nvGrpSpPr>
        <p:grpSpPr>
          <a:xfrm>
            <a:off x="3948600" y="971313"/>
            <a:ext cx="634656" cy="699982"/>
            <a:chOff x="5985650" y="2860025"/>
            <a:chExt cx="1396075" cy="1539775"/>
          </a:xfrm>
        </p:grpSpPr>
        <p:sp>
          <p:nvSpPr>
            <p:cNvPr id="7360" name="Google Shape;7360;p82"/>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2"/>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2"/>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2"/>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2"/>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2"/>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2"/>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2"/>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2"/>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2"/>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2"/>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2"/>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2"/>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2"/>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2"/>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2"/>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2"/>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2"/>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2"/>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2"/>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2"/>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2"/>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2"/>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2"/>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2"/>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2"/>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2"/>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2"/>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2"/>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2"/>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2"/>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2"/>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2" name="Google Shape;7392;p82"/>
          <p:cNvGrpSpPr/>
          <p:nvPr/>
        </p:nvGrpSpPr>
        <p:grpSpPr>
          <a:xfrm>
            <a:off x="4704250" y="971306"/>
            <a:ext cx="725845" cy="699975"/>
            <a:chOff x="4249973" y="1201875"/>
            <a:chExt cx="1958568" cy="1888762"/>
          </a:xfrm>
        </p:grpSpPr>
        <p:sp>
          <p:nvSpPr>
            <p:cNvPr id="7393" name="Google Shape;7393;p82"/>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4" name="Google Shape;7394;p82"/>
            <p:cNvGrpSpPr/>
            <p:nvPr/>
          </p:nvGrpSpPr>
          <p:grpSpPr>
            <a:xfrm>
              <a:off x="5853086" y="1789142"/>
              <a:ext cx="355454" cy="1048099"/>
              <a:chOff x="5576108" y="2016725"/>
              <a:chExt cx="565200" cy="1666560"/>
            </a:xfrm>
          </p:grpSpPr>
          <p:sp>
            <p:nvSpPr>
              <p:cNvPr id="7395" name="Google Shape;7395;p82"/>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396" name="Google Shape;7396;p8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7" name="Google Shape;7397;p82"/>
            <p:cNvGrpSpPr/>
            <p:nvPr/>
          </p:nvGrpSpPr>
          <p:grpSpPr>
            <a:xfrm>
              <a:off x="4869455" y="2691676"/>
              <a:ext cx="1013897" cy="398961"/>
              <a:chOff x="4012057" y="3451825"/>
              <a:chExt cx="1612175" cy="634379"/>
            </a:xfrm>
          </p:grpSpPr>
          <p:sp>
            <p:nvSpPr>
              <p:cNvPr id="7398" name="Google Shape;7398;p82"/>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399" name="Google Shape;7399;p8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0" name="Google Shape;7400;p82"/>
            <p:cNvGrpSpPr/>
            <p:nvPr/>
          </p:nvGrpSpPr>
          <p:grpSpPr>
            <a:xfrm>
              <a:off x="4276937" y="2155961"/>
              <a:ext cx="651965" cy="891358"/>
              <a:chOff x="3069908" y="2599997"/>
              <a:chExt cx="1036675" cy="1417328"/>
            </a:xfrm>
          </p:grpSpPr>
          <p:sp>
            <p:nvSpPr>
              <p:cNvPr id="7401" name="Google Shape;7401;p82"/>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02" name="Google Shape;7402;p8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3" name="Google Shape;7403;p82"/>
            <p:cNvGrpSpPr/>
            <p:nvPr/>
          </p:nvGrpSpPr>
          <p:grpSpPr>
            <a:xfrm>
              <a:off x="5054918" y="1201875"/>
              <a:ext cx="999548" cy="602711"/>
              <a:chOff x="4306958" y="1082925"/>
              <a:chExt cx="1589359" cy="958358"/>
            </a:xfrm>
          </p:grpSpPr>
          <p:sp>
            <p:nvSpPr>
              <p:cNvPr id="7404" name="Google Shape;7404;p82"/>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05" name="Google Shape;7405;p8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82"/>
            <p:cNvGrpSpPr/>
            <p:nvPr/>
          </p:nvGrpSpPr>
          <p:grpSpPr>
            <a:xfrm>
              <a:off x="4249973" y="1303451"/>
              <a:ext cx="799317" cy="841334"/>
              <a:chOff x="3027033" y="1244439"/>
              <a:chExt cx="1270977" cy="1337786"/>
            </a:xfrm>
          </p:grpSpPr>
          <p:sp>
            <p:nvSpPr>
              <p:cNvPr id="7407" name="Google Shape;7407;p82"/>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08" name="Google Shape;7408;p8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09" name="Google Shape;7409;p82"/>
          <p:cNvGrpSpPr/>
          <p:nvPr/>
        </p:nvGrpSpPr>
        <p:grpSpPr>
          <a:xfrm>
            <a:off x="4057114" y="1858087"/>
            <a:ext cx="750769" cy="683784"/>
            <a:chOff x="4204684" y="2104422"/>
            <a:chExt cx="699822" cy="637382"/>
          </a:xfrm>
        </p:grpSpPr>
        <p:grpSp>
          <p:nvGrpSpPr>
            <p:cNvPr id="7410" name="Google Shape;7410;p82"/>
            <p:cNvGrpSpPr/>
            <p:nvPr/>
          </p:nvGrpSpPr>
          <p:grpSpPr>
            <a:xfrm>
              <a:off x="4204684" y="2430067"/>
              <a:ext cx="342957" cy="311738"/>
              <a:chOff x="4204684" y="2430067"/>
              <a:chExt cx="342957" cy="311738"/>
            </a:xfrm>
          </p:grpSpPr>
          <p:sp>
            <p:nvSpPr>
              <p:cNvPr id="7411" name="Google Shape;7411;p82"/>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2"/>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3" name="Google Shape;7413;p82"/>
            <p:cNvGrpSpPr/>
            <p:nvPr/>
          </p:nvGrpSpPr>
          <p:grpSpPr>
            <a:xfrm>
              <a:off x="4561586" y="2430067"/>
              <a:ext cx="342920" cy="311738"/>
              <a:chOff x="4561586" y="2430067"/>
              <a:chExt cx="342920" cy="311738"/>
            </a:xfrm>
          </p:grpSpPr>
          <p:sp>
            <p:nvSpPr>
              <p:cNvPr id="7414" name="Google Shape;7414;p82"/>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2"/>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6" name="Google Shape;7416;p82"/>
            <p:cNvGrpSpPr/>
            <p:nvPr/>
          </p:nvGrpSpPr>
          <p:grpSpPr>
            <a:xfrm>
              <a:off x="4561586" y="2104422"/>
              <a:ext cx="342920" cy="311738"/>
              <a:chOff x="4561586" y="2104422"/>
              <a:chExt cx="342920" cy="311738"/>
            </a:xfrm>
          </p:grpSpPr>
          <p:sp>
            <p:nvSpPr>
              <p:cNvPr id="7417" name="Google Shape;7417;p82"/>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2"/>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9" name="Google Shape;7419;p82"/>
            <p:cNvGrpSpPr/>
            <p:nvPr/>
          </p:nvGrpSpPr>
          <p:grpSpPr>
            <a:xfrm>
              <a:off x="4204684" y="2104422"/>
              <a:ext cx="342957" cy="311664"/>
              <a:chOff x="4204684" y="2104422"/>
              <a:chExt cx="342957" cy="311664"/>
            </a:xfrm>
          </p:grpSpPr>
          <p:sp>
            <p:nvSpPr>
              <p:cNvPr id="7420" name="Google Shape;7420;p82"/>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2"/>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22" name="Google Shape;7422;p82"/>
          <p:cNvGrpSpPr/>
          <p:nvPr/>
        </p:nvGrpSpPr>
        <p:grpSpPr>
          <a:xfrm>
            <a:off x="5521547" y="971301"/>
            <a:ext cx="660591" cy="688867"/>
            <a:chOff x="5830645" y="1267368"/>
            <a:chExt cx="530340" cy="553040"/>
          </a:xfrm>
        </p:grpSpPr>
        <p:sp>
          <p:nvSpPr>
            <p:cNvPr id="7423" name="Google Shape;7423;p82"/>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4" name="Google Shape;7424;p82"/>
            <p:cNvGrpSpPr/>
            <p:nvPr/>
          </p:nvGrpSpPr>
          <p:grpSpPr>
            <a:xfrm>
              <a:off x="5830645" y="1267368"/>
              <a:ext cx="259743" cy="269909"/>
              <a:chOff x="5830645" y="1267368"/>
              <a:chExt cx="259743" cy="269909"/>
            </a:xfrm>
          </p:grpSpPr>
          <p:sp>
            <p:nvSpPr>
              <p:cNvPr id="7425" name="Google Shape;7425;p82"/>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2"/>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7" name="Google Shape;7427;p82"/>
            <p:cNvGrpSpPr/>
            <p:nvPr/>
          </p:nvGrpSpPr>
          <p:grpSpPr>
            <a:xfrm>
              <a:off x="6101293" y="1267368"/>
              <a:ext cx="259692" cy="269909"/>
              <a:chOff x="6101293" y="1267368"/>
              <a:chExt cx="259692" cy="269909"/>
            </a:xfrm>
          </p:grpSpPr>
          <p:sp>
            <p:nvSpPr>
              <p:cNvPr id="7428" name="Google Shape;7428;p82"/>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2"/>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82"/>
            <p:cNvGrpSpPr/>
            <p:nvPr/>
          </p:nvGrpSpPr>
          <p:grpSpPr>
            <a:xfrm>
              <a:off x="5830645" y="1550500"/>
              <a:ext cx="259692" cy="269909"/>
              <a:chOff x="5830645" y="1550500"/>
              <a:chExt cx="259692" cy="269909"/>
            </a:xfrm>
          </p:grpSpPr>
          <p:sp>
            <p:nvSpPr>
              <p:cNvPr id="7431" name="Google Shape;7431;p82"/>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2"/>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82"/>
            <p:cNvGrpSpPr/>
            <p:nvPr/>
          </p:nvGrpSpPr>
          <p:grpSpPr>
            <a:xfrm>
              <a:off x="6101293" y="1550500"/>
              <a:ext cx="259692" cy="269909"/>
              <a:chOff x="6101293" y="1550500"/>
              <a:chExt cx="259692" cy="269909"/>
            </a:xfrm>
          </p:grpSpPr>
          <p:sp>
            <p:nvSpPr>
              <p:cNvPr id="7434" name="Google Shape;7434;p82"/>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2"/>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36" name="Google Shape;7436;p82"/>
          <p:cNvGrpSpPr/>
          <p:nvPr/>
        </p:nvGrpSpPr>
        <p:grpSpPr>
          <a:xfrm>
            <a:off x="723700" y="1861760"/>
            <a:ext cx="697154" cy="679574"/>
            <a:chOff x="2679875" y="2361475"/>
            <a:chExt cx="780425" cy="760575"/>
          </a:xfrm>
        </p:grpSpPr>
        <p:sp>
          <p:nvSpPr>
            <p:cNvPr id="7437" name="Google Shape;7437;p82"/>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2"/>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2"/>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82"/>
          <p:cNvGrpSpPr/>
          <p:nvPr/>
        </p:nvGrpSpPr>
        <p:grpSpPr>
          <a:xfrm>
            <a:off x="3122859" y="971352"/>
            <a:ext cx="735829" cy="684547"/>
            <a:chOff x="3351965" y="1148808"/>
            <a:chExt cx="750770" cy="698375"/>
          </a:xfrm>
        </p:grpSpPr>
        <p:grpSp>
          <p:nvGrpSpPr>
            <p:cNvPr id="7444" name="Google Shape;7444;p82"/>
            <p:cNvGrpSpPr/>
            <p:nvPr/>
          </p:nvGrpSpPr>
          <p:grpSpPr>
            <a:xfrm>
              <a:off x="3586796" y="1148808"/>
              <a:ext cx="294857" cy="286830"/>
              <a:chOff x="3750225" y="1774000"/>
              <a:chExt cx="149575" cy="145525"/>
            </a:xfrm>
          </p:grpSpPr>
          <p:sp>
            <p:nvSpPr>
              <p:cNvPr id="7445" name="Google Shape;7445;p8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82"/>
            <p:cNvGrpSpPr/>
            <p:nvPr/>
          </p:nvGrpSpPr>
          <p:grpSpPr>
            <a:xfrm>
              <a:off x="3779245" y="1375768"/>
              <a:ext cx="323490" cy="286978"/>
              <a:chOff x="3847850" y="1889150"/>
              <a:chExt cx="164100" cy="145600"/>
            </a:xfrm>
          </p:grpSpPr>
          <p:sp>
            <p:nvSpPr>
              <p:cNvPr id="7448" name="Google Shape;7448;p8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82"/>
            <p:cNvGrpSpPr/>
            <p:nvPr/>
          </p:nvGrpSpPr>
          <p:grpSpPr>
            <a:xfrm>
              <a:off x="3351965" y="1330435"/>
              <a:ext cx="295449" cy="285401"/>
              <a:chOff x="3631100" y="1866150"/>
              <a:chExt cx="149875" cy="144800"/>
            </a:xfrm>
          </p:grpSpPr>
          <p:sp>
            <p:nvSpPr>
              <p:cNvPr id="7451" name="Google Shape;7451;p82"/>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2"/>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82"/>
            <p:cNvGrpSpPr/>
            <p:nvPr/>
          </p:nvGrpSpPr>
          <p:grpSpPr>
            <a:xfrm>
              <a:off x="3548208" y="1560352"/>
              <a:ext cx="294808" cy="286830"/>
              <a:chOff x="3730650" y="1982800"/>
              <a:chExt cx="149550" cy="145525"/>
            </a:xfrm>
          </p:grpSpPr>
          <p:sp>
            <p:nvSpPr>
              <p:cNvPr id="7454" name="Google Shape;7454;p8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56" name="Google Shape;7456;p82"/>
          <p:cNvGrpSpPr/>
          <p:nvPr/>
        </p:nvGrpSpPr>
        <p:grpSpPr>
          <a:xfrm>
            <a:off x="7624512" y="971306"/>
            <a:ext cx="804565" cy="677795"/>
            <a:chOff x="7636443" y="1204988"/>
            <a:chExt cx="804565" cy="677795"/>
          </a:xfrm>
        </p:grpSpPr>
        <p:grpSp>
          <p:nvGrpSpPr>
            <p:cNvPr id="7457" name="Google Shape;7457;p82"/>
            <p:cNvGrpSpPr/>
            <p:nvPr/>
          </p:nvGrpSpPr>
          <p:grpSpPr>
            <a:xfrm>
              <a:off x="7636443" y="1509705"/>
              <a:ext cx="804565" cy="373078"/>
              <a:chOff x="7636443" y="1509705"/>
              <a:chExt cx="804565" cy="373078"/>
            </a:xfrm>
          </p:grpSpPr>
          <p:sp>
            <p:nvSpPr>
              <p:cNvPr id="7458" name="Google Shape;7458;p82"/>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2"/>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82"/>
            <p:cNvGrpSpPr/>
            <p:nvPr/>
          </p:nvGrpSpPr>
          <p:grpSpPr>
            <a:xfrm>
              <a:off x="7636443" y="1408133"/>
              <a:ext cx="804565" cy="373078"/>
              <a:chOff x="7636443" y="1408133"/>
              <a:chExt cx="804565" cy="373078"/>
            </a:xfrm>
          </p:grpSpPr>
          <p:sp>
            <p:nvSpPr>
              <p:cNvPr id="7461" name="Google Shape;7461;p82"/>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2"/>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82"/>
            <p:cNvGrpSpPr/>
            <p:nvPr/>
          </p:nvGrpSpPr>
          <p:grpSpPr>
            <a:xfrm>
              <a:off x="7636443" y="1306560"/>
              <a:ext cx="804565" cy="373078"/>
              <a:chOff x="7636443" y="1306560"/>
              <a:chExt cx="804565" cy="373078"/>
            </a:xfrm>
          </p:grpSpPr>
          <p:sp>
            <p:nvSpPr>
              <p:cNvPr id="7464" name="Google Shape;7464;p82"/>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2"/>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6" name="Google Shape;7466;p82"/>
            <p:cNvGrpSpPr/>
            <p:nvPr/>
          </p:nvGrpSpPr>
          <p:grpSpPr>
            <a:xfrm>
              <a:off x="7636443" y="1204988"/>
              <a:ext cx="804565" cy="373078"/>
              <a:chOff x="7636443" y="1204988"/>
              <a:chExt cx="804565" cy="373078"/>
            </a:xfrm>
          </p:grpSpPr>
          <p:sp>
            <p:nvSpPr>
              <p:cNvPr id="7467" name="Google Shape;7467;p82"/>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2"/>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69" name="Google Shape;7469;p82"/>
          <p:cNvGrpSpPr/>
          <p:nvPr/>
        </p:nvGrpSpPr>
        <p:grpSpPr>
          <a:xfrm>
            <a:off x="4963358" y="1878721"/>
            <a:ext cx="661339" cy="661188"/>
            <a:chOff x="3990000" y="975400"/>
            <a:chExt cx="3934200" cy="3933300"/>
          </a:xfrm>
        </p:grpSpPr>
        <p:sp>
          <p:nvSpPr>
            <p:cNvPr id="7470" name="Google Shape;7470;p82"/>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2"/>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2"/>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2"/>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82"/>
          <p:cNvGrpSpPr/>
          <p:nvPr/>
        </p:nvGrpSpPr>
        <p:grpSpPr>
          <a:xfrm>
            <a:off x="6607006" y="1857359"/>
            <a:ext cx="868881" cy="684241"/>
            <a:chOff x="6598259" y="2078634"/>
            <a:chExt cx="868881" cy="684241"/>
          </a:xfrm>
        </p:grpSpPr>
        <p:sp>
          <p:nvSpPr>
            <p:cNvPr id="7475" name="Google Shape;7475;p82"/>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2"/>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2"/>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2"/>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2"/>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2"/>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1" name="Google Shape;7481;p82"/>
            <p:cNvGrpSpPr/>
            <p:nvPr/>
          </p:nvGrpSpPr>
          <p:grpSpPr>
            <a:xfrm>
              <a:off x="6808175" y="2078634"/>
              <a:ext cx="452229" cy="684241"/>
              <a:chOff x="6808175" y="2078634"/>
              <a:chExt cx="452229" cy="684241"/>
            </a:xfrm>
          </p:grpSpPr>
          <p:sp>
            <p:nvSpPr>
              <p:cNvPr id="7482" name="Google Shape;7482;p82"/>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2"/>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2"/>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2"/>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2"/>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2"/>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8" name="Google Shape;7488;p82"/>
              <p:cNvGrpSpPr/>
              <p:nvPr/>
            </p:nvGrpSpPr>
            <p:grpSpPr>
              <a:xfrm>
                <a:off x="6821586" y="2078634"/>
                <a:ext cx="426871" cy="684241"/>
                <a:chOff x="6821586" y="2078634"/>
                <a:chExt cx="426871" cy="684241"/>
              </a:xfrm>
            </p:grpSpPr>
            <p:grpSp>
              <p:nvGrpSpPr>
                <p:cNvPr id="7489" name="Google Shape;7489;p82"/>
                <p:cNvGrpSpPr/>
                <p:nvPr/>
              </p:nvGrpSpPr>
              <p:grpSpPr>
                <a:xfrm>
                  <a:off x="6821586" y="2078634"/>
                  <a:ext cx="426871" cy="684241"/>
                  <a:chOff x="6821586" y="2078634"/>
                  <a:chExt cx="426871" cy="684241"/>
                </a:xfrm>
              </p:grpSpPr>
              <p:sp>
                <p:nvSpPr>
                  <p:cNvPr id="7490" name="Google Shape;7490;p82"/>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2"/>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2"/>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2"/>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2"/>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2"/>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2"/>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2"/>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2"/>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2"/>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2"/>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2"/>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2"/>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2"/>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2"/>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2"/>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2"/>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2"/>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2"/>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09" name="Google Shape;7509;p82"/>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2"/>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2"/>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2"/>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2"/>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2"/>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15" name="Google Shape;7515;p82"/>
          <p:cNvGrpSpPr/>
          <p:nvPr/>
        </p:nvGrpSpPr>
        <p:grpSpPr>
          <a:xfrm>
            <a:off x="716989" y="3531368"/>
            <a:ext cx="1340789" cy="640830"/>
            <a:chOff x="238125" y="1151100"/>
            <a:chExt cx="7139450" cy="3412300"/>
          </a:xfrm>
        </p:grpSpPr>
        <p:sp>
          <p:nvSpPr>
            <p:cNvPr id="7516" name="Google Shape;7516;p82"/>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2"/>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2"/>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2"/>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2"/>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2"/>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2"/>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2"/>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2"/>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2"/>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2"/>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2"/>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8" name="Google Shape;7528;p82"/>
          <p:cNvGrpSpPr/>
          <p:nvPr/>
        </p:nvGrpSpPr>
        <p:grpSpPr>
          <a:xfrm>
            <a:off x="5584212" y="2734649"/>
            <a:ext cx="985357" cy="585764"/>
            <a:chOff x="5145061" y="2881789"/>
            <a:chExt cx="1107641" cy="658458"/>
          </a:xfrm>
        </p:grpSpPr>
        <p:grpSp>
          <p:nvGrpSpPr>
            <p:cNvPr id="7529" name="Google Shape;7529;p82"/>
            <p:cNvGrpSpPr/>
            <p:nvPr/>
          </p:nvGrpSpPr>
          <p:grpSpPr>
            <a:xfrm>
              <a:off x="5722989" y="3244587"/>
              <a:ext cx="529713" cy="295659"/>
              <a:chOff x="5722989" y="3244587"/>
              <a:chExt cx="529713" cy="295659"/>
            </a:xfrm>
          </p:grpSpPr>
          <p:sp>
            <p:nvSpPr>
              <p:cNvPr id="7530" name="Google Shape;7530;p82"/>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531" name="Google Shape;7531;p82"/>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532" name="Google Shape;7532;p82"/>
            <p:cNvGrpSpPr/>
            <p:nvPr/>
          </p:nvGrpSpPr>
          <p:grpSpPr>
            <a:xfrm>
              <a:off x="5145061" y="3244587"/>
              <a:ext cx="536807" cy="295659"/>
              <a:chOff x="5145061" y="3244587"/>
              <a:chExt cx="536807" cy="295659"/>
            </a:xfrm>
          </p:grpSpPr>
          <p:sp>
            <p:nvSpPr>
              <p:cNvPr id="7533" name="Google Shape;7533;p82"/>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534" name="Google Shape;7534;p82"/>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535" name="Google Shape;7535;p82"/>
            <p:cNvGrpSpPr/>
            <p:nvPr/>
          </p:nvGrpSpPr>
          <p:grpSpPr>
            <a:xfrm>
              <a:off x="5341327" y="2898245"/>
              <a:ext cx="532309" cy="614891"/>
              <a:chOff x="5341327" y="2898245"/>
              <a:chExt cx="532309" cy="614891"/>
            </a:xfrm>
          </p:grpSpPr>
          <p:sp>
            <p:nvSpPr>
              <p:cNvPr id="7536" name="Google Shape;7536;p82"/>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537" name="Google Shape;7537;p82"/>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538" name="Google Shape;7538;p82"/>
            <p:cNvGrpSpPr/>
            <p:nvPr/>
          </p:nvGrpSpPr>
          <p:grpSpPr>
            <a:xfrm>
              <a:off x="5532290" y="2881789"/>
              <a:ext cx="620516" cy="305456"/>
              <a:chOff x="5532290" y="2881789"/>
              <a:chExt cx="620516" cy="305456"/>
            </a:xfrm>
          </p:grpSpPr>
          <p:sp>
            <p:nvSpPr>
              <p:cNvPr id="7539" name="Google Shape;7539;p82"/>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540" name="Google Shape;7540;p82"/>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541" name="Google Shape;7541;p82"/>
          <p:cNvGrpSpPr/>
          <p:nvPr/>
        </p:nvGrpSpPr>
        <p:grpSpPr>
          <a:xfrm>
            <a:off x="8163135" y="3526707"/>
            <a:ext cx="269068" cy="645491"/>
            <a:chOff x="7026852" y="3311869"/>
            <a:chExt cx="434331" cy="1041954"/>
          </a:xfrm>
        </p:grpSpPr>
        <p:sp>
          <p:nvSpPr>
            <p:cNvPr id="7542" name="Google Shape;7542;p82"/>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2"/>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2"/>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5" name="Google Shape;7545;p82"/>
          <p:cNvGrpSpPr/>
          <p:nvPr/>
        </p:nvGrpSpPr>
        <p:grpSpPr>
          <a:xfrm>
            <a:off x="6179716" y="3565945"/>
            <a:ext cx="293882" cy="293836"/>
            <a:chOff x="4873519" y="3311869"/>
            <a:chExt cx="499374" cy="499296"/>
          </a:xfrm>
        </p:grpSpPr>
        <p:sp>
          <p:nvSpPr>
            <p:cNvPr id="7546" name="Google Shape;7546;p82"/>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2"/>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82"/>
          <p:cNvGrpSpPr/>
          <p:nvPr/>
        </p:nvGrpSpPr>
        <p:grpSpPr>
          <a:xfrm>
            <a:off x="6179716" y="3878316"/>
            <a:ext cx="293882" cy="293882"/>
            <a:chOff x="4873519" y="3875839"/>
            <a:chExt cx="499374" cy="499374"/>
          </a:xfrm>
        </p:grpSpPr>
        <p:sp>
          <p:nvSpPr>
            <p:cNvPr id="7549" name="Google Shape;7549;p82"/>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2"/>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1" name="Google Shape;7551;p82"/>
          <p:cNvGrpSpPr/>
          <p:nvPr/>
        </p:nvGrpSpPr>
        <p:grpSpPr>
          <a:xfrm>
            <a:off x="2410244" y="1850269"/>
            <a:ext cx="698104" cy="698208"/>
            <a:chOff x="2565073" y="2075876"/>
            <a:chExt cx="672482" cy="672518"/>
          </a:xfrm>
        </p:grpSpPr>
        <p:sp>
          <p:nvSpPr>
            <p:cNvPr id="7552" name="Google Shape;7552;p82"/>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2"/>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2"/>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2"/>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2"/>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2"/>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82"/>
          <p:cNvGrpSpPr/>
          <p:nvPr/>
        </p:nvGrpSpPr>
        <p:grpSpPr>
          <a:xfrm>
            <a:off x="5633655" y="3534869"/>
            <a:ext cx="438354" cy="637329"/>
            <a:chOff x="1697726" y="3244179"/>
            <a:chExt cx="788124" cy="1146069"/>
          </a:xfrm>
        </p:grpSpPr>
        <p:sp>
          <p:nvSpPr>
            <p:cNvPr id="7559" name="Google Shape;7559;p8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1" name="Google Shape;7561;p82"/>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2" name="Google Shape;7562;p82"/>
          <p:cNvGrpSpPr/>
          <p:nvPr/>
        </p:nvGrpSpPr>
        <p:grpSpPr>
          <a:xfrm>
            <a:off x="7634869" y="1863232"/>
            <a:ext cx="799565" cy="670282"/>
            <a:chOff x="7617850" y="2063282"/>
            <a:chExt cx="799565" cy="670282"/>
          </a:xfrm>
        </p:grpSpPr>
        <p:cxnSp>
          <p:nvCxnSpPr>
            <p:cNvPr id="7563" name="Google Shape;7563;p82"/>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564" name="Google Shape;7564;p82"/>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565" name="Google Shape;7565;p82"/>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566" name="Google Shape;7566;p82"/>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567" name="Google Shape;7567;p82"/>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568" name="Google Shape;7568;p82"/>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569" name="Google Shape;7569;p82"/>
            <p:cNvGrpSpPr/>
            <p:nvPr/>
          </p:nvGrpSpPr>
          <p:grpSpPr>
            <a:xfrm>
              <a:off x="7734309" y="2063282"/>
              <a:ext cx="570957" cy="620095"/>
              <a:chOff x="7734309" y="2063282"/>
              <a:chExt cx="570957" cy="620095"/>
            </a:xfrm>
          </p:grpSpPr>
          <p:grpSp>
            <p:nvGrpSpPr>
              <p:cNvPr id="7570" name="Google Shape;7570;p82"/>
              <p:cNvGrpSpPr/>
              <p:nvPr/>
            </p:nvGrpSpPr>
            <p:grpSpPr>
              <a:xfrm>
                <a:off x="8031573" y="2063282"/>
                <a:ext cx="273693" cy="620095"/>
                <a:chOff x="8031573" y="2063282"/>
                <a:chExt cx="273693" cy="620095"/>
              </a:xfrm>
            </p:grpSpPr>
            <p:sp>
              <p:nvSpPr>
                <p:cNvPr id="7571" name="Google Shape;7571;p8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82"/>
              <p:cNvGrpSpPr/>
              <p:nvPr/>
            </p:nvGrpSpPr>
            <p:grpSpPr>
              <a:xfrm flipH="1">
                <a:off x="7734309" y="2063282"/>
                <a:ext cx="273693" cy="620095"/>
                <a:chOff x="8031573" y="2063282"/>
                <a:chExt cx="273693" cy="620095"/>
              </a:xfrm>
            </p:grpSpPr>
            <p:sp>
              <p:nvSpPr>
                <p:cNvPr id="7576" name="Google Shape;7576;p8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580" name="Google Shape;7580;p82"/>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2"/>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2" name="Google Shape;7582;p82"/>
          <p:cNvGrpSpPr/>
          <p:nvPr/>
        </p:nvGrpSpPr>
        <p:grpSpPr>
          <a:xfrm>
            <a:off x="7821475" y="2716715"/>
            <a:ext cx="602567" cy="601884"/>
            <a:chOff x="1186975" y="238125"/>
            <a:chExt cx="5244275" cy="5238325"/>
          </a:xfrm>
        </p:grpSpPr>
        <p:sp>
          <p:nvSpPr>
            <p:cNvPr id="7583" name="Google Shape;7583;p8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2"/>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2"/>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2"/>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7" name="Google Shape;7587;p82"/>
          <p:cNvGrpSpPr/>
          <p:nvPr/>
        </p:nvGrpSpPr>
        <p:grpSpPr>
          <a:xfrm>
            <a:off x="3264213" y="1856199"/>
            <a:ext cx="651848" cy="687338"/>
            <a:chOff x="3400515" y="2056248"/>
            <a:chExt cx="698134" cy="735987"/>
          </a:xfrm>
        </p:grpSpPr>
        <p:grpSp>
          <p:nvGrpSpPr>
            <p:cNvPr id="7588" name="Google Shape;7588;p82"/>
            <p:cNvGrpSpPr/>
            <p:nvPr/>
          </p:nvGrpSpPr>
          <p:grpSpPr>
            <a:xfrm>
              <a:off x="3400515" y="2283913"/>
              <a:ext cx="312919" cy="219900"/>
              <a:chOff x="3400515" y="2283913"/>
              <a:chExt cx="312919" cy="219900"/>
            </a:xfrm>
          </p:grpSpPr>
          <p:sp>
            <p:nvSpPr>
              <p:cNvPr id="7589" name="Google Shape;7589;p82"/>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590" name="Google Shape;7590;p82"/>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591" name="Google Shape;7591;p82"/>
            <p:cNvGrpSpPr/>
            <p:nvPr/>
          </p:nvGrpSpPr>
          <p:grpSpPr>
            <a:xfrm>
              <a:off x="3547823" y="2461089"/>
              <a:ext cx="219900" cy="331146"/>
              <a:chOff x="3547823" y="2461089"/>
              <a:chExt cx="219900" cy="331146"/>
            </a:xfrm>
          </p:grpSpPr>
          <p:sp>
            <p:nvSpPr>
              <p:cNvPr id="7592" name="Google Shape;7592;p82"/>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593" name="Google Shape;7593;p82"/>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594" name="Google Shape;7594;p82"/>
            <p:cNvGrpSpPr/>
            <p:nvPr/>
          </p:nvGrpSpPr>
          <p:grpSpPr>
            <a:xfrm>
              <a:off x="3734138" y="2461089"/>
              <a:ext cx="219900" cy="331146"/>
              <a:chOff x="3734138" y="2461089"/>
              <a:chExt cx="219900" cy="331146"/>
            </a:xfrm>
          </p:grpSpPr>
          <p:sp>
            <p:nvSpPr>
              <p:cNvPr id="7595" name="Google Shape;7595;p82"/>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596" name="Google Shape;7596;p82"/>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597" name="Google Shape;7597;p82"/>
            <p:cNvGrpSpPr/>
            <p:nvPr/>
          </p:nvGrpSpPr>
          <p:grpSpPr>
            <a:xfrm>
              <a:off x="3787560" y="2281742"/>
              <a:ext cx="311089" cy="219900"/>
              <a:chOff x="3787560" y="2281742"/>
              <a:chExt cx="311089" cy="219900"/>
            </a:xfrm>
          </p:grpSpPr>
          <p:sp>
            <p:nvSpPr>
              <p:cNvPr id="7598" name="Google Shape;7598;p82"/>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599" name="Google Shape;7599;p82"/>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600" name="Google Shape;7600;p82"/>
            <p:cNvGrpSpPr/>
            <p:nvPr/>
          </p:nvGrpSpPr>
          <p:grpSpPr>
            <a:xfrm>
              <a:off x="3637290" y="2056248"/>
              <a:ext cx="219900" cy="330736"/>
              <a:chOff x="3637290" y="2056248"/>
              <a:chExt cx="219900" cy="330736"/>
            </a:xfrm>
          </p:grpSpPr>
          <p:sp>
            <p:nvSpPr>
              <p:cNvPr id="7601" name="Google Shape;7601;p82"/>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602" name="Google Shape;7602;p82"/>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603" name="Google Shape;7603;p82"/>
          <p:cNvGrpSpPr/>
          <p:nvPr/>
        </p:nvGrpSpPr>
        <p:grpSpPr>
          <a:xfrm>
            <a:off x="2555919" y="2726205"/>
            <a:ext cx="1268144" cy="592394"/>
            <a:chOff x="238125" y="1188750"/>
            <a:chExt cx="7140450" cy="3335550"/>
          </a:xfrm>
        </p:grpSpPr>
        <p:sp>
          <p:nvSpPr>
            <p:cNvPr id="7604" name="Google Shape;7604;p8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82"/>
          <p:cNvGrpSpPr/>
          <p:nvPr/>
        </p:nvGrpSpPr>
        <p:grpSpPr>
          <a:xfrm>
            <a:off x="6663819" y="2728360"/>
            <a:ext cx="1053944" cy="590147"/>
            <a:chOff x="238125" y="1335475"/>
            <a:chExt cx="5418735" cy="3034175"/>
          </a:xfrm>
        </p:grpSpPr>
        <p:sp>
          <p:nvSpPr>
            <p:cNvPr id="7610" name="Google Shape;7610;p8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3" name="Google Shape;7613;p82"/>
          <p:cNvGrpSpPr/>
          <p:nvPr/>
        </p:nvGrpSpPr>
        <p:grpSpPr>
          <a:xfrm>
            <a:off x="4094628" y="3533259"/>
            <a:ext cx="1268207" cy="638939"/>
            <a:chOff x="3967651" y="3645904"/>
            <a:chExt cx="1479304" cy="745292"/>
          </a:xfrm>
        </p:grpSpPr>
        <p:grpSp>
          <p:nvGrpSpPr>
            <p:cNvPr id="7614" name="Google Shape;7614;p82"/>
            <p:cNvGrpSpPr/>
            <p:nvPr/>
          </p:nvGrpSpPr>
          <p:grpSpPr>
            <a:xfrm>
              <a:off x="3967651" y="4009026"/>
              <a:ext cx="1479304" cy="382170"/>
              <a:chOff x="3967651" y="4009026"/>
              <a:chExt cx="1479304" cy="382170"/>
            </a:xfrm>
          </p:grpSpPr>
          <p:grpSp>
            <p:nvGrpSpPr>
              <p:cNvPr id="7615" name="Google Shape;7615;p82"/>
              <p:cNvGrpSpPr/>
              <p:nvPr/>
            </p:nvGrpSpPr>
            <p:grpSpPr>
              <a:xfrm>
                <a:off x="4892216" y="4195630"/>
                <a:ext cx="554739" cy="195566"/>
                <a:chOff x="3604375" y="4892160"/>
                <a:chExt cx="1651500" cy="582215"/>
              </a:xfrm>
            </p:grpSpPr>
            <p:sp>
              <p:nvSpPr>
                <p:cNvPr id="7616" name="Google Shape;7616;p82"/>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2"/>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82"/>
              <p:cNvGrpSpPr/>
              <p:nvPr/>
            </p:nvGrpSpPr>
            <p:grpSpPr>
              <a:xfrm>
                <a:off x="3967651" y="4146303"/>
                <a:ext cx="579402" cy="244893"/>
                <a:chOff x="851875" y="4745310"/>
                <a:chExt cx="1724925" cy="729065"/>
              </a:xfrm>
            </p:grpSpPr>
            <p:sp>
              <p:nvSpPr>
                <p:cNvPr id="7619" name="Google Shape;7619;p82"/>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2"/>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82"/>
              <p:cNvGrpSpPr/>
              <p:nvPr/>
            </p:nvGrpSpPr>
            <p:grpSpPr>
              <a:xfrm>
                <a:off x="4460753" y="4009026"/>
                <a:ext cx="493110" cy="382170"/>
                <a:chOff x="2319875" y="4336625"/>
                <a:chExt cx="1468025" cy="1137750"/>
              </a:xfrm>
            </p:grpSpPr>
            <p:sp>
              <p:nvSpPr>
                <p:cNvPr id="7622" name="Google Shape;7622;p82"/>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2"/>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24" name="Google Shape;7624;p82"/>
            <p:cNvGrpSpPr/>
            <p:nvPr/>
          </p:nvGrpSpPr>
          <p:grpSpPr>
            <a:xfrm>
              <a:off x="4479443" y="3645904"/>
              <a:ext cx="455965" cy="388789"/>
              <a:chOff x="2957425" y="238100"/>
              <a:chExt cx="1910200" cy="1628775"/>
            </a:xfrm>
          </p:grpSpPr>
          <p:sp>
            <p:nvSpPr>
              <p:cNvPr id="7625" name="Google Shape;7625;p82"/>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2"/>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2"/>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2"/>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2"/>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2"/>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2"/>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2"/>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2"/>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2"/>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35" name="Google Shape;7635;p82"/>
          <p:cNvGrpSpPr/>
          <p:nvPr/>
        </p:nvGrpSpPr>
        <p:grpSpPr>
          <a:xfrm>
            <a:off x="2480742" y="3534460"/>
            <a:ext cx="1243128" cy="637739"/>
            <a:chOff x="2496310" y="3693351"/>
            <a:chExt cx="1342906" cy="688926"/>
          </a:xfrm>
        </p:grpSpPr>
        <p:grpSp>
          <p:nvGrpSpPr>
            <p:cNvPr id="7636" name="Google Shape;7636;p82"/>
            <p:cNvGrpSpPr/>
            <p:nvPr/>
          </p:nvGrpSpPr>
          <p:grpSpPr>
            <a:xfrm>
              <a:off x="2496310" y="3693351"/>
              <a:ext cx="1342906" cy="688875"/>
              <a:chOff x="2496310" y="3693351"/>
              <a:chExt cx="1342906" cy="688875"/>
            </a:xfrm>
          </p:grpSpPr>
          <p:sp>
            <p:nvSpPr>
              <p:cNvPr id="7637" name="Google Shape;7637;p82"/>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2"/>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2"/>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2"/>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2"/>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2"/>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43" name="Google Shape;7643;p82"/>
              <p:cNvCxnSpPr>
                <a:stCxn id="7641"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644" name="Google Shape;7644;p82"/>
              <p:cNvCxnSpPr>
                <a:stCxn id="7638"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645" name="Google Shape;7645;p82"/>
              <p:cNvCxnSpPr>
                <a:stCxn id="7639"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646" name="Google Shape;7646;p82"/>
              <p:cNvCxnSpPr>
                <a:stCxn id="7642"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647" name="Google Shape;7647;p82"/>
              <p:cNvCxnSpPr>
                <a:stCxn id="7640"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648" name="Google Shape;7648;p82"/>
            <p:cNvGrpSpPr/>
            <p:nvPr/>
          </p:nvGrpSpPr>
          <p:grpSpPr>
            <a:xfrm>
              <a:off x="2675275" y="3930557"/>
              <a:ext cx="1003306" cy="451719"/>
              <a:chOff x="2675275" y="4174282"/>
              <a:chExt cx="1003306" cy="451719"/>
            </a:xfrm>
          </p:grpSpPr>
          <p:sp>
            <p:nvSpPr>
              <p:cNvPr id="7649" name="Google Shape;7649;p82"/>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2"/>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2"/>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2" name="Google Shape;7652;p82"/>
          <p:cNvGrpSpPr/>
          <p:nvPr/>
        </p:nvGrpSpPr>
        <p:grpSpPr>
          <a:xfrm>
            <a:off x="1654412" y="971306"/>
            <a:ext cx="574511" cy="874709"/>
            <a:chOff x="1715404" y="1112080"/>
            <a:chExt cx="642270" cy="977984"/>
          </a:xfrm>
        </p:grpSpPr>
        <p:grpSp>
          <p:nvGrpSpPr>
            <p:cNvPr id="7653" name="Google Shape;7653;p82"/>
            <p:cNvGrpSpPr/>
            <p:nvPr/>
          </p:nvGrpSpPr>
          <p:grpSpPr>
            <a:xfrm>
              <a:off x="1715404" y="1112080"/>
              <a:ext cx="642270" cy="977984"/>
              <a:chOff x="1715404" y="1112080"/>
              <a:chExt cx="642270" cy="977984"/>
            </a:xfrm>
          </p:grpSpPr>
          <p:sp>
            <p:nvSpPr>
              <p:cNvPr id="7654" name="Google Shape;7654;p82"/>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2"/>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82"/>
            <p:cNvGrpSpPr/>
            <p:nvPr/>
          </p:nvGrpSpPr>
          <p:grpSpPr>
            <a:xfrm>
              <a:off x="1768927" y="1165603"/>
              <a:ext cx="535225" cy="851367"/>
              <a:chOff x="1768927" y="1165603"/>
              <a:chExt cx="535225" cy="851367"/>
            </a:xfrm>
          </p:grpSpPr>
          <p:sp>
            <p:nvSpPr>
              <p:cNvPr id="7657" name="Google Shape;7657;p82"/>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2"/>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82"/>
            <p:cNvGrpSpPr/>
            <p:nvPr/>
          </p:nvGrpSpPr>
          <p:grpSpPr>
            <a:xfrm>
              <a:off x="1822449" y="1219125"/>
              <a:ext cx="428180" cy="718859"/>
              <a:chOff x="1822449" y="1219125"/>
              <a:chExt cx="428180" cy="718859"/>
            </a:xfrm>
          </p:grpSpPr>
          <p:sp>
            <p:nvSpPr>
              <p:cNvPr id="7660" name="Google Shape;7660;p82"/>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2"/>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2" name="Google Shape;7662;p82"/>
            <p:cNvGrpSpPr/>
            <p:nvPr/>
          </p:nvGrpSpPr>
          <p:grpSpPr>
            <a:xfrm>
              <a:off x="1875972" y="1272648"/>
              <a:ext cx="321135" cy="586939"/>
              <a:chOff x="1875972" y="1272648"/>
              <a:chExt cx="321135" cy="586939"/>
            </a:xfrm>
          </p:grpSpPr>
          <p:sp>
            <p:nvSpPr>
              <p:cNvPr id="7663" name="Google Shape;7663;p82"/>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2"/>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65" name="Google Shape;7665;p82"/>
          <p:cNvGrpSpPr/>
          <p:nvPr/>
        </p:nvGrpSpPr>
        <p:grpSpPr>
          <a:xfrm>
            <a:off x="7761573" y="3528028"/>
            <a:ext cx="293855" cy="644170"/>
            <a:chOff x="241025" y="3151575"/>
            <a:chExt cx="293855" cy="644170"/>
          </a:xfrm>
        </p:grpSpPr>
        <p:sp>
          <p:nvSpPr>
            <p:cNvPr id="7666" name="Google Shape;7666;p82"/>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2"/>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8" name="Google Shape;7668;p82"/>
          <p:cNvGrpSpPr/>
          <p:nvPr/>
        </p:nvGrpSpPr>
        <p:grpSpPr>
          <a:xfrm>
            <a:off x="709557" y="2728028"/>
            <a:ext cx="1779649" cy="591620"/>
            <a:chOff x="246070" y="1983375"/>
            <a:chExt cx="1855347" cy="616849"/>
          </a:xfrm>
        </p:grpSpPr>
        <p:sp>
          <p:nvSpPr>
            <p:cNvPr id="7669" name="Google Shape;7669;p82"/>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2"/>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2"/>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2"/>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2"/>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2"/>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2"/>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2"/>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2"/>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82"/>
          <p:cNvGrpSpPr/>
          <p:nvPr/>
        </p:nvGrpSpPr>
        <p:grpSpPr>
          <a:xfrm>
            <a:off x="2320424" y="971306"/>
            <a:ext cx="711055" cy="745993"/>
            <a:chOff x="2496269" y="1171698"/>
            <a:chExt cx="761953" cy="799392"/>
          </a:xfrm>
        </p:grpSpPr>
        <p:grpSp>
          <p:nvGrpSpPr>
            <p:cNvPr id="7679" name="Google Shape;7679;p82"/>
            <p:cNvGrpSpPr/>
            <p:nvPr/>
          </p:nvGrpSpPr>
          <p:grpSpPr>
            <a:xfrm>
              <a:off x="2496269" y="1171698"/>
              <a:ext cx="761953" cy="723022"/>
              <a:chOff x="2496269" y="1171698"/>
              <a:chExt cx="761953" cy="723022"/>
            </a:xfrm>
          </p:grpSpPr>
          <p:sp>
            <p:nvSpPr>
              <p:cNvPr id="7680" name="Google Shape;7680;p82"/>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2"/>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2" name="Google Shape;7682;p82"/>
              <p:cNvGrpSpPr/>
              <p:nvPr/>
            </p:nvGrpSpPr>
            <p:grpSpPr>
              <a:xfrm>
                <a:off x="2496269" y="1171698"/>
                <a:ext cx="761953" cy="723022"/>
                <a:chOff x="2496269" y="1120652"/>
                <a:chExt cx="761953" cy="723022"/>
              </a:xfrm>
            </p:grpSpPr>
            <p:grpSp>
              <p:nvGrpSpPr>
                <p:cNvPr id="7683" name="Google Shape;7683;p82"/>
                <p:cNvGrpSpPr/>
                <p:nvPr/>
              </p:nvGrpSpPr>
              <p:grpSpPr>
                <a:xfrm>
                  <a:off x="2496269" y="1120652"/>
                  <a:ext cx="761953" cy="723022"/>
                  <a:chOff x="2496269" y="1120652"/>
                  <a:chExt cx="761953" cy="723022"/>
                </a:xfrm>
              </p:grpSpPr>
              <p:grpSp>
                <p:nvGrpSpPr>
                  <p:cNvPr id="7684" name="Google Shape;7684;p82"/>
                  <p:cNvGrpSpPr/>
                  <p:nvPr/>
                </p:nvGrpSpPr>
                <p:grpSpPr>
                  <a:xfrm>
                    <a:off x="2496269" y="1304589"/>
                    <a:ext cx="407089" cy="305057"/>
                    <a:chOff x="2496269" y="1304589"/>
                    <a:chExt cx="407089" cy="305057"/>
                  </a:xfrm>
                </p:grpSpPr>
                <p:sp>
                  <p:nvSpPr>
                    <p:cNvPr id="7685" name="Google Shape;7685;p82"/>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2"/>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7" name="Google Shape;7687;p82"/>
                  <p:cNvGrpSpPr/>
                  <p:nvPr/>
                </p:nvGrpSpPr>
                <p:grpSpPr>
                  <a:xfrm>
                    <a:off x="2586468" y="1493376"/>
                    <a:ext cx="358850" cy="349656"/>
                    <a:chOff x="2586468" y="1493376"/>
                    <a:chExt cx="358850" cy="349656"/>
                  </a:xfrm>
                </p:grpSpPr>
                <p:sp>
                  <p:nvSpPr>
                    <p:cNvPr id="7688" name="Google Shape;7688;p82"/>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2"/>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82"/>
                  <p:cNvGrpSpPr/>
                  <p:nvPr/>
                </p:nvGrpSpPr>
                <p:grpSpPr>
                  <a:xfrm>
                    <a:off x="2807939" y="1494024"/>
                    <a:ext cx="358857" cy="349650"/>
                    <a:chOff x="2807939" y="1494024"/>
                    <a:chExt cx="358857" cy="349650"/>
                  </a:xfrm>
                </p:grpSpPr>
                <p:sp>
                  <p:nvSpPr>
                    <p:cNvPr id="7691" name="Google Shape;7691;p82"/>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2"/>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82"/>
                  <p:cNvGrpSpPr/>
                  <p:nvPr/>
                </p:nvGrpSpPr>
                <p:grpSpPr>
                  <a:xfrm>
                    <a:off x="2851133" y="1305635"/>
                    <a:ext cx="407089" cy="305057"/>
                    <a:chOff x="2851133" y="1305635"/>
                    <a:chExt cx="407089" cy="305057"/>
                  </a:xfrm>
                </p:grpSpPr>
                <p:sp>
                  <p:nvSpPr>
                    <p:cNvPr id="7694" name="Google Shape;7694;p82"/>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2"/>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6" name="Google Shape;7696;p82"/>
                  <p:cNvGrpSpPr/>
                  <p:nvPr/>
                </p:nvGrpSpPr>
                <p:grpSpPr>
                  <a:xfrm>
                    <a:off x="2727495" y="1120652"/>
                    <a:ext cx="300271" cy="396358"/>
                    <a:chOff x="2727495" y="1120652"/>
                    <a:chExt cx="300271" cy="396358"/>
                  </a:xfrm>
                </p:grpSpPr>
                <p:sp>
                  <p:nvSpPr>
                    <p:cNvPr id="7697" name="Google Shape;7697;p82"/>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2"/>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99" name="Google Shape;7699;p82"/>
                <p:cNvGrpSpPr/>
                <p:nvPr/>
              </p:nvGrpSpPr>
              <p:grpSpPr>
                <a:xfrm>
                  <a:off x="2722305" y="1350460"/>
                  <a:ext cx="308357" cy="308344"/>
                  <a:chOff x="2722305" y="1350460"/>
                  <a:chExt cx="308357" cy="308344"/>
                </a:xfrm>
              </p:grpSpPr>
              <p:sp>
                <p:nvSpPr>
                  <p:cNvPr id="7700" name="Google Shape;7700;p82"/>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1" name="Google Shape;7701;p82"/>
                  <p:cNvGrpSpPr/>
                  <p:nvPr/>
                </p:nvGrpSpPr>
                <p:grpSpPr>
                  <a:xfrm>
                    <a:off x="2725064" y="1364529"/>
                    <a:ext cx="297954" cy="280182"/>
                    <a:chOff x="2725064" y="1364529"/>
                    <a:chExt cx="297954" cy="280182"/>
                  </a:xfrm>
                </p:grpSpPr>
                <p:sp>
                  <p:nvSpPr>
                    <p:cNvPr id="7702" name="Google Shape;7702;p82"/>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2"/>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2"/>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2"/>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2"/>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707" name="Google Shape;7707;p82"/>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2"/>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2"/>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2"/>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2"/>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2" name="Google Shape;7712;p82"/>
          <p:cNvGrpSpPr/>
          <p:nvPr/>
        </p:nvGrpSpPr>
        <p:grpSpPr>
          <a:xfrm>
            <a:off x="3909124" y="2727412"/>
            <a:ext cx="1569144" cy="591015"/>
            <a:chOff x="3820100" y="3023049"/>
            <a:chExt cx="1303926" cy="491162"/>
          </a:xfrm>
        </p:grpSpPr>
        <p:grpSp>
          <p:nvGrpSpPr>
            <p:cNvPr id="7713" name="Google Shape;7713;p82"/>
            <p:cNvGrpSpPr/>
            <p:nvPr/>
          </p:nvGrpSpPr>
          <p:grpSpPr>
            <a:xfrm>
              <a:off x="3820100" y="3023072"/>
              <a:ext cx="1303926" cy="491139"/>
              <a:chOff x="3820100" y="3023072"/>
              <a:chExt cx="1303926" cy="491139"/>
            </a:xfrm>
          </p:grpSpPr>
          <p:sp>
            <p:nvSpPr>
              <p:cNvPr id="7714" name="Google Shape;7714;p82"/>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2"/>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82"/>
            <p:cNvGrpSpPr/>
            <p:nvPr/>
          </p:nvGrpSpPr>
          <p:grpSpPr>
            <a:xfrm>
              <a:off x="4132439" y="3023645"/>
              <a:ext cx="393633" cy="177096"/>
              <a:chOff x="4132439" y="3023645"/>
              <a:chExt cx="393633" cy="177096"/>
            </a:xfrm>
          </p:grpSpPr>
          <p:sp>
            <p:nvSpPr>
              <p:cNvPr id="7717" name="Google Shape;7717;p82"/>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2"/>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9" name="Google Shape;7719;p82"/>
            <p:cNvGrpSpPr/>
            <p:nvPr/>
          </p:nvGrpSpPr>
          <p:grpSpPr>
            <a:xfrm>
              <a:off x="3921811" y="3023049"/>
              <a:ext cx="1002397" cy="388943"/>
              <a:chOff x="3921811" y="3023049"/>
              <a:chExt cx="1002397" cy="388943"/>
            </a:xfrm>
          </p:grpSpPr>
          <p:sp>
            <p:nvSpPr>
              <p:cNvPr id="7720" name="Google Shape;7720;p82"/>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2"/>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82"/>
            <p:cNvGrpSpPr/>
            <p:nvPr/>
          </p:nvGrpSpPr>
          <p:grpSpPr>
            <a:xfrm>
              <a:off x="4023645" y="3023049"/>
              <a:ext cx="683032" cy="286722"/>
              <a:chOff x="4023645" y="3023049"/>
              <a:chExt cx="683032" cy="286722"/>
            </a:xfrm>
          </p:grpSpPr>
          <p:sp>
            <p:nvSpPr>
              <p:cNvPr id="7723" name="Google Shape;7723;p82"/>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2"/>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25" name="Google Shape;7725;p82"/>
          <p:cNvGrpSpPr/>
          <p:nvPr/>
        </p:nvGrpSpPr>
        <p:grpSpPr>
          <a:xfrm>
            <a:off x="1541246" y="1854257"/>
            <a:ext cx="713522" cy="688025"/>
            <a:chOff x="1706078" y="2092648"/>
            <a:chExt cx="660913" cy="637296"/>
          </a:xfrm>
        </p:grpSpPr>
        <p:sp>
          <p:nvSpPr>
            <p:cNvPr id="7726" name="Google Shape;7726;p82"/>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7" name="Google Shape;7727;p82"/>
            <p:cNvGrpSpPr/>
            <p:nvPr/>
          </p:nvGrpSpPr>
          <p:grpSpPr>
            <a:xfrm>
              <a:off x="1706078" y="2092648"/>
              <a:ext cx="660913" cy="575241"/>
              <a:chOff x="1706078" y="2092648"/>
              <a:chExt cx="660913" cy="575241"/>
            </a:xfrm>
          </p:grpSpPr>
          <p:sp>
            <p:nvSpPr>
              <p:cNvPr id="7728" name="Google Shape;7728;p82"/>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2"/>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2"/>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31" name="Google Shape;7731;p82"/>
          <p:cNvGrpSpPr/>
          <p:nvPr/>
        </p:nvGrpSpPr>
        <p:grpSpPr>
          <a:xfrm>
            <a:off x="6303104" y="971806"/>
            <a:ext cx="1317459" cy="684168"/>
            <a:chOff x="238125" y="999450"/>
            <a:chExt cx="7140700" cy="3708225"/>
          </a:xfrm>
        </p:grpSpPr>
        <p:sp>
          <p:nvSpPr>
            <p:cNvPr id="7732" name="Google Shape;7732;p82"/>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2"/>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44" name="Shape 7744"/>
        <p:cNvGrpSpPr/>
        <p:nvPr/>
      </p:nvGrpSpPr>
      <p:grpSpPr>
        <a:xfrm>
          <a:off x="0" y="0"/>
          <a:ext cx="0" cy="0"/>
          <a:chOff x="0" y="0"/>
          <a:chExt cx="0" cy="0"/>
        </a:xfrm>
      </p:grpSpPr>
      <p:grpSp>
        <p:nvGrpSpPr>
          <p:cNvPr id="7745" name="Google Shape;7745;p83"/>
          <p:cNvGrpSpPr/>
          <p:nvPr/>
        </p:nvGrpSpPr>
        <p:grpSpPr>
          <a:xfrm>
            <a:off x="717025" y="967615"/>
            <a:ext cx="1636117" cy="1526144"/>
            <a:chOff x="729238" y="1179665"/>
            <a:chExt cx="1636117" cy="1526144"/>
          </a:xfrm>
        </p:grpSpPr>
        <p:grpSp>
          <p:nvGrpSpPr>
            <p:cNvPr id="7746" name="Google Shape;7746;p83"/>
            <p:cNvGrpSpPr/>
            <p:nvPr/>
          </p:nvGrpSpPr>
          <p:grpSpPr>
            <a:xfrm>
              <a:off x="729238" y="1179665"/>
              <a:ext cx="80700" cy="1526144"/>
              <a:chOff x="729238" y="1179665"/>
              <a:chExt cx="80700" cy="1526144"/>
            </a:xfrm>
          </p:grpSpPr>
          <p:sp>
            <p:nvSpPr>
              <p:cNvPr id="7747" name="Google Shape;7747;p83"/>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3"/>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3"/>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3"/>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83"/>
            <p:cNvGrpSpPr/>
            <p:nvPr/>
          </p:nvGrpSpPr>
          <p:grpSpPr>
            <a:xfrm>
              <a:off x="903098" y="1179665"/>
              <a:ext cx="80700" cy="1526144"/>
              <a:chOff x="903098" y="1179665"/>
              <a:chExt cx="80700" cy="1526144"/>
            </a:xfrm>
          </p:grpSpPr>
          <p:sp>
            <p:nvSpPr>
              <p:cNvPr id="7758" name="Google Shape;7758;p83"/>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3"/>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3"/>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3"/>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3"/>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3"/>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83"/>
            <p:cNvGrpSpPr/>
            <p:nvPr/>
          </p:nvGrpSpPr>
          <p:grpSpPr>
            <a:xfrm>
              <a:off x="1076958" y="1179665"/>
              <a:ext cx="80700" cy="1526144"/>
              <a:chOff x="1076958" y="1179665"/>
              <a:chExt cx="80700" cy="1526144"/>
            </a:xfrm>
          </p:grpSpPr>
          <p:sp>
            <p:nvSpPr>
              <p:cNvPr id="7769" name="Google Shape;7769;p83"/>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3"/>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3"/>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3"/>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3"/>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3"/>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3"/>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9" name="Google Shape;7779;p83"/>
            <p:cNvGrpSpPr/>
            <p:nvPr/>
          </p:nvGrpSpPr>
          <p:grpSpPr>
            <a:xfrm>
              <a:off x="1247707" y="1179665"/>
              <a:ext cx="80700" cy="1526144"/>
              <a:chOff x="1247707" y="1179665"/>
              <a:chExt cx="80700" cy="1526144"/>
            </a:xfrm>
          </p:grpSpPr>
          <p:sp>
            <p:nvSpPr>
              <p:cNvPr id="7780" name="Google Shape;7780;p83"/>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3"/>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3"/>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0" name="Google Shape;7790;p83"/>
            <p:cNvGrpSpPr/>
            <p:nvPr/>
          </p:nvGrpSpPr>
          <p:grpSpPr>
            <a:xfrm>
              <a:off x="1421567" y="1179665"/>
              <a:ext cx="80700" cy="1526144"/>
              <a:chOff x="1421567" y="1179665"/>
              <a:chExt cx="80700" cy="1526144"/>
            </a:xfrm>
          </p:grpSpPr>
          <p:sp>
            <p:nvSpPr>
              <p:cNvPr id="7791" name="Google Shape;7791;p83"/>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3"/>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3"/>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3"/>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3"/>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3"/>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3"/>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3"/>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83"/>
            <p:cNvGrpSpPr/>
            <p:nvPr/>
          </p:nvGrpSpPr>
          <p:grpSpPr>
            <a:xfrm>
              <a:off x="1592327" y="1179665"/>
              <a:ext cx="80700" cy="1526144"/>
              <a:chOff x="1592327" y="1179665"/>
              <a:chExt cx="80700" cy="1526144"/>
            </a:xfrm>
          </p:grpSpPr>
          <p:sp>
            <p:nvSpPr>
              <p:cNvPr id="7802" name="Google Shape;7802;p83"/>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3"/>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3"/>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3"/>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3"/>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3"/>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83"/>
            <p:cNvGrpSpPr/>
            <p:nvPr/>
          </p:nvGrpSpPr>
          <p:grpSpPr>
            <a:xfrm>
              <a:off x="1766187" y="1179665"/>
              <a:ext cx="80700" cy="1526144"/>
              <a:chOff x="1766187" y="1179665"/>
              <a:chExt cx="80700" cy="1526144"/>
            </a:xfrm>
          </p:grpSpPr>
          <p:sp>
            <p:nvSpPr>
              <p:cNvPr id="7813" name="Google Shape;7813;p83"/>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3"/>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3"/>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3"/>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3"/>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3"/>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3"/>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3"/>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3"/>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3" name="Google Shape;7823;p83"/>
            <p:cNvGrpSpPr/>
            <p:nvPr/>
          </p:nvGrpSpPr>
          <p:grpSpPr>
            <a:xfrm>
              <a:off x="1936935" y="1179665"/>
              <a:ext cx="80700" cy="1526144"/>
              <a:chOff x="1936935" y="1179665"/>
              <a:chExt cx="80700" cy="1526144"/>
            </a:xfrm>
          </p:grpSpPr>
          <p:sp>
            <p:nvSpPr>
              <p:cNvPr id="7824" name="Google Shape;7824;p83"/>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3"/>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3"/>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3"/>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3"/>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83"/>
            <p:cNvGrpSpPr/>
            <p:nvPr/>
          </p:nvGrpSpPr>
          <p:grpSpPr>
            <a:xfrm>
              <a:off x="2110795" y="1179665"/>
              <a:ext cx="80700" cy="1526144"/>
              <a:chOff x="2110795" y="1179665"/>
              <a:chExt cx="80700" cy="1526144"/>
            </a:xfrm>
          </p:grpSpPr>
          <p:sp>
            <p:nvSpPr>
              <p:cNvPr id="7835" name="Google Shape;7835;p83"/>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3"/>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3"/>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3"/>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83"/>
            <p:cNvGrpSpPr/>
            <p:nvPr/>
          </p:nvGrpSpPr>
          <p:grpSpPr>
            <a:xfrm>
              <a:off x="2284655" y="1179665"/>
              <a:ext cx="80700" cy="1526144"/>
              <a:chOff x="2284655" y="1179665"/>
              <a:chExt cx="80700" cy="1526144"/>
            </a:xfrm>
          </p:grpSpPr>
          <p:sp>
            <p:nvSpPr>
              <p:cNvPr id="7846" name="Google Shape;7846;p83"/>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3"/>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3"/>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3"/>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3"/>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3"/>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56" name="Google Shape;7856;p83"/>
          <p:cNvGrpSpPr/>
          <p:nvPr/>
        </p:nvGrpSpPr>
        <p:grpSpPr>
          <a:xfrm>
            <a:off x="2611692" y="986753"/>
            <a:ext cx="1364248" cy="1102133"/>
            <a:chOff x="2623904" y="1198803"/>
            <a:chExt cx="1364248" cy="1102133"/>
          </a:xfrm>
        </p:grpSpPr>
        <p:grpSp>
          <p:nvGrpSpPr>
            <p:cNvPr id="7857" name="Google Shape;7857;p83"/>
            <p:cNvGrpSpPr/>
            <p:nvPr/>
          </p:nvGrpSpPr>
          <p:grpSpPr>
            <a:xfrm>
              <a:off x="2623907" y="1198803"/>
              <a:ext cx="1364245" cy="273000"/>
              <a:chOff x="2623907" y="1198803"/>
              <a:chExt cx="1364245" cy="273000"/>
            </a:xfrm>
          </p:grpSpPr>
          <p:sp>
            <p:nvSpPr>
              <p:cNvPr id="7858" name="Google Shape;7858;p8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3"/>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83"/>
            <p:cNvGrpSpPr/>
            <p:nvPr/>
          </p:nvGrpSpPr>
          <p:grpSpPr>
            <a:xfrm>
              <a:off x="2623904" y="1476964"/>
              <a:ext cx="1364245" cy="273000"/>
              <a:chOff x="2623904" y="1476964"/>
              <a:chExt cx="1364245" cy="273000"/>
            </a:xfrm>
          </p:grpSpPr>
          <p:sp>
            <p:nvSpPr>
              <p:cNvPr id="7864" name="Google Shape;7864;p8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3"/>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3"/>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3"/>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83"/>
            <p:cNvGrpSpPr/>
            <p:nvPr/>
          </p:nvGrpSpPr>
          <p:grpSpPr>
            <a:xfrm>
              <a:off x="2623907" y="1749775"/>
              <a:ext cx="1364245" cy="273000"/>
              <a:chOff x="2623907" y="1749775"/>
              <a:chExt cx="1364245" cy="273000"/>
            </a:xfrm>
          </p:grpSpPr>
          <p:sp>
            <p:nvSpPr>
              <p:cNvPr id="7870" name="Google Shape;7870;p8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3"/>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3"/>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5" name="Google Shape;7875;p83"/>
            <p:cNvGrpSpPr/>
            <p:nvPr/>
          </p:nvGrpSpPr>
          <p:grpSpPr>
            <a:xfrm>
              <a:off x="2623904" y="2027936"/>
              <a:ext cx="1364245" cy="273000"/>
              <a:chOff x="2623904" y="2027936"/>
              <a:chExt cx="1364245" cy="273000"/>
            </a:xfrm>
          </p:grpSpPr>
          <p:sp>
            <p:nvSpPr>
              <p:cNvPr id="7876" name="Google Shape;7876;p8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81" name="Google Shape;7881;p83"/>
          <p:cNvGrpSpPr/>
          <p:nvPr/>
        </p:nvGrpSpPr>
        <p:grpSpPr>
          <a:xfrm>
            <a:off x="2601153" y="2445826"/>
            <a:ext cx="1387541" cy="159124"/>
            <a:chOff x="3200660" y="2180272"/>
            <a:chExt cx="2563824" cy="378237"/>
          </a:xfrm>
        </p:grpSpPr>
        <p:sp>
          <p:nvSpPr>
            <p:cNvPr id="7882" name="Google Shape;7882;p8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83"/>
          <p:cNvGrpSpPr/>
          <p:nvPr/>
        </p:nvGrpSpPr>
        <p:grpSpPr>
          <a:xfrm>
            <a:off x="2597677" y="2723590"/>
            <a:ext cx="1390502" cy="159625"/>
            <a:chOff x="3530150" y="2790075"/>
            <a:chExt cx="1962600" cy="225300"/>
          </a:xfrm>
        </p:grpSpPr>
        <p:sp>
          <p:nvSpPr>
            <p:cNvPr id="7901" name="Google Shape;7901;p83"/>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3"/>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83"/>
          <p:cNvGrpSpPr/>
          <p:nvPr/>
        </p:nvGrpSpPr>
        <p:grpSpPr>
          <a:xfrm>
            <a:off x="2597735" y="3001855"/>
            <a:ext cx="1411629" cy="154175"/>
            <a:chOff x="3558802" y="4011244"/>
            <a:chExt cx="1866000" cy="111600"/>
          </a:xfrm>
        </p:grpSpPr>
        <p:sp>
          <p:nvSpPr>
            <p:cNvPr id="7904" name="Google Shape;7904;p83"/>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3"/>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83"/>
          <p:cNvGrpSpPr/>
          <p:nvPr/>
        </p:nvGrpSpPr>
        <p:grpSpPr>
          <a:xfrm>
            <a:off x="2598023" y="2207425"/>
            <a:ext cx="1383503" cy="119761"/>
            <a:chOff x="3465975" y="2270258"/>
            <a:chExt cx="1986364" cy="171947"/>
          </a:xfrm>
        </p:grpSpPr>
        <p:sp>
          <p:nvSpPr>
            <p:cNvPr id="7907" name="Google Shape;7907;p8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3"/>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3"/>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3"/>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3"/>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3"/>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83"/>
          <p:cNvGrpSpPr/>
          <p:nvPr/>
        </p:nvGrpSpPr>
        <p:grpSpPr>
          <a:xfrm>
            <a:off x="2609030" y="3571198"/>
            <a:ext cx="1369531" cy="195460"/>
            <a:chOff x="723300" y="4253549"/>
            <a:chExt cx="2276482" cy="324900"/>
          </a:xfrm>
        </p:grpSpPr>
        <p:sp>
          <p:nvSpPr>
            <p:cNvPr id="7916" name="Google Shape;7916;p8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3"/>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83"/>
          <p:cNvGrpSpPr/>
          <p:nvPr/>
        </p:nvGrpSpPr>
        <p:grpSpPr>
          <a:xfrm>
            <a:off x="2598591" y="3272439"/>
            <a:ext cx="1389066" cy="180119"/>
            <a:chOff x="705948" y="3788465"/>
            <a:chExt cx="2308953" cy="299400"/>
          </a:xfrm>
        </p:grpSpPr>
        <p:sp>
          <p:nvSpPr>
            <p:cNvPr id="7922" name="Google Shape;7922;p8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3"/>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3"/>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7" name="Google Shape;7927;p83"/>
          <p:cNvGrpSpPr/>
          <p:nvPr/>
        </p:nvGrpSpPr>
        <p:grpSpPr>
          <a:xfrm>
            <a:off x="4195581" y="1876393"/>
            <a:ext cx="1433821" cy="191501"/>
            <a:chOff x="4273350" y="2088443"/>
            <a:chExt cx="1433821" cy="191501"/>
          </a:xfrm>
        </p:grpSpPr>
        <p:grpSp>
          <p:nvGrpSpPr>
            <p:cNvPr id="7928" name="Google Shape;7928;p83"/>
            <p:cNvGrpSpPr/>
            <p:nvPr/>
          </p:nvGrpSpPr>
          <p:grpSpPr>
            <a:xfrm>
              <a:off x="4273350" y="2088443"/>
              <a:ext cx="1433821" cy="0"/>
              <a:chOff x="5224975" y="2962250"/>
              <a:chExt cx="1544400" cy="0"/>
            </a:xfrm>
          </p:grpSpPr>
          <p:cxnSp>
            <p:nvCxnSpPr>
              <p:cNvPr id="7929" name="Google Shape;7929;p8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930" name="Google Shape;7930;p83"/>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931" name="Google Shape;7931;p83"/>
            <p:cNvGrpSpPr/>
            <p:nvPr/>
          </p:nvGrpSpPr>
          <p:grpSpPr>
            <a:xfrm>
              <a:off x="4273350" y="2279944"/>
              <a:ext cx="1433821" cy="0"/>
              <a:chOff x="5224975" y="2962250"/>
              <a:chExt cx="1544400" cy="0"/>
            </a:xfrm>
          </p:grpSpPr>
          <p:cxnSp>
            <p:nvCxnSpPr>
              <p:cNvPr id="7932" name="Google Shape;7932;p8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933" name="Google Shape;7933;p83"/>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934" name="Google Shape;7934;p83"/>
          <p:cNvGrpSpPr/>
          <p:nvPr/>
        </p:nvGrpSpPr>
        <p:grpSpPr>
          <a:xfrm>
            <a:off x="2646528" y="3885297"/>
            <a:ext cx="1304609" cy="294074"/>
            <a:chOff x="2658741" y="4097347"/>
            <a:chExt cx="1304609" cy="294074"/>
          </a:xfrm>
        </p:grpSpPr>
        <p:grpSp>
          <p:nvGrpSpPr>
            <p:cNvPr id="7935" name="Google Shape;7935;p83"/>
            <p:cNvGrpSpPr/>
            <p:nvPr/>
          </p:nvGrpSpPr>
          <p:grpSpPr>
            <a:xfrm>
              <a:off x="2658741" y="4097347"/>
              <a:ext cx="118572" cy="294074"/>
              <a:chOff x="3343310" y="4475555"/>
              <a:chExt cx="127717" cy="316753"/>
            </a:xfrm>
          </p:grpSpPr>
          <p:sp>
            <p:nvSpPr>
              <p:cNvPr id="7936" name="Google Shape;7936;p8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83"/>
            <p:cNvGrpSpPr/>
            <p:nvPr/>
          </p:nvGrpSpPr>
          <p:grpSpPr>
            <a:xfrm>
              <a:off x="3815519" y="4098388"/>
              <a:ext cx="147831" cy="291991"/>
              <a:chOff x="3527539" y="4476677"/>
              <a:chExt cx="159232" cy="314510"/>
            </a:xfrm>
          </p:grpSpPr>
          <p:sp>
            <p:nvSpPr>
              <p:cNvPr id="7939" name="Google Shape;7939;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83"/>
            <p:cNvGrpSpPr/>
            <p:nvPr/>
          </p:nvGrpSpPr>
          <p:grpSpPr>
            <a:xfrm>
              <a:off x="3511696" y="4098388"/>
              <a:ext cx="147831" cy="291991"/>
              <a:chOff x="3527539" y="4476677"/>
              <a:chExt cx="159232" cy="314510"/>
            </a:xfrm>
          </p:grpSpPr>
          <p:sp>
            <p:nvSpPr>
              <p:cNvPr id="7942" name="Google Shape;7942;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83"/>
            <p:cNvGrpSpPr/>
            <p:nvPr/>
          </p:nvGrpSpPr>
          <p:grpSpPr>
            <a:xfrm>
              <a:off x="3207874" y="4098388"/>
              <a:ext cx="147831" cy="291991"/>
              <a:chOff x="3527539" y="4476677"/>
              <a:chExt cx="159232" cy="314510"/>
            </a:xfrm>
          </p:grpSpPr>
          <p:sp>
            <p:nvSpPr>
              <p:cNvPr id="7945" name="Google Shape;7945;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83"/>
            <p:cNvGrpSpPr/>
            <p:nvPr/>
          </p:nvGrpSpPr>
          <p:grpSpPr>
            <a:xfrm>
              <a:off x="2933305" y="4097347"/>
              <a:ext cx="118572" cy="294074"/>
              <a:chOff x="3343310" y="4475555"/>
              <a:chExt cx="127717" cy="316753"/>
            </a:xfrm>
          </p:grpSpPr>
          <p:sp>
            <p:nvSpPr>
              <p:cNvPr id="7948" name="Google Shape;7948;p8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0" name="Google Shape;7950;p83"/>
          <p:cNvGrpSpPr/>
          <p:nvPr/>
        </p:nvGrpSpPr>
        <p:grpSpPr>
          <a:xfrm>
            <a:off x="4197136" y="963991"/>
            <a:ext cx="1430711" cy="751237"/>
            <a:chOff x="5159450" y="1919950"/>
            <a:chExt cx="1541050" cy="862500"/>
          </a:xfrm>
        </p:grpSpPr>
        <p:sp>
          <p:nvSpPr>
            <p:cNvPr id="7951" name="Google Shape;7951;p8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952" name="Google Shape;7952;p83"/>
            <p:cNvGrpSpPr/>
            <p:nvPr/>
          </p:nvGrpSpPr>
          <p:grpSpPr>
            <a:xfrm>
              <a:off x="5159450" y="1919950"/>
              <a:ext cx="1541050" cy="862500"/>
              <a:chOff x="5159450" y="1919950"/>
              <a:chExt cx="1541050" cy="862500"/>
            </a:xfrm>
          </p:grpSpPr>
          <p:cxnSp>
            <p:nvCxnSpPr>
              <p:cNvPr id="7953" name="Google Shape;7953;p8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954" name="Google Shape;7954;p8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955" name="Google Shape;7955;p83"/>
          <p:cNvGrpSpPr/>
          <p:nvPr/>
        </p:nvGrpSpPr>
        <p:grpSpPr>
          <a:xfrm>
            <a:off x="4245274" y="2227761"/>
            <a:ext cx="1334436" cy="967914"/>
            <a:chOff x="4294923" y="2439811"/>
            <a:chExt cx="1334436" cy="967914"/>
          </a:xfrm>
        </p:grpSpPr>
        <p:grpSp>
          <p:nvGrpSpPr>
            <p:cNvPr id="7956" name="Google Shape;7956;p83"/>
            <p:cNvGrpSpPr/>
            <p:nvPr/>
          </p:nvGrpSpPr>
          <p:grpSpPr>
            <a:xfrm>
              <a:off x="4960455" y="2469658"/>
              <a:ext cx="668904" cy="885524"/>
              <a:chOff x="4960455" y="2469658"/>
              <a:chExt cx="668904" cy="885524"/>
            </a:xfrm>
          </p:grpSpPr>
          <p:sp>
            <p:nvSpPr>
              <p:cNvPr id="7957" name="Google Shape;7957;p83"/>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3"/>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3"/>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3"/>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3"/>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3"/>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83"/>
            <p:cNvGrpSpPr/>
            <p:nvPr/>
          </p:nvGrpSpPr>
          <p:grpSpPr>
            <a:xfrm>
              <a:off x="4294923" y="2469658"/>
              <a:ext cx="668951" cy="885524"/>
              <a:chOff x="4294923" y="2469658"/>
              <a:chExt cx="668951" cy="885524"/>
            </a:xfrm>
          </p:grpSpPr>
          <p:sp>
            <p:nvSpPr>
              <p:cNvPr id="7964" name="Google Shape;7964;p83"/>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3"/>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3"/>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3"/>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3"/>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3"/>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70" name="Google Shape;7970;p83"/>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1" name="Google Shape;7971;p83"/>
          <p:cNvGrpSpPr/>
          <p:nvPr/>
        </p:nvGrpSpPr>
        <p:grpSpPr>
          <a:xfrm>
            <a:off x="4231477" y="3282206"/>
            <a:ext cx="1430949" cy="897289"/>
            <a:chOff x="4351371" y="3547942"/>
            <a:chExt cx="1345130" cy="843475"/>
          </a:xfrm>
        </p:grpSpPr>
        <p:grpSp>
          <p:nvGrpSpPr>
            <p:cNvPr id="7972" name="Google Shape;7972;p83"/>
            <p:cNvGrpSpPr/>
            <p:nvPr/>
          </p:nvGrpSpPr>
          <p:grpSpPr>
            <a:xfrm>
              <a:off x="4351371" y="4209917"/>
              <a:ext cx="1345130" cy="181500"/>
              <a:chOff x="4351371" y="4209917"/>
              <a:chExt cx="1345130" cy="181500"/>
            </a:xfrm>
          </p:grpSpPr>
          <p:sp>
            <p:nvSpPr>
              <p:cNvPr id="7973" name="Google Shape;7973;p83"/>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74" name="Google Shape;7974;p83"/>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975" name="Google Shape;7975;p83"/>
            <p:cNvGrpSpPr/>
            <p:nvPr/>
          </p:nvGrpSpPr>
          <p:grpSpPr>
            <a:xfrm>
              <a:off x="4403010" y="3985221"/>
              <a:ext cx="1109518" cy="181500"/>
              <a:chOff x="4403010" y="3985221"/>
              <a:chExt cx="1109518" cy="181500"/>
            </a:xfrm>
          </p:grpSpPr>
          <p:sp>
            <p:nvSpPr>
              <p:cNvPr id="7976" name="Google Shape;7976;p83"/>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77" name="Google Shape;7977;p83"/>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978" name="Google Shape;7978;p83"/>
            <p:cNvGrpSpPr/>
            <p:nvPr/>
          </p:nvGrpSpPr>
          <p:grpSpPr>
            <a:xfrm>
              <a:off x="4618704" y="3766582"/>
              <a:ext cx="807858" cy="181500"/>
              <a:chOff x="4618704" y="3766582"/>
              <a:chExt cx="807858" cy="181500"/>
            </a:xfrm>
          </p:grpSpPr>
          <p:sp>
            <p:nvSpPr>
              <p:cNvPr id="7979" name="Google Shape;7979;p83"/>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80" name="Google Shape;7980;p83"/>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981" name="Google Shape;7981;p83"/>
            <p:cNvGrpSpPr/>
            <p:nvPr/>
          </p:nvGrpSpPr>
          <p:grpSpPr>
            <a:xfrm>
              <a:off x="4735238" y="3547942"/>
              <a:ext cx="462839" cy="181500"/>
              <a:chOff x="4735238" y="3547942"/>
              <a:chExt cx="462839" cy="181500"/>
            </a:xfrm>
          </p:grpSpPr>
          <p:sp>
            <p:nvSpPr>
              <p:cNvPr id="7982" name="Google Shape;7982;p83"/>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83" name="Google Shape;7983;p83"/>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984" name="Google Shape;7984;p83"/>
          <p:cNvGrpSpPr/>
          <p:nvPr/>
        </p:nvGrpSpPr>
        <p:grpSpPr>
          <a:xfrm>
            <a:off x="7407835" y="2217530"/>
            <a:ext cx="1020955" cy="928853"/>
            <a:chOff x="926675" y="238125"/>
            <a:chExt cx="5755100" cy="5232975"/>
          </a:xfrm>
        </p:grpSpPr>
        <p:sp>
          <p:nvSpPr>
            <p:cNvPr id="7985" name="Google Shape;7985;p83"/>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3"/>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3"/>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3"/>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9" name="Google Shape;7989;p83"/>
          <p:cNvGrpSpPr/>
          <p:nvPr/>
        </p:nvGrpSpPr>
        <p:grpSpPr>
          <a:xfrm>
            <a:off x="715208" y="2616265"/>
            <a:ext cx="1695374" cy="1560837"/>
            <a:chOff x="727421" y="2828315"/>
            <a:chExt cx="1695374" cy="1560837"/>
          </a:xfrm>
        </p:grpSpPr>
        <p:grpSp>
          <p:nvGrpSpPr>
            <p:cNvPr id="7990" name="Google Shape;7990;p83"/>
            <p:cNvGrpSpPr/>
            <p:nvPr/>
          </p:nvGrpSpPr>
          <p:grpSpPr>
            <a:xfrm>
              <a:off x="727421" y="2828315"/>
              <a:ext cx="1695374" cy="1560837"/>
              <a:chOff x="734799" y="2782450"/>
              <a:chExt cx="1571100" cy="1577400"/>
            </a:xfrm>
          </p:grpSpPr>
          <p:cxnSp>
            <p:nvCxnSpPr>
              <p:cNvPr id="7991" name="Google Shape;7991;p8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992" name="Google Shape;7992;p8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993" name="Google Shape;7993;p83"/>
            <p:cNvGrpSpPr/>
            <p:nvPr/>
          </p:nvGrpSpPr>
          <p:grpSpPr>
            <a:xfrm>
              <a:off x="819108" y="2882501"/>
              <a:ext cx="1556791" cy="1426186"/>
              <a:chOff x="819108" y="2882501"/>
              <a:chExt cx="1556791" cy="1426186"/>
            </a:xfrm>
          </p:grpSpPr>
          <p:grpSp>
            <p:nvGrpSpPr>
              <p:cNvPr id="7994" name="Google Shape;7994;p83"/>
              <p:cNvGrpSpPr/>
              <p:nvPr/>
            </p:nvGrpSpPr>
            <p:grpSpPr>
              <a:xfrm>
                <a:off x="819108" y="2882501"/>
                <a:ext cx="103104" cy="1426186"/>
                <a:chOff x="4674013" y="3100904"/>
                <a:chExt cx="122758" cy="1698043"/>
              </a:xfrm>
            </p:grpSpPr>
            <p:sp>
              <p:nvSpPr>
                <p:cNvPr id="7995" name="Google Shape;7995;p8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2" name="Google Shape;8002;p83"/>
              <p:cNvGrpSpPr/>
              <p:nvPr/>
            </p:nvGrpSpPr>
            <p:grpSpPr>
              <a:xfrm>
                <a:off x="1062475" y="2882501"/>
                <a:ext cx="103104" cy="1426186"/>
                <a:chOff x="4940438" y="3100904"/>
                <a:chExt cx="122758" cy="1698043"/>
              </a:xfrm>
            </p:grpSpPr>
            <p:sp>
              <p:nvSpPr>
                <p:cNvPr id="8003" name="Google Shape;8003;p8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83"/>
              <p:cNvGrpSpPr/>
              <p:nvPr/>
            </p:nvGrpSpPr>
            <p:grpSpPr>
              <a:xfrm>
                <a:off x="1299324" y="2882501"/>
                <a:ext cx="103104" cy="1426186"/>
                <a:chOff x="5206863" y="3100904"/>
                <a:chExt cx="122758" cy="1698043"/>
              </a:xfrm>
            </p:grpSpPr>
            <p:sp>
              <p:nvSpPr>
                <p:cNvPr id="8011" name="Google Shape;8011;p8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8" name="Google Shape;8018;p83"/>
              <p:cNvGrpSpPr/>
              <p:nvPr/>
            </p:nvGrpSpPr>
            <p:grpSpPr>
              <a:xfrm>
                <a:off x="1786057" y="2882501"/>
                <a:ext cx="103104" cy="1426186"/>
                <a:chOff x="6006138" y="3143629"/>
                <a:chExt cx="122758" cy="1698043"/>
              </a:xfrm>
            </p:grpSpPr>
            <p:sp>
              <p:nvSpPr>
                <p:cNvPr id="8019" name="Google Shape;8019;p8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83"/>
              <p:cNvGrpSpPr/>
              <p:nvPr/>
            </p:nvGrpSpPr>
            <p:grpSpPr>
              <a:xfrm>
                <a:off x="2029422" y="2882501"/>
                <a:ext cx="103104" cy="1426186"/>
                <a:chOff x="6805413" y="3100904"/>
                <a:chExt cx="122758" cy="1698043"/>
              </a:xfrm>
            </p:grpSpPr>
            <p:sp>
              <p:nvSpPr>
                <p:cNvPr id="8027" name="Google Shape;8027;p8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83"/>
              <p:cNvGrpSpPr/>
              <p:nvPr/>
            </p:nvGrpSpPr>
            <p:grpSpPr>
              <a:xfrm>
                <a:off x="2272795" y="2882501"/>
                <a:ext cx="103104" cy="1426186"/>
                <a:chOff x="5206863" y="3100904"/>
                <a:chExt cx="122758" cy="1698043"/>
              </a:xfrm>
            </p:grpSpPr>
            <p:sp>
              <p:nvSpPr>
                <p:cNvPr id="8035" name="Google Shape;8035;p8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2" name="Google Shape;8042;p83"/>
              <p:cNvGrpSpPr/>
              <p:nvPr/>
            </p:nvGrpSpPr>
            <p:grpSpPr>
              <a:xfrm>
                <a:off x="1542694" y="2882501"/>
                <a:ext cx="103104" cy="1426186"/>
                <a:chOff x="6006138" y="3143629"/>
                <a:chExt cx="122758" cy="1698043"/>
              </a:xfrm>
            </p:grpSpPr>
            <p:sp>
              <p:nvSpPr>
                <p:cNvPr id="8043" name="Google Shape;8043;p8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50" name="Google Shape;8050;p83"/>
          <p:cNvGrpSpPr/>
          <p:nvPr/>
        </p:nvGrpSpPr>
        <p:grpSpPr>
          <a:xfrm>
            <a:off x="5671259" y="3305987"/>
            <a:ext cx="2749952" cy="870677"/>
            <a:chOff x="238125" y="1725700"/>
            <a:chExt cx="7139025" cy="2260325"/>
          </a:xfrm>
        </p:grpSpPr>
        <p:sp>
          <p:nvSpPr>
            <p:cNvPr id="8051" name="Google Shape;8051;p83"/>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3"/>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3"/>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3"/>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3"/>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3"/>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3"/>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3"/>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3"/>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3"/>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83"/>
          <p:cNvGrpSpPr/>
          <p:nvPr/>
        </p:nvGrpSpPr>
        <p:grpSpPr>
          <a:xfrm>
            <a:off x="5941423" y="2247733"/>
            <a:ext cx="1105452" cy="916747"/>
            <a:chOff x="5249100" y="1210600"/>
            <a:chExt cx="3502700" cy="2904775"/>
          </a:xfrm>
        </p:grpSpPr>
        <p:sp>
          <p:nvSpPr>
            <p:cNvPr id="8062" name="Google Shape;8062;p8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66" name="Google Shape;8066;p83"/>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067" name="Google Shape;8067;p83"/>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068" name="Google Shape;8068;p83"/>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069" name="Google Shape;8069;p83"/>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070" name="Google Shape;8070;p83"/>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83"/>
          <p:cNvGrpSpPr/>
          <p:nvPr/>
        </p:nvGrpSpPr>
        <p:grpSpPr>
          <a:xfrm>
            <a:off x="7123971" y="967151"/>
            <a:ext cx="1304650" cy="1124856"/>
            <a:chOff x="7287122" y="1165658"/>
            <a:chExt cx="1219413" cy="1051365"/>
          </a:xfrm>
        </p:grpSpPr>
        <p:grpSp>
          <p:nvGrpSpPr>
            <p:cNvPr id="8072" name="Google Shape;8072;p83"/>
            <p:cNvGrpSpPr/>
            <p:nvPr/>
          </p:nvGrpSpPr>
          <p:grpSpPr>
            <a:xfrm>
              <a:off x="7287122" y="1969723"/>
              <a:ext cx="1219413" cy="247300"/>
              <a:chOff x="7287122" y="1969723"/>
              <a:chExt cx="1219413" cy="247300"/>
            </a:xfrm>
          </p:grpSpPr>
          <p:sp>
            <p:nvSpPr>
              <p:cNvPr id="8073" name="Google Shape;8073;p8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4" name="Google Shape;8074;p83"/>
              <p:cNvGrpSpPr/>
              <p:nvPr/>
            </p:nvGrpSpPr>
            <p:grpSpPr>
              <a:xfrm>
                <a:off x="7287122" y="2063892"/>
                <a:ext cx="1151753" cy="73428"/>
                <a:chOff x="7287122" y="2063892"/>
                <a:chExt cx="1151753" cy="73428"/>
              </a:xfrm>
            </p:grpSpPr>
            <p:sp>
              <p:nvSpPr>
                <p:cNvPr id="8075" name="Google Shape;8075;p8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76" name="Google Shape;8076;p8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077" name="Google Shape;8077;p83"/>
            <p:cNvGrpSpPr/>
            <p:nvPr/>
          </p:nvGrpSpPr>
          <p:grpSpPr>
            <a:xfrm>
              <a:off x="7287122" y="1712201"/>
              <a:ext cx="1219403" cy="246767"/>
              <a:chOff x="7287122" y="1712201"/>
              <a:chExt cx="1219403" cy="246767"/>
            </a:xfrm>
          </p:grpSpPr>
          <p:sp>
            <p:nvSpPr>
              <p:cNvPr id="8078" name="Google Shape;8078;p8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9" name="Google Shape;8079;p83"/>
              <p:cNvGrpSpPr/>
              <p:nvPr/>
            </p:nvGrpSpPr>
            <p:grpSpPr>
              <a:xfrm>
                <a:off x="7287122" y="1842861"/>
                <a:ext cx="1005303" cy="73419"/>
                <a:chOff x="7287122" y="1842861"/>
                <a:chExt cx="1005303" cy="73419"/>
              </a:xfrm>
            </p:grpSpPr>
            <p:sp>
              <p:nvSpPr>
                <p:cNvPr id="8080" name="Google Shape;8080;p8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81" name="Google Shape;8081;p8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082" name="Google Shape;8082;p83"/>
            <p:cNvGrpSpPr/>
            <p:nvPr/>
          </p:nvGrpSpPr>
          <p:grpSpPr>
            <a:xfrm>
              <a:off x="7287122" y="1447520"/>
              <a:ext cx="1219403" cy="286667"/>
              <a:chOff x="7287122" y="1447520"/>
              <a:chExt cx="1219403" cy="286667"/>
            </a:xfrm>
          </p:grpSpPr>
          <p:sp>
            <p:nvSpPr>
              <p:cNvPr id="8083" name="Google Shape;8083;p8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4" name="Google Shape;8084;p83"/>
              <p:cNvGrpSpPr/>
              <p:nvPr/>
            </p:nvGrpSpPr>
            <p:grpSpPr>
              <a:xfrm>
                <a:off x="7287122" y="1581977"/>
                <a:ext cx="852803" cy="73428"/>
                <a:chOff x="7287122" y="1581977"/>
                <a:chExt cx="852803" cy="73428"/>
              </a:xfrm>
            </p:grpSpPr>
            <p:sp>
              <p:nvSpPr>
                <p:cNvPr id="8085" name="Google Shape;8085;p8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86" name="Google Shape;8086;p8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087" name="Google Shape;8087;p83"/>
            <p:cNvGrpSpPr/>
            <p:nvPr/>
          </p:nvGrpSpPr>
          <p:grpSpPr>
            <a:xfrm>
              <a:off x="7287122" y="1165658"/>
              <a:ext cx="1219403" cy="344253"/>
              <a:chOff x="7287122" y="1165658"/>
              <a:chExt cx="1219403" cy="344253"/>
            </a:xfrm>
          </p:grpSpPr>
          <p:sp>
            <p:nvSpPr>
              <p:cNvPr id="8088" name="Google Shape;8088;p8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9" name="Google Shape;8089;p83"/>
              <p:cNvGrpSpPr/>
              <p:nvPr/>
            </p:nvGrpSpPr>
            <p:grpSpPr>
              <a:xfrm>
                <a:off x="7287122" y="1341025"/>
                <a:ext cx="695703" cy="73419"/>
                <a:chOff x="7287122" y="1341025"/>
                <a:chExt cx="695703" cy="73419"/>
              </a:xfrm>
            </p:grpSpPr>
            <p:sp>
              <p:nvSpPr>
                <p:cNvPr id="8090" name="Google Shape;8090;p8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91" name="Google Shape;8091;p8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092" name="Google Shape;8092;p83"/>
          <p:cNvGrpSpPr/>
          <p:nvPr/>
        </p:nvGrpSpPr>
        <p:grpSpPr>
          <a:xfrm>
            <a:off x="5790463" y="973174"/>
            <a:ext cx="1397729" cy="1098540"/>
            <a:chOff x="5900602" y="1193063"/>
            <a:chExt cx="1299851" cy="1021707"/>
          </a:xfrm>
        </p:grpSpPr>
        <p:grpSp>
          <p:nvGrpSpPr>
            <p:cNvPr id="8093" name="Google Shape;8093;p83"/>
            <p:cNvGrpSpPr/>
            <p:nvPr/>
          </p:nvGrpSpPr>
          <p:grpSpPr>
            <a:xfrm>
              <a:off x="6520337" y="1193063"/>
              <a:ext cx="341815" cy="799959"/>
              <a:chOff x="6520337" y="1193063"/>
              <a:chExt cx="341815" cy="799959"/>
            </a:xfrm>
          </p:grpSpPr>
          <p:grpSp>
            <p:nvGrpSpPr>
              <p:cNvPr id="8094" name="Google Shape;8094;p83"/>
              <p:cNvGrpSpPr/>
              <p:nvPr/>
            </p:nvGrpSpPr>
            <p:grpSpPr>
              <a:xfrm>
                <a:off x="6520337" y="1589527"/>
                <a:ext cx="213950" cy="403494"/>
                <a:chOff x="6520337" y="1589527"/>
                <a:chExt cx="213950" cy="403494"/>
              </a:xfrm>
            </p:grpSpPr>
            <p:sp>
              <p:nvSpPr>
                <p:cNvPr id="8095" name="Google Shape;8095;p8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3"/>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83"/>
              <p:cNvGrpSpPr/>
              <p:nvPr/>
            </p:nvGrpSpPr>
            <p:grpSpPr>
              <a:xfrm>
                <a:off x="6577204" y="1193063"/>
                <a:ext cx="284947" cy="464512"/>
                <a:chOff x="6577204" y="1193063"/>
                <a:chExt cx="284947" cy="464512"/>
              </a:xfrm>
            </p:grpSpPr>
            <p:sp>
              <p:nvSpPr>
                <p:cNvPr id="8098" name="Google Shape;8098;p8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99" name="Google Shape;8099;p83"/>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100" name="Google Shape;8100;p83"/>
            <p:cNvGrpSpPr/>
            <p:nvPr/>
          </p:nvGrpSpPr>
          <p:grpSpPr>
            <a:xfrm>
              <a:off x="6238903" y="1193063"/>
              <a:ext cx="300475" cy="900152"/>
              <a:chOff x="6238903" y="1193063"/>
              <a:chExt cx="300475" cy="900152"/>
            </a:xfrm>
          </p:grpSpPr>
          <p:grpSp>
            <p:nvGrpSpPr>
              <p:cNvPr id="8101" name="Google Shape;8101;p83"/>
              <p:cNvGrpSpPr/>
              <p:nvPr/>
            </p:nvGrpSpPr>
            <p:grpSpPr>
              <a:xfrm>
                <a:off x="6290865" y="1489315"/>
                <a:ext cx="248514" cy="603900"/>
                <a:chOff x="6290865" y="1489315"/>
                <a:chExt cx="248514" cy="603900"/>
              </a:xfrm>
            </p:grpSpPr>
            <p:sp>
              <p:nvSpPr>
                <p:cNvPr id="8102" name="Google Shape;8102;p8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3"/>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83"/>
              <p:cNvGrpSpPr/>
              <p:nvPr/>
            </p:nvGrpSpPr>
            <p:grpSpPr>
              <a:xfrm>
                <a:off x="6238903" y="1193063"/>
                <a:ext cx="284947" cy="333087"/>
                <a:chOff x="6238903" y="1193063"/>
                <a:chExt cx="284947" cy="333087"/>
              </a:xfrm>
            </p:grpSpPr>
            <p:sp>
              <p:nvSpPr>
                <p:cNvPr id="8105" name="Google Shape;8105;p8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06" name="Google Shape;8106;p83"/>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107" name="Google Shape;8107;p83"/>
            <p:cNvGrpSpPr/>
            <p:nvPr/>
          </p:nvGrpSpPr>
          <p:grpSpPr>
            <a:xfrm>
              <a:off x="5900602" y="1193063"/>
              <a:ext cx="444345" cy="1021707"/>
              <a:chOff x="5900602" y="1193063"/>
              <a:chExt cx="444345" cy="1021707"/>
            </a:xfrm>
          </p:grpSpPr>
          <p:grpSp>
            <p:nvGrpSpPr>
              <p:cNvPr id="8108" name="Google Shape;8108;p83"/>
              <p:cNvGrpSpPr/>
              <p:nvPr/>
            </p:nvGrpSpPr>
            <p:grpSpPr>
              <a:xfrm>
                <a:off x="6046501" y="1367785"/>
                <a:ext cx="298446" cy="846986"/>
                <a:chOff x="6046501" y="1367785"/>
                <a:chExt cx="298446" cy="846986"/>
              </a:xfrm>
            </p:grpSpPr>
            <p:sp>
              <p:nvSpPr>
                <p:cNvPr id="8109" name="Google Shape;8109;p8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3"/>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1" name="Google Shape;8111;p83"/>
              <p:cNvGrpSpPr/>
              <p:nvPr/>
            </p:nvGrpSpPr>
            <p:grpSpPr>
              <a:xfrm>
                <a:off x="5900602" y="1193063"/>
                <a:ext cx="284947" cy="182312"/>
                <a:chOff x="5900602" y="1193063"/>
                <a:chExt cx="284947" cy="182312"/>
              </a:xfrm>
            </p:grpSpPr>
            <p:sp>
              <p:nvSpPr>
                <p:cNvPr id="8112" name="Google Shape;8112;p8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13" name="Google Shape;8113;p8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114" name="Google Shape;8114;p83"/>
            <p:cNvGrpSpPr/>
            <p:nvPr/>
          </p:nvGrpSpPr>
          <p:grpSpPr>
            <a:xfrm>
              <a:off x="6738300" y="1193063"/>
              <a:ext cx="462153" cy="707634"/>
              <a:chOff x="6738300" y="1193063"/>
              <a:chExt cx="462153" cy="707634"/>
            </a:xfrm>
          </p:grpSpPr>
          <p:grpSp>
            <p:nvGrpSpPr>
              <p:cNvPr id="8115" name="Google Shape;8115;p83"/>
              <p:cNvGrpSpPr/>
              <p:nvPr/>
            </p:nvGrpSpPr>
            <p:grpSpPr>
              <a:xfrm>
                <a:off x="6915505" y="1193063"/>
                <a:ext cx="284947" cy="597387"/>
                <a:chOff x="6915505" y="1193063"/>
                <a:chExt cx="284947" cy="597387"/>
              </a:xfrm>
            </p:grpSpPr>
            <p:sp>
              <p:nvSpPr>
                <p:cNvPr id="8116" name="Google Shape;8116;p8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17" name="Google Shape;8117;p83"/>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118" name="Google Shape;8118;p83"/>
              <p:cNvGrpSpPr/>
              <p:nvPr/>
            </p:nvGrpSpPr>
            <p:grpSpPr>
              <a:xfrm>
                <a:off x="6738300" y="1684725"/>
                <a:ext cx="230066" cy="215971"/>
                <a:chOff x="6738300" y="1684725"/>
                <a:chExt cx="230066" cy="215971"/>
              </a:xfrm>
            </p:grpSpPr>
            <p:sp>
              <p:nvSpPr>
                <p:cNvPr id="8119" name="Google Shape;8119;p83"/>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3"/>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124" name="Shape 8124"/>
        <p:cNvGrpSpPr/>
        <p:nvPr/>
      </p:nvGrpSpPr>
      <p:grpSpPr>
        <a:xfrm>
          <a:off x="0" y="0"/>
          <a:ext cx="0" cy="0"/>
          <a:chOff x="0" y="0"/>
          <a:chExt cx="0" cy="0"/>
        </a:xfrm>
      </p:grpSpPr>
      <p:grpSp>
        <p:nvGrpSpPr>
          <p:cNvPr id="8125" name="Google Shape;8125;p84"/>
          <p:cNvGrpSpPr/>
          <p:nvPr/>
        </p:nvGrpSpPr>
        <p:grpSpPr>
          <a:xfrm>
            <a:off x="829359" y="2307635"/>
            <a:ext cx="339235" cy="298186"/>
            <a:chOff x="898875" y="244725"/>
            <a:chExt cx="481800" cy="423500"/>
          </a:xfrm>
        </p:grpSpPr>
        <p:sp>
          <p:nvSpPr>
            <p:cNvPr id="8126" name="Google Shape;8126;p84"/>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7" name="Google Shape;8127;p84"/>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8" name="Google Shape;8128;p84"/>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9" name="Google Shape;8129;p84"/>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0" name="Google Shape;8130;p84"/>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1" name="Google Shape;8131;p84"/>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32" name="Google Shape;8132;p84"/>
          <p:cNvGrpSpPr/>
          <p:nvPr/>
        </p:nvGrpSpPr>
        <p:grpSpPr>
          <a:xfrm>
            <a:off x="1267741" y="2287103"/>
            <a:ext cx="298169" cy="339253"/>
            <a:chOff x="1529350" y="258825"/>
            <a:chExt cx="423475" cy="481825"/>
          </a:xfrm>
        </p:grpSpPr>
        <p:sp>
          <p:nvSpPr>
            <p:cNvPr id="8133" name="Google Shape;8133;p84"/>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4" name="Google Shape;8134;p84"/>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35" name="Google Shape;8135;p84"/>
          <p:cNvGrpSpPr/>
          <p:nvPr/>
        </p:nvGrpSpPr>
        <p:grpSpPr>
          <a:xfrm>
            <a:off x="1660716" y="2367273"/>
            <a:ext cx="340890" cy="178912"/>
            <a:chOff x="2084325" y="363300"/>
            <a:chExt cx="484150" cy="254100"/>
          </a:xfrm>
        </p:grpSpPr>
        <p:sp>
          <p:nvSpPr>
            <p:cNvPr id="8136" name="Google Shape;8136;p84"/>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7" name="Google Shape;8137;p84"/>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38" name="Google Shape;8138;p84"/>
          <p:cNvGrpSpPr/>
          <p:nvPr/>
        </p:nvGrpSpPr>
        <p:grpSpPr>
          <a:xfrm>
            <a:off x="2110011" y="2287102"/>
            <a:ext cx="298169" cy="339253"/>
            <a:chOff x="2707500" y="249400"/>
            <a:chExt cx="423475" cy="481825"/>
          </a:xfrm>
        </p:grpSpPr>
        <p:sp>
          <p:nvSpPr>
            <p:cNvPr id="8139" name="Google Shape;8139;p84"/>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0" name="Google Shape;8140;p84"/>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41" name="Google Shape;8141;p84"/>
          <p:cNvGrpSpPr/>
          <p:nvPr/>
        </p:nvGrpSpPr>
        <p:grpSpPr>
          <a:xfrm>
            <a:off x="2523626" y="2287428"/>
            <a:ext cx="305386" cy="338602"/>
            <a:chOff x="3300325" y="249875"/>
            <a:chExt cx="433725" cy="480900"/>
          </a:xfrm>
        </p:grpSpPr>
        <p:sp>
          <p:nvSpPr>
            <p:cNvPr id="8142" name="Google Shape;8142;p84"/>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3" name="Google Shape;8143;p84"/>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4" name="Google Shape;8144;p84"/>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5" name="Google Shape;8145;p84"/>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6" name="Google Shape;8146;p84"/>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7" name="Google Shape;8147;p84"/>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48" name="Google Shape;8148;p84"/>
          <p:cNvGrpSpPr/>
          <p:nvPr/>
        </p:nvGrpSpPr>
        <p:grpSpPr>
          <a:xfrm>
            <a:off x="2912712" y="2287349"/>
            <a:ext cx="352349" cy="338760"/>
            <a:chOff x="3854700" y="249750"/>
            <a:chExt cx="500425" cy="481125"/>
          </a:xfrm>
        </p:grpSpPr>
        <p:sp>
          <p:nvSpPr>
            <p:cNvPr id="8149" name="Google Shape;8149;p84"/>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0" name="Google Shape;8150;p84"/>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1" name="Google Shape;8151;p84"/>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2" name="Google Shape;8152;p84"/>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3" name="Google Shape;8153;p84"/>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4" name="Google Shape;8154;p84"/>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5" name="Google Shape;8155;p84"/>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6" name="Google Shape;8156;p84"/>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57" name="Google Shape;8157;p84"/>
          <p:cNvGrpSpPr/>
          <p:nvPr/>
        </p:nvGrpSpPr>
        <p:grpSpPr>
          <a:xfrm>
            <a:off x="3330701" y="2287349"/>
            <a:ext cx="352349" cy="338760"/>
            <a:chOff x="4447550" y="249750"/>
            <a:chExt cx="500425" cy="481125"/>
          </a:xfrm>
        </p:grpSpPr>
        <p:sp>
          <p:nvSpPr>
            <p:cNvPr id="8158" name="Google Shape;8158;p84"/>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9" name="Google Shape;8159;p84"/>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60" name="Google Shape;8160;p84"/>
          <p:cNvGrpSpPr/>
          <p:nvPr/>
        </p:nvGrpSpPr>
        <p:grpSpPr>
          <a:xfrm>
            <a:off x="3759902" y="2287102"/>
            <a:ext cx="339253" cy="339253"/>
            <a:chOff x="5049725" y="249400"/>
            <a:chExt cx="481825" cy="481825"/>
          </a:xfrm>
        </p:grpSpPr>
        <p:sp>
          <p:nvSpPr>
            <p:cNvPr id="8161" name="Google Shape;8161;p84"/>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2" name="Google Shape;8162;p84"/>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63" name="Google Shape;8163;p84"/>
          <p:cNvGrpSpPr/>
          <p:nvPr/>
        </p:nvGrpSpPr>
        <p:grpSpPr>
          <a:xfrm>
            <a:off x="4173843" y="2287102"/>
            <a:ext cx="339253" cy="339253"/>
            <a:chOff x="5660400" y="238125"/>
            <a:chExt cx="481825" cy="481825"/>
          </a:xfrm>
        </p:grpSpPr>
        <p:sp>
          <p:nvSpPr>
            <p:cNvPr id="8164" name="Google Shape;8164;p84"/>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5" name="Google Shape;8165;p84"/>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66" name="Google Shape;8166;p84"/>
          <p:cNvGrpSpPr/>
          <p:nvPr/>
        </p:nvGrpSpPr>
        <p:grpSpPr>
          <a:xfrm>
            <a:off x="4590529" y="2287102"/>
            <a:ext cx="339253" cy="339253"/>
            <a:chOff x="6235400" y="249400"/>
            <a:chExt cx="481825" cy="481825"/>
          </a:xfrm>
        </p:grpSpPr>
        <p:sp>
          <p:nvSpPr>
            <p:cNvPr id="8167" name="Google Shape;8167;p84"/>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8" name="Google Shape;8168;p84"/>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9" name="Google Shape;8169;p84"/>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0" name="Google Shape;8170;p84"/>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1" name="Google Shape;8171;p84"/>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72" name="Google Shape;8172;p84"/>
          <p:cNvGrpSpPr/>
          <p:nvPr/>
        </p:nvGrpSpPr>
        <p:grpSpPr>
          <a:xfrm>
            <a:off x="828875" y="2731810"/>
            <a:ext cx="340204" cy="298116"/>
            <a:chOff x="899850" y="871450"/>
            <a:chExt cx="483175" cy="423400"/>
          </a:xfrm>
        </p:grpSpPr>
        <p:sp>
          <p:nvSpPr>
            <p:cNvPr id="8173" name="Google Shape;8173;p84"/>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4" name="Google Shape;8174;p84"/>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5" name="Google Shape;8175;p84"/>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6" name="Google Shape;8176;p84"/>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177" name="Google Shape;8177;p84"/>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178" name="Google Shape;8178;p84"/>
          <p:cNvGrpSpPr/>
          <p:nvPr/>
        </p:nvGrpSpPr>
        <p:grpSpPr>
          <a:xfrm>
            <a:off x="1660875" y="2711232"/>
            <a:ext cx="340573" cy="339271"/>
            <a:chOff x="2085450" y="842250"/>
            <a:chExt cx="483700" cy="481850"/>
          </a:xfrm>
        </p:grpSpPr>
        <p:sp>
          <p:nvSpPr>
            <p:cNvPr id="8179" name="Google Shape;8179;p84"/>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0" name="Google Shape;8180;p84"/>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1" name="Google Shape;8181;p84"/>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82" name="Google Shape;8182;p84"/>
          <p:cNvGrpSpPr/>
          <p:nvPr/>
        </p:nvGrpSpPr>
        <p:grpSpPr>
          <a:xfrm>
            <a:off x="2089443" y="2711241"/>
            <a:ext cx="339306" cy="339253"/>
            <a:chOff x="2685825" y="840375"/>
            <a:chExt cx="481900" cy="481825"/>
          </a:xfrm>
        </p:grpSpPr>
        <p:sp>
          <p:nvSpPr>
            <p:cNvPr id="8183" name="Google Shape;8183;p84"/>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4" name="Google Shape;8184;p84"/>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85" name="Google Shape;8185;p84"/>
          <p:cNvGrpSpPr/>
          <p:nvPr/>
        </p:nvGrpSpPr>
        <p:grpSpPr>
          <a:xfrm>
            <a:off x="2501104" y="2710924"/>
            <a:ext cx="350431" cy="339887"/>
            <a:chOff x="3270675" y="841800"/>
            <a:chExt cx="497700" cy="482725"/>
          </a:xfrm>
        </p:grpSpPr>
        <p:sp>
          <p:nvSpPr>
            <p:cNvPr id="8186" name="Google Shape;8186;p84"/>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7" name="Google Shape;8187;p84"/>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8" name="Google Shape;8188;p84"/>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189" name="Google Shape;8189;p84"/>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190" name="Google Shape;8190;p84"/>
          <p:cNvGrpSpPr/>
          <p:nvPr/>
        </p:nvGrpSpPr>
        <p:grpSpPr>
          <a:xfrm>
            <a:off x="3337249" y="2731783"/>
            <a:ext cx="339253" cy="298169"/>
            <a:chOff x="4467200" y="877100"/>
            <a:chExt cx="481825" cy="423475"/>
          </a:xfrm>
        </p:grpSpPr>
        <p:sp>
          <p:nvSpPr>
            <p:cNvPr id="8191" name="Google Shape;8191;p84"/>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2" name="Google Shape;8192;p84"/>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3" name="Google Shape;8193;p84"/>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4" name="Google Shape;8194;p84"/>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95" name="Google Shape;8195;p84"/>
          <p:cNvGrpSpPr/>
          <p:nvPr/>
        </p:nvGrpSpPr>
        <p:grpSpPr>
          <a:xfrm>
            <a:off x="3752140" y="2711232"/>
            <a:ext cx="354778" cy="339271"/>
            <a:chOff x="5045500" y="842250"/>
            <a:chExt cx="503875" cy="481850"/>
          </a:xfrm>
        </p:grpSpPr>
        <p:sp>
          <p:nvSpPr>
            <p:cNvPr id="8196" name="Google Shape;8196;p84"/>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7" name="Google Shape;8197;p84"/>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98" name="Google Shape;8198;p84"/>
          <p:cNvGrpSpPr/>
          <p:nvPr/>
        </p:nvGrpSpPr>
        <p:grpSpPr>
          <a:xfrm>
            <a:off x="4174987" y="2737451"/>
            <a:ext cx="336965" cy="286833"/>
            <a:chOff x="5645200" y="879425"/>
            <a:chExt cx="478575" cy="407375"/>
          </a:xfrm>
        </p:grpSpPr>
        <p:sp>
          <p:nvSpPr>
            <p:cNvPr id="8199" name="Google Shape;8199;p84"/>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0" name="Google Shape;8200;p84"/>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1" name="Google Shape;8201;p84"/>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2" name="Google Shape;8202;p84"/>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3" name="Google Shape;8203;p84"/>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4" name="Google Shape;8204;p84"/>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05" name="Google Shape;8205;p84"/>
          <p:cNvGrpSpPr/>
          <p:nvPr/>
        </p:nvGrpSpPr>
        <p:grpSpPr>
          <a:xfrm>
            <a:off x="4611062" y="2711241"/>
            <a:ext cx="298186" cy="339253"/>
            <a:chOff x="6264525" y="842250"/>
            <a:chExt cx="423500" cy="481825"/>
          </a:xfrm>
        </p:grpSpPr>
        <p:sp>
          <p:nvSpPr>
            <p:cNvPr id="8206" name="Google Shape;8206;p84"/>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7" name="Google Shape;8207;p84"/>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8" name="Google Shape;8208;p84"/>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9" name="Google Shape;8209;p84"/>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0" name="Google Shape;8210;p84"/>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1" name="Google Shape;8211;p84"/>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2" name="Google Shape;8212;p84"/>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13" name="Google Shape;8213;p84"/>
          <p:cNvGrpSpPr/>
          <p:nvPr/>
        </p:nvGrpSpPr>
        <p:grpSpPr>
          <a:xfrm>
            <a:off x="829350" y="3125895"/>
            <a:ext cx="339253" cy="339253"/>
            <a:chOff x="900750" y="1436075"/>
            <a:chExt cx="481825" cy="481825"/>
          </a:xfrm>
        </p:grpSpPr>
        <p:sp>
          <p:nvSpPr>
            <p:cNvPr id="8214" name="Google Shape;8214;p84"/>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5" name="Google Shape;8215;p84"/>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6" name="Google Shape;8216;p84"/>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7" name="Google Shape;8217;p84"/>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18" name="Google Shape;8218;p84"/>
          <p:cNvGrpSpPr/>
          <p:nvPr/>
        </p:nvGrpSpPr>
        <p:grpSpPr>
          <a:xfrm>
            <a:off x="1247198" y="3186183"/>
            <a:ext cx="339253" cy="218676"/>
            <a:chOff x="1492675" y="1520750"/>
            <a:chExt cx="481825" cy="310575"/>
          </a:xfrm>
        </p:grpSpPr>
        <p:sp>
          <p:nvSpPr>
            <p:cNvPr id="8219" name="Google Shape;8219;p84"/>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0" name="Google Shape;8220;p84"/>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21" name="Google Shape;8221;p84"/>
          <p:cNvGrpSpPr/>
          <p:nvPr/>
        </p:nvGrpSpPr>
        <p:grpSpPr>
          <a:xfrm>
            <a:off x="1654995" y="3125877"/>
            <a:ext cx="352332" cy="339288"/>
            <a:chOff x="2071000" y="1435025"/>
            <a:chExt cx="500400" cy="481875"/>
          </a:xfrm>
        </p:grpSpPr>
        <p:sp>
          <p:nvSpPr>
            <p:cNvPr id="8222" name="Google Shape;8222;p84"/>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3" name="Google Shape;8223;p84"/>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4" name="Google Shape;8224;p84"/>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25" name="Google Shape;8225;p84"/>
          <p:cNvGrpSpPr/>
          <p:nvPr/>
        </p:nvGrpSpPr>
        <p:grpSpPr>
          <a:xfrm>
            <a:off x="2083159" y="3146709"/>
            <a:ext cx="351874" cy="297623"/>
            <a:chOff x="2678350" y="1464650"/>
            <a:chExt cx="499750" cy="422700"/>
          </a:xfrm>
        </p:grpSpPr>
        <p:sp>
          <p:nvSpPr>
            <p:cNvPr id="8226" name="Google Shape;8226;p84"/>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7" name="Google Shape;8227;p84"/>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8" name="Google Shape;8228;p84"/>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29" name="Google Shape;8229;p84"/>
          <p:cNvGrpSpPr/>
          <p:nvPr/>
        </p:nvGrpSpPr>
        <p:grpSpPr>
          <a:xfrm>
            <a:off x="2506692" y="3125895"/>
            <a:ext cx="339253" cy="339253"/>
            <a:chOff x="3271200" y="1435075"/>
            <a:chExt cx="481825" cy="481825"/>
          </a:xfrm>
        </p:grpSpPr>
        <p:sp>
          <p:nvSpPr>
            <p:cNvPr id="8230" name="Google Shape;8230;p84"/>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1" name="Google Shape;8231;p84"/>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2" name="Google Shape;8232;p84"/>
          <p:cNvGrpSpPr/>
          <p:nvPr/>
        </p:nvGrpSpPr>
        <p:grpSpPr>
          <a:xfrm>
            <a:off x="2917165" y="3125877"/>
            <a:ext cx="343442" cy="339288"/>
            <a:chOff x="3858100" y="1435075"/>
            <a:chExt cx="487775" cy="481875"/>
          </a:xfrm>
        </p:grpSpPr>
        <p:sp>
          <p:nvSpPr>
            <p:cNvPr id="8233" name="Google Shape;8233;p84"/>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4" name="Google Shape;8234;p84"/>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5" name="Google Shape;8235;p84"/>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6" name="Google Shape;8236;p84"/>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7" name="Google Shape;8237;p84"/>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8" name="Google Shape;8238;p84"/>
          <p:cNvGrpSpPr/>
          <p:nvPr/>
        </p:nvGrpSpPr>
        <p:grpSpPr>
          <a:xfrm>
            <a:off x="3337249" y="3125895"/>
            <a:ext cx="339253" cy="339253"/>
            <a:chOff x="4456875" y="1435075"/>
            <a:chExt cx="481825" cy="481825"/>
          </a:xfrm>
        </p:grpSpPr>
        <p:sp>
          <p:nvSpPr>
            <p:cNvPr id="8239" name="Google Shape;8239;p84"/>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0" name="Google Shape;8240;p84"/>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1" name="Google Shape;8241;p84"/>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2" name="Google Shape;8242;p84"/>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3" name="Google Shape;8243;p84"/>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4" name="Google Shape;8244;p84"/>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5" name="Google Shape;8245;p84"/>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6" name="Google Shape;8246;p84"/>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7" name="Google Shape;8247;p84"/>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8" name="Google Shape;8248;p84"/>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9" name="Google Shape;8249;p84"/>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0" name="Google Shape;8250;p84"/>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1" name="Google Shape;8251;p84"/>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2" name="Google Shape;8252;p84"/>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3" name="Google Shape;8253;p84"/>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4" name="Google Shape;8254;p84"/>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5" name="Google Shape;8255;p84"/>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6" name="Google Shape;8256;p84"/>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7" name="Google Shape;8257;p84"/>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58" name="Google Shape;8258;p84"/>
          <p:cNvGrpSpPr/>
          <p:nvPr/>
        </p:nvGrpSpPr>
        <p:grpSpPr>
          <a:xfrm>
            <a:off x="3758239" y="3125886"/>
            <a:ext cx="342580" cy="339271"/>
            <a:chOff x="5049725" y="1435050"/>
            <a:chExt cx="486550" cy="481850"/>
          </a:xfrm>
        </p:grpSpPr>
        <p:sp>
          <p:nvSpPr>
            <p:cNvPr id="8259" name="Google Shape;8259;p84"/>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0" name="Google Shape;8260;p84"/>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1" name="Google Shape;8261;p84"/>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2" name="Google Shape;8262;p84"/>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63" name="Google Shape;8263;p84"/>
          <p:cNvGrpSpPr/>
          <p:nvPr/>
        </p:nvGrpSpPr>
        <p:grpSpPr>
          <a:xfrm>
            <a:off x="4173790" y="3125895"/>
            <a:ext cx="339359" cy="339253"/>
            <a:chOff x="5642475" y="1435075"/>
            <a:chExt cx="481975" cy="481825"/>
          </a:xfrm>
        </p:grpSpPr>
        <p:sp>
          <p:nvSpPr>
            <p:cNvPr id="8264" name="Google Shape;8264;p84"/>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5" name="Google Shape;8265;p84"/>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6" name="Google Shape;8266;p84"/>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67" name="Google Shape;8267;p84"/>
          <p:cNvGrpSpPr/>
          <p:nvPr/>
        </p:nvGrpSpPr>
        <p:grpSpPr>
          <a:xfrm>
            <a:off x="4588276" y="3125886"/>
            <a:ext cx="343759" cy="339271"/>
            <a:chOff x="6232000" y="1435050"/>
            <a:chExt cx="488225" cy="481850"/>
          </a:xfrm>
        </p:grpSpPr>
        <p:sp>
          <p:nvSpPr>
            <p:cNvPr id="8268" name="Google Shape;8268;p84"/>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9" name="Google Shape;8269;p84"/>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0" name="Google Shape;8270;p84"/>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1" name="Google Shape;8271;p84"/>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2" name="Google Shape;8272;p84"/>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73" name="Google Shape;8273;p84"/>
          <p:cNvGrpSpPr/>
          <p:nvPr/>
        </p:nvGrpSpPr>
        <p:grpSpPr>
          <a:xfrm>
            <a:off x="849012" y="3539545"/>
            <a:ext cx="299929" cy="337792"/>
            <a:chOff x="924450" y="2028975"/>
            <a:chExt cx="425975" cy="479750"/>
          </a:xfrm>
        </p:grpSpPr>
        <p:sp>
          <p:nvSpPr>
            <p:cNvPr id="8274" name="Google Shape;8274;p84"/>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5" name="Google Shape;8275;p84"/>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6" name="Google Shape;8276;p84"/>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77" name="Google Shape;8277;p84"/>
          <p:cNvGrpSpPr/>
          <p:nvPr/>
        </p:nvGrpSpPr>
        <p:grpSpPr>
          <a:xfrm>
            <a:off x="1661509" y="3559347"/>
            <a:ext cx="339306" cy="298186"/>
            <a:chOff x="2085450" y="2057100"/>
            <a:chExt cx="481900" cy="423500"/>
          </a:xfrm>
        </p:grpSpPr>
        <p:sp>
          <p:nvSpPr>
            <p:cNvPr id="8278" name="Google Shape;8278;p84"/>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9" name="Google Shape;8279;p84"/>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0" name="Google Shape;8280;p84"/>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81" name="Google Shape;8281;p84"/>
          <p:cNvGrpSpPr/>
          <p:nvPr/>
        </p:nvGrpSpPr>
        <p:grpSpPr>
          <a:xfrm>
            <a:off x="2089442" y="3582592"/>
            <a:ext cx="339306" cy="251698"/>
            <a:chOff x="2678275" y="2090100"/>
            <a:chExt cx="481900" cy="357475"/>
          </a:xfrm>
        </p:grpSpPr>
        <p:sp>
          <p:nvSpPr>
            <p:cNvPr id="8282" name="Google Shape;8282;p84"/>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3" name="Google Shape;8283;p84"/>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4" name="Google Shape;8284;p84"/>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5" name="Google Shape;8285;p84"/>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6" name="Google Shape;8286;p84"/>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87" name="Google Shape;8287;p84"/>
          <p:cNvGrpSpPr/>
          <p:nvPr/>
        </p:nvGrpSpPr>
        <p:grpSpPr>
          <a:xfrm>
            <a:off x="2566646" y="3594790"/>
            <a:ext cx="219345" cy="227301"/>
            <a:chOff x="3357325" y="2093500"/>
            <a:chExt cx="311525" cy="322825"/>
          </a:xfrm>
        </p:grpSpPr>
        <p:sp>
          <p:nvSpPr>
            <p:cNvPr id="8288" name="Google Shape;8288;p84"/>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9" name="Google Shape;8289;p84"/>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0" name="Google Shape;8290;p84"/>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291" name="Google Shape;8291;p84"/>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292" name="Google Shape;8292;p84"/>
          <p:cNvGrpSpPr/>
          <p:nvPr/>
        </p:nvGrpSpPr>
        <p:grpSpPr>
          <a:xfrm>
            <a:off x="3360836" y="3538814"/>
            <a:ext cx="292078" cy="339253"/>
            <a:chOff x="4492800" y="2027925"/>
            <a:chExt cx="414825" cy="481825"/>
          </a:xfrm>
        </p:grpSpPr>
        <p:sp>
          <p:nvSpPr>
            <p:cNvPr id="8293" name="Google Shape;8293;p84"/>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4" name="Google Shape;8294;p84"/>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95" name="Google Shape;8295;p84"/>
          <p:cNvGrpSpPr/>
          <p:nvPr/>
        </p:nvGrpSpPr>
        <p:grpSpPr>
          <a:xfrm>
            <a:off x="3759928" y="3538805"/>
            <a:ext cx="339200" cy="339271"/>
            <a:chOff x="5049725" y="2027900"/>
            <a:chExt cx="481750" cy="481850"/>
          </a:xfrm>
        </p:grpSpPr>
        <p:sp>
          <p:nvSpPr>
            <p:cNvPr id="8296" name="Google Shape;8296;p84"/>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7" name="Google Shape;8297;p84"/>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8" name="Google Shape;8298;p84"/>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9" name="Google Shape;8299;p84"/>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0" name="Google Shape;8300;p84"/>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1" name="Google Shape;8301;p84"/>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2" name="Google Shape;8302;p84"/>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3" name="Google Shape;8303;p84"/>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04" name="Google Shape;8304;p84"/>
          <p:cNvGrpSpPr/>
          <p:nvPr/>
        </p:nvGrpSpPr>
        <p:grpSpPr>
          <a:xfrm>
            <a:off x="4233524" y="3538893"/>
            <a:ext cx="219890" cy="339095"/>
            <a:chOff x="5726350" y="2028150"/>
            <a:chExt cx="312300" cy="481600"/>
          </a:xfrm>
        </p:grpSpPr>
        <p:sp>
          <p:nvSpPr>
            <p:cNvPr id="8305" name="Google Shape;8305;p84"/>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6" name="Google Shape;8306;p84"/>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7" name="Google Shape;8307;p84"/>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08" name="Google Shape;8308;p84"/>
          <p:cNvGrpSpPr/>
          <p:nvPr/>
        </p:nvGrpSpPr>
        <p:grpSpPr>
          <a:xfrm>
            <a:off x="4593715" y="3542000"/>
            <a:ext cx="332881" cy="332881"/>
            <a:chOff x="6239925" y="2032450"/>
            <a:chExt cx="472775" cy="472775"/>
          </a:xfrm>
        </p:grpSpPr>
        <p:sp>
          <p:nvSpPr>
            <p:cNvPr id="8309" name="Google Shape;8309;p84"/>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0" name="Google Shape;8310;p84"/>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11" name="Google Shape;8311;p84"/>
          <p:cNvGrpSpPr/>
          <p:nvPr/>
        </p:nvGrpSpPr>
        <p:grpSpPr>
          <a:xfrm>
            <a:off x="5042807" y="2364092"/>
            <a:ext cx="334641" cy="185425"/>
            <a:chOff x="903075" y="2730000"/>
            <a:chExt cx="475275" cy="263350"/>
          </a:xfrm>
        </p:grpSpPr>
        <p:sp>
          <p:nvSpPr>
            <p:cNvPr id="8312" name="Google Shape;8312;p84"/>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3" name="Google Shape;8313;p84"/>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4" name="Google Shape;8314;p84"/>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15" name="Google Shape;8315;p84"/>
          <p:cNvGrpSpPr/>
          <p:nvPr/>
        </p:nvGrpSpPr>
        <p:grpSpPr>
          <a:xfrm>
            <a:off x="1247198" y="3538814"/>
            <a:ext cx="339253" cy="339253"/>
            <a:chOff x="1492675" y="2027925"/>
            <a:chExt cx="481825" cy="481825"/>
          </a:xfrm>
        </p:grpSpPr>
        <p:sp>
          <p:nvSpPr>
            <p:cNvPr id="8316" name="Google Shape;8316;p84"/>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7" name="Google Shape;8317;p84"/>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8" name="Google Shape;8318;p84"/>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9" name="Google Shape;8319;p84"/>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0" name="Google Shape;8320;p84"/>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21" name="Google Shape;8321;p84"/>
          <p:cNvGrpSpPr/>
          <p:nvPr/>
        </p:nvGrpSpPr>
        <p:grpSpPr>
          <a:xfrm>
            <a:off x="5473575" y="2287178"/>
            <a:ext cx="339253" cy="339253"/>
            <a:chOff x="1492675" y="2620775"/>
            <a:chExt cx="481825" cy="481825"/>
          </a:xfrm>
        </p:grpSpPr>
        <p:sp>
          <p:nvSpPr>
            <p:cNvPr id="8322" name="Google Shape;8322;p84"/>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3" name="Google Shape;8323;p84"/>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324" name="Google Shape;8324;p84"/>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325" name="Google Shape;8325;p84"/>
          <p:cNvGrpSpPr/>
          <p:nvPr/>
        </p:nvGrpSpPr>
        <p:grpSpPr>
          <a:xfrm>
            <a:off x="6297328" y="2303161"/>
            <a:ext cx="333585" cy="307287"/>
            <a:chOff x="2682350" y="2643425"/>
            <a:chExt cx="473775" cy="436425"/>
          </a:xfrm>
        </p:grpSpPr>
        <p:sp>
          <p:nvSpPr>
            <p:cNvPr id="8326" name="Google Shape;8326;p84"/>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7" name="Google Shape;8327;p84"/>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8" name="Google Shape;8328;p84"/>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9" name="Google Shape;8329;p84"/>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0" name="Google Shape;8330;p84"/>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1" name="Google Shape;8331;p84"/>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2" name="Google Shape;8332;p84"/>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33" name="Google Shape;8333;p84"/>
          <p:cNvGrpSpPr/>
          <p:nvPr/>
        </p:nvGrpSpPr>
        <p:grpSpPr>
          <a:xfrm>
            <a:off x="6762818" y="2287178"/>
            <a:ext cx="238531" cy="339253"/>
            <a:chOff x="3342725" y="2620775"/>
            <a:chExt cx="338775" cy="481825"/>
          </a:xfrm>
        </p:grpSpPr>
        <p:sp>
          <p:nvSpPr>
            <p:cNvPr id="8334" name="Google Shape;8334;p84"/>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5" name="Google Shape;8335;p84"/>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6" name="Google Shape;8336;p84"/>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37" name="Google Shape;8337;p84"/>
          <p:cNvGrpSpPr/>
          <p:nvPr/>
        </p:nvGrpSpPr>
        <p:grpSpPr>
          <a:xfrm>
            <a:off x="7156568" y="2287178"/>
            <a:ext cx="278296" cy="339253"/>
            <a:chOff x="3907325" y="2620775"/>
            <a:chExt cx="395250" cy="481825"/>
          </a:xfrm>
        </p:grpSpPr>
        <p:sp>
          <p:nvSpPr>
            <p:cNvPr id="8338" name="Google Shape;8338;p84"/>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9" name="Google Shape;8339;p84"/>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0" name="Google Shape;8340;p84"/>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1" name="Google Shape;8341;p84"/>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42" name="Google Shape;8342;p84"/>
          <p:cNvGrpSpPr/>
          <p:nvPr/>
        </p:nvGrpSpPr>
        <p:grpSpPr>
          <a:xfrm>
            <a:off x="7549755" y="2297783"/>
            <a:ext cx="339253" cy="318042"/>
            <a:chOff x="4456875" y="2635825"/>
            <a:chExt cx="481825" cy="451700"/>
          </a:xfrm>
        </p:grpSpPr>
        <p:sp>
          <p:nvSpPr>
            <p:cNvPr id="8343" name="Google Shape;8343;p84"/>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4" name="Google Shape;8344;p84"/>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5" name="Google Shape;8345;p84"/>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6" name="Google Shape;8346;p84"/>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7" name="Google Shape;8347;p84"/>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8" name="Google Shape;8348;p84"/>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49" name="Google Shape;8349;p84"/>
          <p:cNvGrpSpPr/>
          <p:nvPr/>
        </p:nvGrpSpPr>
        <p:grpSpPr>
          <a:xfrm>
            <a:off x="7974679" y="2297783"/>
            <a:ext cx="339253" cy="318042"/>
            <a:chOff x="5049725" y="2635825"/>
            <a:chExt cx="481825" cy="451700"/>
          </a:xfrm>
        </p:grpSpPr>
        <p:sp>
          <p:nvSpPr>
            <p:cNvPr id="8350" name="Google Shape;8350;p84"/>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1" name="Google Shape;8351;p84"/>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2" name="Google Shape;8352;p84"/>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53" name="Google Shape;8353;p84"/>
          <p:cNvGrpSpPr/>
          <p:nvPr/>
        </p:nvGrpSpPr>
        <p:grpSpPr>
          <a:xfrm>
            <a:off x="2375386" y="3952243"/>
            <a:ext cx="338566" cy="338373"/>
            <a:chOff x="5643000" y="2621375"/>
            <a:chExt cx="480850" cy="480575"/>
          </a:xfrm>
        </p:grpSpPr>
        <p:sp>
          <p:nvSpPr>
            <p:cNvPr id="8354" name="Google Shape;8354;p84"/>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5" name="Google Shape;8355;p84"/>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6" name="Google Shape;8356;p84"/>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7" name="Google Shape;8357;p84"/>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8" name="Google Shape;8358;p84"/>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9" name="Google Shape;8359;p84"/>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0" name="Google Shape;8360;p84"/>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61" name="Google Shape;8361;p84"/>
          <p:cNvGrpSpPr/>
          <p:nvPr/>
        </p:nvGrpSpPr>
        <p:grpSpPr>
          <a:xfrm>
            <a:off x="4192782" y="3951803"/>
            <a:ext cx="339359" cy="339253"/>
            <a:chOff x="6235250" y="2620775"/>
            <a:chExt cx="481975" cy="481825"/>
          </a:xfrm>
        </p:grpSpPr>
        <p:sp>
          <p:nvSpPr>
            <p:cNvPr id="8362" name="Google Shape;8362;p84"/>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3" name="Google Shape;8363;p84"/>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4" name="Google Shape;8364;p84"/>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5" name="Google Shape;8365;p84"/>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6" name="Google Shape;8366;p84"/>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367" name="Google Shape;8367;p84"/>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368" name="Google Shape;8368;p84"/>
          <p:cNvGrpSpPr/>
          <p:nvPr/>
        </p:nvGrpSpPr>
        <p:grpSpPr>
          <a:xfrm>
            <a:off x="5472652" y="2711317"/>
            <a:ext cx="341101" cy="339253"/>
            <a:chOff x="1535000" y="3223325"/>
            <a:chExt cx="484450" cy="481825"/>
          </a:xfrm>
        </p:grpSpPr>
        <p:sp>
          <p:nvSpPr>
            <p:cNvPr id="8369" name="Google Shape;8369;p84"/>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0" name="Google Shape;8370;p84"/>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1" name="Google Shape;8371;p84"/>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72" name="Google Shape;8372;p84"/>
          <p:cNvGrpSpPr/>
          <p:nvPr/>
        </p:nvGrpSpPr>
        <p:grpSpPr>
          <a:xfrm>
            <a:off x="5880219" y="2746618"/>
            <a:ext cx="339253" cy="268649"/>
            <a:chOff x="2085525" y="3263750"/>
            <a:chExt cx="481825" cy="381550"/>
          </a:xfrm>
        </p:grpSpPr>
        <p:sp>
          <p:nvSpPr>
            <p:cNvPr id="8373" name="Google Shape;8373;p84"/>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4" name="Google Shape;8374;p84"/>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375" name="Google Shape;8375;p84"/>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376" name="Google Shape;8376;p84"/>
          <p:cNvGrpSpPr/>
          <p:nvPr/>
        </p:nvGrpSpPr>
        <p:grpSpPr>
          <a:xfrm>
            <a:off x="6711982" y="2711308"/>
            <a:ext cx="340204" cy="339271"/>
            <a:chOff x="3270450" y="3213625"/>
            <a:chExt cx="483175" cy="481850"/>
          </a:xfrm>
        </p:grpSpPr>
        <p:sp>
          <p:nvSpPr>
            <p:cNvPr id="8377" name="Google Shape;8377;p84"/>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8" name="Google Shape;8378;p84"/>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79" name="Google Shape;8379;p84"/>
          <p:cNvGrpSpPr/>
          <p:nvPr/>
        </p:nvGrpSpPr>
        <p:grpSpPr>
          <a:xfrm>
            <a:off x="7211250" y="2711317"/>
            <a:ext cx="168931" cy="339253"/>
            <a:chOff x="3984950" y="3213600"/>
            <a:chExt cx="239925" cy="481825"/>
          </a:xfrm>
        </p:grpSpPr>
        <p:sp>
          <p:nvSpPr>
            <p:cNvPr id="8380" name="Google Shape;8380;p84"/>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1" name="Google Shape;8381;p84"/>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382" name="Google Shape;8382;p84"/>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3" name="Google Shape;8383;p84"/>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384" name="Google Shape;8384;p84"/>
          <p:cNvGrpSpPr/>
          <p:nvPr/>
        </p:nvGrpSpPr>
        <p:grpSpPr>
          <a:xfrm>
            <a:off x="1874281" y="3981487"/>
            <a:ext cx="355218" cy="279880"/>
            <a:chOff x="5629975" y="3255775"/>
            <a:chExt cx="504500" cy="397500"/>
          </a:xfrm>
        </p:grpSpPr>
        <p:sp>
          <p:nvSpPr>
            <p:cNvPr id="8385" name="Google Shape;8385;p84"/>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6" name="Google Shape;8386;p84"/>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7" name="Google Shape;8387;p84"/>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8" name="Google Shape;8388;p84"/>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9" name="Google Shape;8389;p84"/>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90" name="Google Shape;8390;p84"/>
          <p:cNvGrpSpPr/>
          <p:nvPr/>
        </p:nvGrpSpPr>
        <p:grpSpPr>
          <a:xfrm>
            <a:off x="3755839" y="3981593"/>
            <a:ext cx="340256" cy="279669"/>
            <a:chOff x="6234950" y="3255925"/>
            <a:chExt cx="483250" cy="397200"/>
          </a:xfrm>
        </p:grpSpPr>
        <p:sp>
          <p:nvSpPr>
            <p:cNvPr id="8391" name="Google Shape;8391;p84"/>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2" name="Google Shape;8392;p84"/>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3" name="Google Shape;8393;p84"/>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4" name="Google Shape;8394;p84"/>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5" name="Google Shape;8395;p84"/>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6" name="Google Shape;8396;p84"/>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97" name="Google Shape;8397;p84"/>
          <p:cNvGrpSpPr/>
          <p:nvPr/>
        </p:nvGrpSpPr>
        <p:grpSpPr>
          <a:xfrm>
            <a:off x="5051107" y="3125970"/>
            <a:ext cx="318042" cy="339253"/>
            <a:chOff x="914900" y="3806450"/>
            <a:chExt cx="451700" cy="481825"/>
          </a:xfrm>
        </p:grpSpPr>
        <p:sp>
          <p:nvSpPr>
            <p:cNvPr id="8398" name="Google Shape;8398;p84"/>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9" name="Google Shape;8399;p84"/>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0" name="Google Shape;8400;p84"/>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1" name="Google Shape;8401;p84"/>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2" name="Google Shape;8402;p84"/>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03" name="Google Shape;8403;p84"/>
          <p:cNvGrpSpPr/>
          <p:nvPr/>
        </p:nvGrpSpPr>
        <p:grpSpPr>
          <a:xfrm>
            <a:off x="5470028" y="3125785"/>
            <a:ext cx="346347" cy="339623"/>
            <a:chOff x="1490050" y="3805975"/>
            <a:chExt cx="491900" cy="482350"/>
          </a:xfrm>
        </p:grpSpPr>
        <p:sp>
          <p:nvSpPr>
            <p:cNvPr id="8404" name="Google Shape;8404;p84"/>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5" name="Google Shape;8405;p84"/>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6" name="Google Shape;8406;p84"/>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7" name="Google Shape;8407;p84"/>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08" name="Google Shape;8408;p84"/>
          <p:cNvGrpSpPr/>
          <p:nvPr/>
        </p:nvGrpSpPr>
        <p:grpSpPr>
          <a:xfrm>
            <a:off x="5893896" y="3125970"/>
            <a:ext cx="311899" cy="339253"/>
            <a:chOff x="2104275" y="3806450"/>
            <a:chExt cx="442975" cy="481825"/>
          </a:xfrm>
        </p:grpSpPr>
        <p:sp>
          <p:nvSpPr>
            <p:cNvPr id="8409" name="Google Shape;8409;p84"/>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0" name="Google Shape;8410;p84"/>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11" name="Google Shape;8411;p84"/>
          <p:cNvGrpSpPr/>
          <p:nvPr/>
        </p:nvGrpSpPr>
        <p:grpSpPr>
          <a:xfrm>
            <a:off x="6317413" y="3125970"/>
            <a:ext cx="293416" cy="339253"/>
            <a:chOff x="2710875" y="3806450"/>
            <a:chExt cx="416725" cy="481825"/>
          </a:xfrm>
        </p:grpSpPr>
        <p:sp>
          <p:nvSpPr>
            <p:cNvPr id="8412" name="Google Shape;8412;p84"/>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3" name="Google Shape;8413;p84"/>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14" name="Google Shape;8414;p84"/>
          <p:cNvGrpSpPr/>
          <p:nvPr/>
        </p:nvGrpSpPr>
        <p:grpSpPr>
          <a:xfrm>
            <a:off x="6712457" y="3166412"/>
            <a:ext cx="339253" cy="258369"/>
            <a:chOff x="3271200" y="3863875"/>
            <a:chExt cx="481825" cy="366950"/>
          </a:xfrm>
        </p:grpSpPr>
        <p:sp>
          <p:nvSpPr>
            <p:cNvPr id="8415" name="Google Shape;8415;p84"/>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6" name="Google Shape;8416;p84"/>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17" name="Google Shape;8417;p84"/>
          <p:cNvGrpSpPr/>
          <p:nvPr/>
        </p:nvGrpSpPr>
        <p:grpSpPr>
          <a:xfrm>
            <a:off x="7147952" y="3126199"/>
            <a:ext cx="295528" cy="338795"/>
            <a:chOff x="3895050" y="3806775"/>
            <a:chExt cx="419725" cy="481175"/>
          </a:xfrm>
        </p:grpSpPr>
        <p:sp>
          <p:nvSpPr>
            <p:cNvPr id="8418" name="Google Shape;8418;p84"/>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9" name="Google Shape;8419;p84"/>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20" name="Google Shape;8420;p84"/>
          <p:cNvGrpSpPr/>
          <p:nvPr/>
        </p:nvGrpSpPr>
        <p:grpSpPr>
          <a:xfrm>
            <a:off x="7551234" y="3125979"/>
            <a:ext cx="336296" cy="339235"/>
            <a:chOff x="4464775" y="3806475"/>
            <a:chExt cx="477625" cy="481800"/>
          </a:xfrm>
        </p:grpSpPr>
        <p:sp>
          <p:nvSpPr>
            <p:cNvPr id="8421" name="Google Shape;8421;p84"/>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2" name="Google Shape;8422;p84"/>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3" name="Google Shape;8423;p84"/>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4" name="Google Shape;8424;p84"/>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5" name="Google Shape;8425;p84"/>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6" name="Google Shape;8426;p84"/>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27" name="Google Shape;8427;p84"/>
          <p:cNvGrpSpPr/>
          <p:nvPr/>
        </p:nvGrpSpPr>
        <p:grpSpPr>
          <a:xfrm>
            <a:off x="7974679" y="3125970"/>
            <a:ext cx="339253" cy="339253"/>
            <a:chOff x="5049725" y="3806450"/>
            <a:chExt cx="481825" cy="481825"/>
          </a:xfrm>
        </p:grpSpPr>
        <p:sp>
          <p:nvSpPr>
            <p:cNvPr id="8428" name="Google Shape;8428;p84"/>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9" name="Google Shape;8429;p84"/>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0" name="Google Shape;8430;p84"/>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31" name="Google Shape;8431;p84"/>
          <p:cNvGrpSpPr/>
          <p:nvPr/>
        </p:nvGrpSpPr>
        <p:grpSpPr>
          <a:xfrm>
            <a:off x="1461983" y="3951798"/>
            <a:ext cx="339253" cy="339253"/>
            <a:chOff x="5651375" y="3806450"/>
            <a:chExt cx="481825" cy="481825"/>
          </a:xfrm>
        </p:grpSpPr>
        <p:sp>
          <p:nvSpPr>
            <p:cNvPr id="8432" name="Google Shape;8432;p84"/>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3" name="Google Shape;8433;p84"/>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4" name="Google Shape;8434;p84"/>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5" name="Google Shape;8435;p84"/>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36" name="Google Shape;8436;p84"/>
          <p:cNvGrpSpPr/>
          <p:nvPr/>
        </p:nvGrpSpPr>
        <p:grpSpPr>
          <a:xfrm>
            <a:off x="3360663" y="3953787"/>
            <a:ext cx="298503" cy="335275"/>
            <a:chOff x="6264300" y="3809300"/>
            <a:chExt cx="423950" cy="476175"/>
          </a:xfrm>
        </p:grpSpPr>
        <p:sp>
          <p:nvSpPr>
            <p:cNvPr id="8437" name="Google Shape;8437;p84"/>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8" name="Google Shape;8438;p84"/>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9" name="Google Shape;8439;p84"/>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40" name="Google Shape;8440;p84"/>
          <p:cNvGrpSpPr/>
          <p:nvPr/>
        </p:nvGrpSpPr>
        <p:grpSpPr>
          <a:xfrm>
            <a:off x="5039841" y="3538881"/>
            <a:ext cx="340573" cy="339271"/>
            <a:chOff x="898875" y="4399275"/>
            <a:chExt cx="483700" cy="481850"/>
          </a:xfrm>
        </p:grpSpPr>
        <p:sp>
          <p:nvSpPr>
            <p:cNvPr id="8441" name="Google Shape;8441;p84"/>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2" name="Google Shape;8442;p84"/>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3" name="Google Shape;8443;p84"/>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4" name="Google Shape;8444;p84"/>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5" name="Google Shape;8445;p84"/>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6" name="Google Shape;8446;p84"/>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7" name="Google Shape;8447;p84"/>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8" name="Google Shape;8448;p84"/>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49" name="Google Shape;8449;p84"/>
          <p:cNvGrpSpPr/>
          <p:nvPr/>
        </p:nvGrpSpPr>
        <p:grpSpPr>
          <a:xfrm>
            <a:off x="5473575" y="3554133"/>
            <a:ext cx="339253" cy="308765"/>
            <a:chOff x="1492675" y="4420975"/>
            <a:chExt cx="481825" cy="438525"/>
          </a:xfrm>
        </p:grpSpPr>
        <p:sp>
          <p:nvSpPr>
            <p:cNvPr id="8450" name="Google Shape;8450;p84"/>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1" name="Google Shape;8451;p84"/>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2" name="Google Shape;8452;p84"/>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3" name="Google Shape;8453;p84"/>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4" name="Google Shape;8454;p84"/>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55" name="Google Shape;8455;p84"/>
          <p:cNvGrpSpPr/>
          <p:nvPr/>
        </p:nvGrpSpPr>
        <p:grpSpPr>
          <a:xfrm>
            <a:off x="5878556" y="3539558"/>
            <a:ext cx="342580" cy="337915"/>
            <a:chOff x="2084100" y="4400250"/>
            <a:chExt cx="486550" cy="479925"/>
          </a:xfrm>
        </p:grpSpPr>
        <p:sp>
          <p:nvSpPr>
            <p:cNvPr id="8456" name="Google Shape;8456;p84"/>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7" name="Google Shape;8457;p84"/>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8" name="Google Shape;8458;p84"/>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9" name="Google Shape;8459;p84"/>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0" name="Google Shape;8460;p84"/>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1" name="Google Shape;8461;p84"/>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62" name="Google Shape;8462;p84"/>
          <p:cNvGrpSpPr/>
          <p:nvPr/>
        </p:nvGrpSpPr>
        <p:grpSpPr>
          <a:xfrm>
            <a:off x="6315036" y="3538907"/>
            <a:ext cx="298169" cy="339218"/>
            <a:chOff x="2707950" y="4399325"/>
            <a:chExt cx="423475" cy="481775"/>
          </a:xfrm>
        </p:grpSpPr>
        <p:sp>
          <p:nvSpPr>
            <p:cNvPr id="8463" name="Google Shape;8463;p84"/>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4" name="Google Shape;8464;p84"/>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5" name="Google Shape;8465;p84"/>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6" name="Google Shape;8466;p84"/>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7" name="Google Shape;8467;p84"/>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8" name="Google Shape;8468;p84"/>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9" name="Google Shape;8469;p84"/>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0" name="Google Shape;8470;p84"/>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1" name="Google Shape;8471;p84"/>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2" name="Google Shape;8472;p84"/>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3" name="Google Shape;8473;p84"/>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4" name="Google Shape;8474;p84"/>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75" name="Google Shape;8475;p84"/>
          <p:cNvGrpSpPr/>
          <p:nvPr/>
        </p:nvGrpSpPr>
        <p:grpSpPr>
          <a:xfrm>
            <a:off x="6744555" y="3538881"/>
            <a:ext cx="275057" cy="339271"/>
            <a:chOff x="3330525" y="4399275"/>
            <a:chExt cx="390650" cy="481850"/>
          </a:xfrm>
        </p:grpSpPr>
        <p:sp>
          <p:nvSpPr>
            <p:cNvPr id="8476" name="Google Shape;8476;p84"/>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7" name="Google Shape;8477;p84"/>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8" name="Google Shape;8478;p84"/>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9" name="Google Shape;8479;p84"/>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0" name="Google Shape;8480;p84"/>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1" name="Google Shape;8481;p84"/>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2" name="Google Shape;8482;p84"/>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83" name="Google Shape;8483;p84"/>
          <p:cNvGrpSpPr/>
          <p:nvPr/>
        </p:nvGrpSpPr>
        <p:grpSpPr>
          <a:xfrm>
            <a:off x="7169084" y="3538890"/>
            <a:ext cx="253265" cy="339253"/>
            <a:chOff x="3938800" y="4399275"/>
            <a:chExt cx="359700" cy="481825"/>
          </a:xfrm>
        </p:grpSpPr>
        <p:sp>
          <p:nvSpPr>
            <p:cNvPr id="8484" name="Google Shape;8484;p84"/>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5" name="Google Shape;8485;p84"/>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6" name="Google Shape;8486;p84"/>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7" name="Google Shape;8487;p84"/>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8" name="Google Shape;8488;p84"/>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89" name="Google Shape;8489;p84"/>
          <p:cNvGrpSpPr/>
          <p:nvPr/>
        </p:nvGrpSpPr>
        <p:grpSpPr>
          <a:xfrm>
            <a:off x="7639862" y="3538890"/>
            <a:ext cx="159039" cy="339253"/>
            <a:chOff x="4584850" y="4399275"/>
            <a:chExt cx="225875" cy="481825"/>
          </a:xfrm>
        </p:grpSpPr>
        <p:sp>
          <p:nvSpPr>
            <p:cNvPr id="8490" name="Google Shape;8490;p84"/>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1" name="Google Shape;8491;p84"/>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92" name="Google Shape;8492;p84"/>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93" name="Google Shape;8493;p84"/>
          <p:cNvGrpSpPr/>
          <p:nvPr/>
        </p:nvGrpSpPr>
        <p:grpSpPr>
          <a:xfrm>
            <a:off x="1049680" y="3951795"/>
            <a:ext cx="339253" cy="339253"/>
            <a:chOff x="5642550" y="4399275"/>
            <a:chExt cx="481825" cy="481825"/>
          </a:xfrm>
        </p:grpSpPr>
        <p:sp>
          <p:nvSpPr>
            <p:cNvPr id="8494" name="Google Shape;8494;p84"/>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5" name="Google Shape;8495;p84"/>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96" name="Google Shape;8496;p84"/>
          <p:cNvGrpSpPr/>
          <p:nvPr/>
        </p:nvGrpSpPr>
        <p:grpSpPr>
          <a:xfrm>
            <a:off x="2859815" y="3963703"/>
            <a:ext cx="363316" cy="315437"/>
            <a:chOff x="6218300" y="4416175"/>
            <a:chExt cx="516000" cy="448000"/>
          </a:xfrm>
        </p:grpSpPr>
        <p:sp>
          <p:nvSpPr>
            <p:cNvPr id="8497" name="Google Shape;8497;p84"/>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8" name="Google Shape;8498;p84"/>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9" name="Google Shape;8499;p84"/>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00" name="Google Shape;8500;p84"/>
          <p:cNvGrpSpPr/>
          <p:nvPr/>
        </p:nvGrpSpPr>
        <p:grpSpPr>
          <a:xfrm>
            <a:off x="5918879" y="3951792"/>
            <a:ext cx="339253" cy="339253"/>
            <a:chOff x="899850" y="4992125"/>
            <a:chExt cx="481825" cy="481825"/>
          </a:xfrm>
        </p:grpSpPr>
        <p:sp>
          <p:nvSpPr>
            <p:cNvPr id="8501" name="Google Shape;8501;p84"/>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2" name="Google Shape;8502;p84"/>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3" name="Google Shape;8503;p84"/>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04" name="Google Shape;8504;p84"/>
          <p:cNvGrpSpPr/>
          <p:nvPr/>
        </p:nvGrpSpPr>
        <p:grpSpPr>
          <a:xfrm>
            <a:off x="5461708" y="3951792"/>
            <a:ext cx="339253" cy="339253"/>
            <a:chOff x="1492675" y="4992125"/>
            <a:chExt cx="481825" cy="481825"/>
          </a:xfrm>
        </p:grpSpPr>
        <p:sp>
          <p:nvSpPr>
            <p:cNvPr id="8505" name="Google Shape;8505;p84"/>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6" name="Google Shape;8506;p84"/>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07" name="Google Shape;8507;p84"/>
          <p:cNvGrpSpPr/>
          <p:nvPr/>
        </p:nvGrpSpPr>
        <p:grpSpPr>
          <a:xfrm>
            <a:off x="5004462" y="3951792"/>
            <a:ext cx="339253" cy="339253"/>
            <a:chOff x="2085525" y="4992125"/>
            <a:chExt cx="481825" cy="481825"/>
          </a:xfrm>
        </p:grpSpPr>
        <p:sp>
          <p:nvSpPr>
            <p:cNvPr id="8508" name="Google Shape;8508;p84"/>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9" name="Google Shape;8509;p84"/>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10" name="Google Shape;8510;p84"/>
          <p:cNvGrpSpPr/>
          <p:nvPr/>
        </p:nvGrpSpPr>
        <p:grpSpPr>
          <a:xfrm>
            <a:off x="6833221" y="3951792"/>
            <a:ext cx="339253" cy="339253"/>
            <a:chOff x="2678350" y="4992125"/>
            <a:chExt cx="481825" cy="481825"/>
          </a:xfrm>
        </p:grpSpPr>
        <p:sp>
          <p:nvSpPr>
            <p:cNvPr id="8511" name="Google Shape;8511;p84"/>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2" name="Google Shape;8512;p84"/>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3" name="Google Shape;8513;p84"/>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14" name="Google Shape;8514;p84"/>
          <p:cNvGrpSpPr/>
          <p:nvPr/>
        </p:nvGrpSpPr>
        <p:grpSpPr>
          <a:xfrm>
            <a:off x="4628816" y="3951792"/>
            <a:ext cx="339253" cy="339253"/>
            <a:chOff x="3271200" y="4992125"/>
            <a:chExt cx="481825" cy="481825"/>
          </a:xfrm>
        </p:grpSpPr>
        <p:sp>
          <p:nvSpPr>
            <p:cNvPr id="8515" name="Google Shape;8515;p84"/>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6" name="Google Shape;8516;p84"/>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7" name="Google Shape;8517;p84"/>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18" name="Google Shape;8518;p84"/>
          <p:cNvGrpSpPr/>
          <p:nvPr/>
        </p:nvGrpSpPr>
        <p:grpSpPr>
          <a:xfrm>
            <a:off x="7290263" y="3952822"/>
            <a:ext cx="339411" cy="337193"/>
            <a:chOff x="3863900" y="4993625"/>
            <a:chExt cx="482050" cy="478900"/>
          </a:xfrm>
        </p:grpSpPr>
        <p:sp>
          <p:nvSpPr>
            <p:cNvPr id="8519" name="Google Shape;8519;p84"/>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0" name="Google Shape;8520;p84"/>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1" name="Google Shape;8521;p84"/>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2" name="Google Shape;8522;p84"/>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23" name="Google Shape;8523;p84"/>
          <p:cNvGrpSpPr/>
          <p:nvPr/>
        </p:nvGrpSpPr>
        <p:grpSpPr>
          <a:xfrm>
            <a:off x="7747437" y="3952822"/>
            <a:ext cx="339411" cy="337193"/>
            <a:chOff x="4456725" y="4993625"/>
            <a:chExt cx="482050" cy="478900"/>
          </a:xfrm>
        </p:grpSpPr>
        <p:sp>
          <p:nvSpPr>
            <p:cNvPr id="8524" name="Google Shape;8524;p84"/>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5" name="Google Shape;8525;p84"/>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6" name="Google Shape;8526;p84"/>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7" name="Google Shape;8527;p84"/>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28" name="Google Shape;8528;p84"/>
          <p:cNvGrpSpPr/>
          <p:nvPr/>
        </p:nvGrpSpPr>
        <p:grpSpPr>
          <a:xfrm>
            <a:off x="6376030" y="3952813"/>
            <a:ext cx="339411" cy="337211"/>
            <a:chOff x="5049575" y="4993600"/>
            <a:chExt cx="482050" cy="478925"/>
          </a:xfrm>
        </p:grpSpPr>
        <p:sp>
          <p:nvSpPr>
            <p:cNvPr id="8529" name="Google Shape;8529;p84"/>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0" name="Google Shape;8530;p84"/>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1" name="Google Shape;8531;p84"/>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2" name="Google Shape;8532;p84"/>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33" name="Google Shape;8533;p84"/>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534" name="Google Shape;8534;p8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538" name="Shape 8538"/>
        <p:cNvGrpSpPr/>
        <p:nvPr/>
      </p:nvGrpSpPr>
      <p:grpSpPr>
        <a:xfrm>
          <a:off x="0" y="0"/>
          <a:ext cx="0" cy="0"/>
          <a:chOff x="0" y="0"/>
          <a:chExt cx="0" cy="0"/>
        </a:xfrm>
      </p:grpSpPr>
      <p:grpSp>
        <p:nvGrpSpPr>
          <p:cNvPr id="8539" name="Google Shape;8539;p85"/>
          <p:cNvGrpSpPr/>
          <p:nvPr/>
        </p:nvGrpSpPr>
        <p:grpSpPr>
          <a:xfrm>
            <a:off x="876361" y="1308054"/>
            <a:ext cx="322099" cy="370529"/>
            <a:chOff x="-42971725" y="3217825"/>
            <a:chExt cx="275675" cy="317125"/>
          </a:xfrm>
        </p:grpSpPr>
        <p:sp>
          <p:nvSpPr>
            <p:cNvPr id="8540" name="Google Shape;8540;p85"/>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5"/>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5"/>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3" name="Google Shape;8543;p85"/>
          <p:cNvGrpSpPr/>
          <p:nvPr/>
        </p:nvGrpSpPr>
        <p:grpSpPr>
          <a:xfrm>
            <a:off x="848276" y="1776710"/>
            <a:ext cx="378270" cy="337551"/>
            <a:chOff x="-42996150" y="3612600"/>
            <a:chExt cx="323750" cy="288900"/>
          </a:xfrm>
        </p:grpSpPr>
        <p:sp>
          <p:nvSpPr>
            <p:cNvPr id="8544" name="Google Shape;8544;p85"/>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5"/>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5"/>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85"/>
          <p:cNvGrpSpPr/>
          <p:nvPr/>
        </p:nvGrpSpPr>
        <p:grpSpPr>
          <a:xfrm>
            <a:off x="851036" y="2186080"/>
            <a:ext cx="372749" cy="370909"/>
            <a:chOff x="-42994575" y="3950300"/>
            <a:chExt cx="319025" cy="317450"/>
          </a:xfrm>
        </p:grpSpPr>
        <p:sp>
          <p:nvSpPr>
            <p:cNvPr id="8548" name="Google Shape;8548;p85"/>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5"/>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5"/>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85"/>
          <p:cNvGrpSpPr/>
          <p:nvPr/>
        </p:nvGrpSpPr>
        <p:grpSpPr>
          <a:xfrm>
            <a:off x="3004431" y="1332912"/>
            <a:ext cx="371785" cy="370879"/>
            <a:chOff x="-41111350" y="3239100"/>
            <a:chExt cx="318200" cy="317425"/>
          </a:xfrm>
        </p:grpSpPr>
        <p:sp>
          <p:nvSpPr>
            <p:cNvPr id="8552" name="Google Shape;8552;p85"/>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5"/>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5"/>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5"/>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6" name="Google Shape;8556;p85"/>
          <p:cNvGrpSpPr/>
          <p:nvPr/>
        </p:nvGrpSpPr>
        <p:grpSpPr>
          <a:xfrm>
            <a:off x="3000751" y="1768444"/>
            <a:ext cx="379146" cy="370967"/>
            <a:chOff x="-41117650" y="3605525"/>
            <a:chExt cx="324500" cy="317500"/>
          </a:xfrm>
        </p:grpSpPr>
        <p:sp>
          <p:nvSpPr>
            <p:cNvPr id="8557" name="Google Shape;8557;p85"/>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5"/>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5"/>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0" name="Google Shape;8560;p85"/>
          <p:cNvSpPr/>
          <p:nvPr/>
        </p:nvSpPr>
        <p:spPr>
          <a:xfrm>
            <a:off x="3006881" y="221802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61" name="Google Shape;8561;p85"/>
          <p:cNvGrpSpPr/>
          <p:nvPr/>
        </p:nvGrpSpPr>
        <p:grpSpPr>
          <a:xfrm>
            <a:off x="1827005" y="2659967"/>
            <a:ext cx="216271" cy="371814"/>
            <a:chOff x="-39205300" y="3220175"/>
            <a:chExt cx="185100" cy="318225"/>
          </a:xfrm>
        </p:grpSpPr>
        <p:sp>
          <p:nvSpPr>
            <p:cNvPr id="8562" name="Google Shape;8562;p85"/>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5"/>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85"/>
          <p:cNvGrpSpPr/>
          <p:nvPr/>
        </p:nvGrpSpPr>
        <p:grpSpPr>
          <a:xfrm>
            <a:off x="1792533" y="3120038"/>
            <a:ext cx="300016" cy="369273"/>
            <a:chOff x="-39248625" y="3588600"/>
            <a:chExt cx="256775" cy="316050"/>
          </a:xfrm>
        </p:grpSpPr>
        <p:sp>
          <p:nvSpPr>
            <p:cNvPr id="8565" name="Google Shape;8565;p85"/>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5"/>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7" name="Google Shape;8567;p85"/>
          <p:cNvSpPr/>
          <p:nvPr/>
        </p:nvSpPr>
        <p:spPr>
          <a:xfrm>
            <a:off x="1763554" y="357566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5"/>
          <p:cNvSpPr/>
          <p:nvPr/>
        </p:nvSpPr>
        <p:spPr>
          <a:xfrm>
            <a:off x="3953101" y="264710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69" name="Google Shape;8569;p85"/>
          <p:cNvGrpSpPr/>
          <p:nvPr/>
        </p:nvGrpSpPr>
        <p:grpSpPr>
          <a:xfrm>
            <a:off x="1243246" y="1308054"/>
            <a:ext cx="429504" cy="370879"/>
            <a:chOff x="-42651700" y="3217825"/>
            <a:chExt cx="367600" cy="317425"/>
          </a:xfrm>
        </p:grpSpPr>
        <p:sp>
          <p:nvSpPr>
            <p:cNvPr id="8570" name="Google Shape;8570;p85"/>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5"/>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5"/>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5"/>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85"/>
          <p:cNvGrpSpPr/>
          <p:nvPr/>
        </p:nvGrpSpPr>
        <p:grpSpPr>
          <a:xfrm>
            <a:off x="1278678" y="1747704"/>
            <a:ext cx="358640" cy="363226"/>
            <a:chOff x="-42617300" y="3587775"/>
            <a:chExt cx="306950" cy="310875"/>
          </a:xfrm>
        </p:grpSpPr>
        <p:sp>
          <p:nvSpPr>
            <p:cNvPr id="8575" name="Google Shape;8575;p85"/>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5"/>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77" name="Google Shape;8577;p85"/>
          <p:cNvSpPr/>
          <p:nvPr/>
        </p:nvSpPr>
        <p:spPr>
          <a:xfrm>
            <a:off x="1275131" y="218674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8" name="Google Shape;8578;p85"/>
          <p:cNvGrpSpPr/>
          <p:nvPr/>
        </p:nvGrpSpPr>
        <p:grpSpPr>
          <a:xfrm>
            <a:off x="3450506" y="1332445"/>
            <a:ext cx="376926" cy="370324"/>
            <a:chOff x="-40748275" y="3238700"/>
            <a:chExt cx="322600" cy="316950"/>
          </a:xfrm>
        </p:grpSpPr>
        <p:sp>
          <p:nvSpPr>
            <p:cNvPr id="8579" name="Google Shape;8579;p85"/>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5"/>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5"/>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5"/>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5"/>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5"/>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85"/>
          <p:cNvGrpSpPr/>
          <p:nvPr/>
        </p:nvGrpSpPr>
        <p:grpSpPr>
          <a:xfrm>
            <a:off x="3453062" y="1800429"/>
            <a:ext cx="371814" cy="338690"/>
            <a:chOff x="-40745125" y="3632900"/>
            <a:chExt cx="318225" cy="289875"/>
          </a:xfrm>
        </p:grpSpPr>
        <p:sp>
          <p:nvSpPr>
            <p:cNvPr id="8586" name="Google Shape;8586;p85"/>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5"/>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5"/>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5"/>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5"/>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5"/>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5"/>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3" name="Google Shape;8593;p85"/>
          <p:cNvGrpSpPr/>
          <p:nvPr/>
        </p:nvGrpSpPr>
        <p:grpSpPr>
          <a:xfrm>
            <a:off x="3457209" y="2211639"/>
            <a:ext cx="363518" cy="370178"/>
            <a:chOff x="-40742750" y="3972175"/>
            <a:chExt cx="311125" cy="316825"/>
          </a:xfrm>
        </p:grpSpPr>
        <p:sp>
          <p:nvSpPr>
            <p:cNvPr id="8594" name="Google Shape;8594;p85"/>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5"/>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6" name="Google Shape;8596;p85"/>
          <p:cNvGrpSpPr/>
          <p:nvPr/>
        </p:nvGrpSpPr>
        <p:grpSpPr>
          <a:xfrm>
            <a:off x="2239871" y="2661807"/>
            <a:ext cx="266892" cy="369974"/>
            <a:chOff x="-38860325" y="3221750"/>
            <a:chExt cx="228425" cy="316650"/>
          </a:xfrm>
        </p:grpSpPr>
        <p:sp>
          <p:nvSpPr>
            <p:cNvPr id="8597" name="Google Shape;8597;p85"/>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5"/>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5"/>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5"/>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85"/>
          <p:cNvGrpSpPr/>
          <p:nvPr/>
        </p:nvGrpSpPr>
        <p:grpSpPr>
          <a:xfrm>
            <a:off x="2190678" y="3123864"/>
            <a:ext cx="380081" cy="367111"/>
            <a:chOff x="-38905225" y="3591875"/>
            <a:chExt cx="325300" cy="314200"/>
          </a:xfrm>
        </p:grpSpPr>
        <p:sp>
          <p:nvSpPr>
            <p:cNvPr id="8602" name="Google Shape;8602;p85"/>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5"/>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5"/>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5" name="Google Shape;8605;p85"/>
          <p:cNvSpPr/>
          <p:nvPr/>
        </p:nvSpPr>
        <p:spPr>
          <a:xfrm>
            <a:off x="2198491" y="363364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6" name="Google Shape;8606;p85"/>
          <p:cNvGrpSpPr/>
          <p:nvPr/>
        </p:nvGrpSpPr>
        <p:grpSpPr>
          <a:xfrm>
            <a:off x="3997427" y="3108944"/>
            <a:ext cx="290815" cy="369740"/>
            <a:chOff x="-37370925" y="3579105"/>
            <a:chExt cx="248900" cy="316450"/>
          </a:xfrm>
        </p:grpSpPr>
        <p:sp>
          <p:nvSpPr>
            <p:cNvPr id="8607" name="Google Shape;8607;p85"/>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5"/>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9" name="Google Shape;8609;p85"/>
          <p:cNvSpPr/>
          <p:nvPr/>
        </p:nvSpPr>
        <p:spPr>
          <a:xfrm>
            <a:off x="1697481" y="130874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5"/>
          <p:cNvSpPr/>
          <p:nvPr/>
        </p:nvSpPr>
        <p:spPr>
          <a:xfrm>
            <a:off x="1722323" y="174404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1" name="Google Shape;8611;p85"/>
          <p:cNvGrpSpPr/>
          <p:nvPr/>
        </p:nvGrpSpPr>
        <p:grpSpPr>
          <a:xfrm>
            <a:off x="1690803" y="2187015"/>
            <a:ext cx="371814" cy="369974"/>
            <a:chOff x="-42259725" y="3951100"/>
            <a:chExt cx="318225" cy="316650"/>
          </a:xfrm>
        </p:grpSpPr>
        <p:sp>
          <p:nvSpPr>
            <p:cNvPr id="8612" name="Google Shape;8612;p85"/>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5"/>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85"/>
          <p:cNvGrpSpPr/>
          <p:nvPr/>
        </p:nvGrpSpPr>
        <p:grpSpPr>
          <a:xfrm>
            <a:off x="3889164" y="1366036"/>
            <a:ext cx="370879" cy="337755"/>
            <a:chOff x="-40378075" y="3267450"/>
            <a:chExt cx="317425" cy="289075"/>
          </a:xfrm>
        </p:grpSpPr>
        <p:sp>
          <p:nvSpPr>
            <p:cNvPr id="8615" name="Google Shape;8615;p85"/>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5"/>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5"/>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5"/>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85"/>
          <p:cNvGrpSpPr/>
          <p:nvPr/>
        </p:nvGrpSpPr>
        <p:grpSpPr>
          <a:xfrm>
            <a:off x="3892830" y="1767304"/>
            <a:ext cx="363548" cy="369974"/>
            <a:chOff x="-40372575" y="3604550"/>
            <a:chExt cx="311150" cy="316650"/>
          </a:xfrm>
        </p:grpSpPr>
        <p:sp>
          <p:nvSpPr>
            <p:cNvPr id="8620" name="Google Shape;8620;p85"/>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5"/>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5"/>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3" name="Google Shape;8623;p85"/>
          <p:cNvSpPr/>
          <p:nvPr/>
        </p:nvSpPr>
        <p:spPr>
          <a:xfrm>
            <a:off x="3896162" y="221058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4" name="Google Shape;8624;p85"/>
          <p:cNvGrpSpPr/>
          <p:nvPr/>
        </p:nvGrpSpPr>
        <p:grpSpPr>
          <a:xfrm>
            <a:off x="2616780" y="2659967"/>
            <a:ext cx="399038" cy="372165"/>
            <a:chOff x="-38542250" y="3220175"/>
            <a:chExt cx="341525" cy="318525"/>
          </a:xfrm>
        </p:grpSpPr>
        <p:sp>
          <p:nvSpPr>
            <p:cNvPr id="8625" name="Google Shape;8625;p85"/>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5"/>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5"/>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8" name="Google Shape;8628;p85"/>
          <p:cNvGrpSpPr/>
          <p:nvPr/>
        </p:nvGrpSpPr>
        <p:grpSpPr>
          <a:xfrm>
            <a:off x="2638712" y="3119337"/>
            <a:ext cx="369974" cy="369068"/>
            <a:chOff x="-38537400" y="3588000"/>
            <a:chExt cx="316650" cy="315875"/>
          </a:xfrm>
        </p:grpSpPr>
        <p:sp>
          <p:nvSpPr>
            <p:cNvPr id="8629" name="Google Shape;8629;p85"/>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5"/>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5"/>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5"/>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3" name="Google Shape;8633;p85"/>
          <p:cNvGrpSpPr/>
          <p:nvPr/>
        </p:nvGrpSpPr>
        <p:grpSpPr>
          <a:xfrm>
            <a:off x="2637792" y="3576866"/>
            <a:ext cx="371814" cy="369974"/>
            <a:chOff x="-38538975" y="3954250"/>
            <a:chExt cx="318225" cy="316650"/>
          </a:xfrm>
        </p:grpSpPr>
        <p:sp>
          <p:nvSpPr>
            <p:cNvPr id="8634" name="Google Shape;8634;p85"/>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5"/>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6" name="Google Shape;8636;p85"/>
          <p:cNvGrpSpPr/>
          <p:nvPr/>
        </p:nvGrpSpPr>
        <p:grpSpPr>
          <a:xfrm>
            <a:off x="3955104" y="3571793"/>
            <a:ext cx="375465" cy="371814"/>
            <a:chOff x="-37385100" y="3949908"/>
            <a:chExt cx="321350" cy="318225"/>
          </a:xfrm>
        </p:grpSpPr>
        <p:sp>
          <p:nvSpPr>
            <p:cNvPr id="8637" name="Google Shape;8637;p85"/>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5"/>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85"/>
          <p:cNvGrpSpPr/>
          <p:nvPr/>
        </p:nvGrpSpPr>
        <p:grpSpPr>
          <a:xfrm>
            <a:off x="2130763" y="1307353"/>
            <a:ext cx="370909" cy="370675"/>
            <a:chOff x="-41895050" y="3217225"/>
            <a:chExt cx="317450" cy="317250"/>
          </a:xfrm>
        </p:grpSpPr>
        <p:sp>
          <p:nvSpPr>
            <p:cNvPr id="8640" name="Google Shape;8640;p85"/>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5"/>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5"/>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5"/>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5"/>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85"/>
          <p:cNvGrpSpPr/>
          <p:nvPr/>
        </p:nvGrpSpPr>
        <p:grpSpPr>
          <a:xfrm>
            <a:off x="2130310" y="1744287"/>
            <a:ext cx="371814" cy="369974"/>
            <a:chOff x="-41893475" y="3584850"/>
            <a:chExt cx="318225" cy="316650"/>
          </a:xfrm>
        </p:grpSpPr>
        <p:sp>
          <p:nvSpPr>
            <p:cNvPr id="8646" name="Google Shape;8646;p85"/>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5"/>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5"/>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5"/>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0" name="Google Shape;8650;p85"/>
          <p:cNvSpPr/>
          <p:nvPr/>
        </p:nvSpPr>
        <p:spPr>
          <a:xfrm>
            <a:off x="2133283" y="218858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5"/>
          <p:cNvSpPr/>
          <p:nvPr/>
        </p:nvSpPr>
        <p:spPr>
          <a:xfrm>
            <a:off x="845041" y="268092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2" name="Google Shape;8652;p85"/>
          <p:cNvGrpSpPr/>
          <p:nvPr/>
        </p:nvGrpSpPr>
        <p:grpSpPr>
          <a:xfrm>
            <a:off x="900338" y="3139579"/>
            <a:ext cx="337522" cy="370909"/>
            <a:chOff x="-39998250" y="3605325"/>
            <a:chExt cx="288875" cy="317450"/>
          </a:xfrm>
        </p:grpSpPr>
        <p:sp>
          <p:nvSpPr>
            <p:cNvPr id="8653" name="Google Shape;8653;p85"/>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5"/>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5" name="Google Shape;8655;p85"/>
          <p:cNvGrpSpPr/>
          <p:nvPr/>
        </p:nvGrpSpPr>
        <p:grpSpPr>
          <a:xfrm>
            <a:off x="884112" y="3598043"/>
            <a:ext cx="369974" cy="369945"/>
            <a:chOff x="-40011050" y="3972375"/>
            <a:chExt cx="316650" cy="316625"/>
          </a:xfrm>
        </p:grpSpPr>
        <p:sp>
          <p:nvSpPr>
            <p:cNvPr id="8656" name="Google Shape;8656;p85"/>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5"/>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8" name="Google Shape;8658;p85"/>
          <p:cNvGrpSpPr/>
          <p:nvPr/>
        </p:nvGrpSpPr>
        <p:grpSpPr>
          <a:xfrm>
            <a:off x="3116043" y="2662742"/>
            <a:ext cx="266921" cy="369039"/>
            <a:chOff x="-38129425" y="3222550"/>
            <a:chExt cx="228450" cy="315850"/>
          </a:xfrm>
        </p:grpSpPr>
        <p:sp>
          <p:nvSpPr>
            <p:cNvPr id="8659" name="Google Shape;8659;p85"/>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5"/>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1" name="Google Shape;8661;p85"/>
          <p:cNvGrpSpPr/>
          <p:nvPr/>
        </p:nvGrpSpPr>
        <p:grpSpPr>
          <a:xfrm>
            <a:off x="3071012" y="3119337"/>
            <a:ext cx="371785" cy="369974"/>
            <a:chOff x="-38172725" y="3588000"/>
            <a:chExt cx="318200" cy="316650"/>
          </a:xfrm>
        </p:grpSpPr>
        <p:sp>
          <p:nvSpPr>
            <p:cNvPr id="8662" name="Google Shape;8662;p85"/>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5"/>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5"/>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5"/>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5"/>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5"/>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5"/>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5"/>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0" name="Google Shape;8670;p85"/>
          <p:cNvGrpSpPr/>
          <p:nvPr/>
        </p:nvGrpSpPr>
        <p:grpSpPr>
          <a:xfrm>
            <a:off x="3146914" y="3577772"/>
            <a:ext cx="219981" cy="369974"/>
            <a:chOff x="-38109725" y="3955025"/>
            <a:chExt cx="188275" cy="316650"/>
          </a:xfrm>
        </p:grpSpPr>
        <p:sp>
          <p:nvSpPr>
            <p:cNvPr id="8671" name="Google Shape;8671;p85"/>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5"/>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3" name="Google Shape;8673;p85"/>
          <p:cNvSpPr/>
          <p:nvPr/>
        </p:nvSpPr>
        <p:spPr>
          <a:xfrm>
            <a:off x="2248517" y="403753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4" name="Google Shape;8674;p85"/>
          <p:cNvGrpSpPr/>
          <p:nvPr/>
        </p:nvGrpSpPr>
        <p:grpSpPr>
          <a:xfrm>
            <a:off x="2562313" y="1309193"/>
            <a:ext cx="373654" cy="369068"/>
            <a:chOff x="-41530375" y="3218800"/>
            <a:chExt cx="319800" cy="315875"/>
          </a:xfrm>
        </p:grpSpPr>
        <p:sp>
          <p:nvSpPr>
            <p:cNvPr id="8675" name="Google Shape;8675;p85"/>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5"/>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7" name="Google Shape;8677;p85"/>
          <p:cNvGrpSpPr/>
          <p:nvPr/>
        </p:nvGrpSpPr>
        <p:grpSpPr>
          <a:xfrm>
            <a:off x="2564607" y="1824351"/>
            <a:ext cx="369068" cy="289004"/>
            <a:chOff x="-41526450" y="3653375"/>
            <a:chExt cx="315875" cy="247350"/>
          </a:xfrm>
        </p:grpSpPr>
        <p:sp>
          <p:nvSpPr>
            <p:cNvPr id="8678" name="Google Shape;8678;p85"/>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5"/>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85"/>
          <p:cNvGrpSpPr/>
          <p:nvPr/>
        </p:nvGrpSpPr>
        <p:grpSpPr>
          <a:xfrm>
            <a:off x="2565994" y="2187015"/>
            <a:ext cx="366293" cy="369974"/>
            <a:chOff x="-41526450" y="3951100"/>
            <a:chExt cx="313500" cy="316650"/>
          </a:xfrm>
        </p:grpSpPr>
        <p:sp>
          <p:nvSpPr>
            <p:cNvPr id="8681" name="Google Shape;8681;p85"/>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5"/>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5"/>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4" name="Google Shape;8684;p85"/>
          <p:cNvGrpSpPr/>
          <p:nvPr/>
        </p:nvGrpSpPr>
        <p:grpSpPr>
          <a:xfrm>
            <a:off x="1331249" y="2681144"/>
            <a:ext cx="339595" cy="371814"/>
            <a:chOff x="-39625900" y="3238300"/>
            <a:chExt cx="290650" cy="318225"/>
          </a:xfrm>
        </p:grpSpPr>
        <p:sp>
          <p:nvSpPr>
            <p:cNvPr id="8685" name="Google Shape;8685;p85"/>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5"/>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87" name="Google Shape;8687;p85"/>
          <p:cNvSpPr/>
          <p:nvPr/>
        </p:nvSpPr>
        <p:spPr>
          <a:xfrm>
            <a:off x="1353422" y="314027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8" name="Google Shape;8688;p85"/>
          <p:cNvGrpSpPr/>
          <p:nvPr/>
        </p:nvGrpSpPr>
        <p:grpSpPr>
          <a:xfrm>
            <a:off x="1325300" y="3597605"/>
            <a:ext cx="366293" cy="370441"/>
            <a:chOff x="-39647175" y="3972000"/>
            <a:chExt cx="313500" cy="317050"/>
          </a:xfrm>
        </p:grpSpPr>
        <p:sp>
          <p:nvSpPr>
            <p:cNvPr id="8689" name="Google Shape;8689;p85"/>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5"/>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5"/>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85"/>
          <p:cNvGrpSpPr/>
          <p:nvPr/>
        </p:nvGrpSpPr>
        <p:grpSpPr>
          <a:xfrm>
            <a:off x="3494427" y="2661603"/>
            <a:ext cx="375495" cy="370879"/>
            <a:chOff x="-37808850" y="3221575"/>
            <a:chExt cx="321375" cy="317425"/>
          </a:xfrm>
        </p:grpSpPr>
        <p:sp>
          <p:nvSpPr>
            <p:cNvPr id="8693" name="Google Shape;8693;p85"/>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5"/>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5" name="Google Shape;8695;p85"/>
          <p:cNvGrpSpPr/>
          <p:nvPr/>
        </p:nvGrpSpPr>
        <p:grpSpPr>
          <a:xfrm>
            <a:off x="3503201" y="3183634"/>
            <a:ext cx="372749" cy="241158"/>
            <a:chOff x="-37806500" y="3643030"/>
            <a:chExt cx="319025" cy="206400"/>
          </a:xfrm>
        </p:grpSpPr>
        <p:sp>
          <p:nvSpPr>
            <p:cNvPr id="8696" name="Google Shape;8696;p85"/>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5"/>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85"/>
          <p:cNvGrpSpPr/>
          <p:nvPr/>
        </p:nvGrpSpPr>
        <p:grpSpPr>
          <a:xfrm>
            <a:off x="3505508" y="3575931"/>
            <a:ext cx="368134" cy="371814"/>
            <a:chOff x="-37804925" y="3953450"/>
            <a:chExt cx="315075" cy="318225"/>
          </a:xfrm>
        </p:grpSpPr>
        <p:sp>
          <p:nvSpPr>
            <p:cNvPr id="8699" name="Google Shape;8699;p85"/>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5"/>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5"/>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2" name="Google Shape;8702;p85"/>
          <p:cNvSpPr/>
          <p:nvPr/>
        </p:nvSpPr>
        <p:spPr>
          <a:xfrm>
            <a:off x="2754452" y="404067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3" name="Google Shape;8703;p85"/>
          <p:cNvGrpSpPr/>
          <p:nvPr/>
        </p:nvGrpSpPr>
        <p:grpSpPr>
          <a:xfrm>
            <a:off x="4860977" y="1328538"/>
            <a:ext cx="355663" cy="308725"/>
            <a:chOff x="-28462125" y="3199700"/>
            <a:chExt cx="298550" cy="259150"/>
          </a:xfrm>
        </p:grpSpPr>
        <p:sp>
          <p:nvSpPr>
            <p:cNvPr id="8704" name="Google Shape;8704;p85"/>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5"/>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5"/>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85"/>
          <p:cNvGrpSpPr/>
          <p:nvPr/>
        </p:nvGrpSpPr>
        <p:grpSpPr>
          <a:xfrm>
            <a:off x="4861930" y="1763228"/>
            <a:ext cx="353757" cy="352833"/>
            <a:chOff x="-28461325" y="3545475"/>
            <a:chExt cx="296950" cy="296175"/>
          </a:xfrm>
        </p:grpSpPr>
        <p:sp>
          <p:nvSpPr>
            <p:cNvPr id="8708" name="Google Shape;8708;p85"/>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5"/>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5"/>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5"/>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5"/>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5"/>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85"/>
          <p:cNvGrpSpPr/>
          <p:nvPr/>
        </p:nvGrpSpPr>
        <p:grpSpPr>
          <a:xfrm>
            <a:off x="4858162" y="2213272"/>
            <a:ext cx="361292" cy="352803"/>
            <a:chOff x="-28463700" y="3914875"/>
            <a:chExt cx="303275" cy="296150"/>
          </a:xfrm>
        </p:grpSpPr>
        <p:sp>
          <p:nvSpPr>
            <p:cNvPr id="8715" name="Google Shape;8715;p85"/>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5"/>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85"/>
          <p:cNvGrpSpPr/>
          <p:nvPr/>
        </p:nvGrpSpPr>
        <p:grpSpPr>
          <a:xfrm>
            <a:off x="7092947" y="1369355"/>
            <a:ext cx="351880" cy="227092"/>
            <a:chOff x="-26573400" y="3224125"/>
            <a:chExt cx="295375" cy="190625"/>
          </a:xfrm>
        </p:grpSpPr>
        <p:sp>
          <p:nvSpPr>
            <p:cNvPr id="8718" name="Google Shape;8718;p85"/>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5"/>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0" name="Google Shape;8720;p85"/>
          <p:cNvGrpSpPr/>
          <p:nvPr/>
        </p:nvGrpSpPr>
        <p:grpSpPr>
          <a:xfrm>
            <a:off x="7092947" y="1763690"/>
            <a:ext cx="351880" cy="351910"/>
            <a:chOff x="-26573400" y="3546250"/>
            <a:chExt cx="295375" cy="295400"/>
          </a:xfrm>
        </p:grpSpPr>
        <p:sp>
          <p:nvSpPr>
            <p:cNvPr id="8721" name="Google Shape;8721;p85"/>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5"/>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5"/>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5"/>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5"/>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85"/>
          <p:cNvGrpSpPr/>
          <p:nvPr/>
        </p:nvGrpSpPr>
        <p:grpSpPr>
          <a:xfrm>
            <a:off x="7081228" y="2213599"/>
            <a:ext cx="375319" cy="352148"/>
            <a:chOff x="-26583625" y="3917025"/>
            <a:chExt cx="315050" cy="295600"/>
          </a:xfrm>
        </p:grpSpPr>
        <p:sp>
          <p:nvSpPr>
            <p:cNvPr id="8727" name="Google Shape;8727;p85"/>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5"/>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5"/>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5"/>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1" name="Google Shape;8731;p85"/>
          <p:cNvSpPr/>
          <p:nvPr/>
        </p:nvSpPr>
        <p:spPr>
          <a:xfrm>
            <a:off x="5748315"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32" name="Google Shape;8732;p85"/>
          <p:cNvGrpSpPr/>
          <p:nvPr/>
        </p:nvGrpSpPr>
        <p:grpSpPr>
          <a:xfrm>
            <a:off x="5779742" y="3172629"/>
            <a:ext cx="289039" cy="352833"/>
            <a:chOff x="-24694925" y="3518700"/>
            <a:chExt cx="242625" cy="296175"/>
          </a:xfrm>
        </p:grpSpPr>
        <p:sp>
          <p:nvSpPr>
            <p:cNvPr id="8733" name="Google Shape;8733;p85"/>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5"/>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5"/>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5"/>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85"/>
          <p:cNvGrpSpPr/>
          <p:nvPr/>
        </p:nvGrpSpPr>
        <p:grpSpPr>
          <a:xfrm>
            <a:off x="5779280" y="3622657"/>
            <a:ext cx="289962" cy="352833"/>
            <a:chOff x="-24709100" y="3888875"/>
            <a:chExt cx="243400" cy="296175"/>
          </a:xfrm>
        </p:grpSpPr>
        <p:sp>
          <p:nvSpPr>
            <p:cNvPr id="8738" name="Google Shape;8738;p85"/>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5"/>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5"/>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85"/>
          <p:cNvGrpSpPr/>
          <p:nvPr/>
        </p:nvGrpSpPr>
        <p:grpSpPr>
          <a:xfrm>
            <a:off x="7979280" y="2695320"/>
            <a:ext cx="356556" cy="349557"/>
            <a:chOff x="-22863675" y="3131775"/>
            <a:chExt cx="299300" cy="293425"/>
          </a:xfrm>
        </p:grpSpPr>
        <p:sp>
          <p:nvSpPr>
            <p:cNvPr id="8742" name="Google Shape;8742;p85"/>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5"/>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5"/>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5" name="Google Shape;8745;p85"/>
          <p:cNvGrpSpPr/>
          <p:nvPr/>
        </p:nvGrpSpPr>
        <p:grpSpPr>
          <a:xfrm>
            <a:off x="5322144" y="1306499"/>
            <a:ext cx="310602" cy="352803"/>
            <a:chOff x="-28069875" y="3175300"/>
            <a:chExt cx="260725" cy="296150"/>
          </a:xfrm>
        </p:grpSpPr>
        <p:sp>
          <p:nvSpPr>
            <p:cNvPr id="8746" name="Google Shape;8746;p85"/>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5"/>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5"/>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5"/>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5"/>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5"/>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5"/>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5"/>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5"/>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5" name="Google Shape;8755;p85"/>
          <p:cNvSpPr/>
          <p:nvPr/>
        </p:nvSpPr>
        <p:spPr>
          <a:xfrm>
            <a:off x="5301578"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6" name="Google Shape;8756;p85"/>
          <p:cNvGrpSpPr/>
          <p:nvPr/>
        </p:nvGrpSpPr>
        <p:grpSpPr>
          <a:xfrm>
            <a:off x="5363423" y="2213733"/>
            <a:ext cx="228045" cy="351880"/>
            <a:chOff x="-28032075" y="3916450"/>
            <a:chExt cx="191425" cy="295375"/>
          </a:xfrm>
        </p:grpSpPr>
        <p:sp>
          <p:nvSpPr>
            <p:cNvPr id="8757" name="Google Shape;8757;p85"/>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5"/>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5"/>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85"/>
          <p:cNvGrpSpPr/>
          <p:nvPr/>
        </p:nvGrpSpPr>
        <p:grpSpPr>
          <a:xfrm>
            <a:off x="7528769" y="1306484"/>
            <a:ext cx="352833" cy="352833"/>
            <a:chOff x="-26201650" y="3176075"/>
            <a:chExt cx="296175" cy="296175"/>
          </a:xfrm>
        </p:grpSpPr>
        <p:sp>
          <p:nvSpPr>
            <p:cNvPr id="8761" name="Google Shape;8761;p85"/>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5"/>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85"/>
          <p:cNvGrpSpPr/>
          <p:nvPr/>
        </p:nvGrpSpPr>
        <p:grpSpPr>
          <a:xfrm>
            <a:off x="7528293" y="1763705"/>
            <a:ext cx="353786" cy="351880"/>
            <a:chOff x="-26204800" y="3547050"/>
            <a:chExt cx="296975" cy="295375"/>
          </a:xfrm>
        </p:grpSpPr>
        <p:sp>
          <p:nvSpPr>
            <p:cNvPr id="8764" name="Google Shape;8764;p85"/>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5"/>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66" name="Google Shape;8766;p85"/>
          <p:cNvSpPr/>
          <p:nvPr/>
        </p:nvSpPr>
        <p:spPr>
          <a:xfrm>
            <a:off x="7561179"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7" name="Google Shape;8767;p85"/>
          <p:cNvGrpSpPr/>
          <p:nvPr/>
        </p:nvGrpSpPr>
        <p:grpSpPr>
          <a:xfrm>
            <a:off x="6199548" y="2693683"/>
            <a:ext cx="345328" cy="352833"/>
            <a:chOff x="-24353875" y="3147725"/>
            <a:chExt cx="289875" cy="296175"/>
          </a:xfrm>
        </p:grpSpPr>
        <p:sp>
          <p:nvSpPr>
            <p:cNvPr id="8768" name="Google Shape;8768;p85"/>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5"/>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85"/>
          <p:cNvGrpSpPr/>
          <p:nvPr/>
        </p:nvGrpSpPr>
        <p:grpSpPr>
          <a:xfrm>
            <a:off x="6207530" y="3173090"/>
            <a:ext cx="329365" cy="351910"/>
            <a:chOff x="-24344425" y="3519475"/>
            <a:chExt cx="276475" cy="295400"/>
          </a:xfrm>
        </p:grpSpPr>
        <p:sp>
          <p:nvSpPr>
            <p:cNvPr id="8771" name="Google Shape;8771;p85"/>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5"/>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3" name="Google Shape;8773;p85"/>
          <p:cNvGrpSpPr/>
          <p:nvPr/>
        </p:nvGrpSpPr>
        <p:grpSpPr>
          <a:xfrm>
            <a:off x="6197210" y="3625010"/>
            <a:ext cx="350004" cy="348128"/>
            <a:chOff x="-24353075" y="3891250"/>
            <a:chExt cx="293800" cy="292225"/>
          </a:xfrm>
        </p:grpSpPr>
        <p:sp>
          <p:nvSpPr>
            <p:cNvPr id="8774" name="Google Shape;8774;p85"/>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5"/>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6" name="Google Shape;8776;p85"/>
          <p:cNvGrpSpPr/>
          <p:nvPr/>
        </p:nvGrpSpPr>
        <p:grpSpPr>
          <a:xfrm>
            <a:off x="7980681" y="3173313"/>
            <a:ext cx="353757" cy="351463"/>
            <a:chOff x="-22845575" y="3504075"/>
            <a:chExt cx="296950" cy="295025"/>
          </a:xfrm>
        </p:grpSpPr>
        <p:sp>
          <p:nvSpPr>
            <p:cNvPr id="8777" name="Google Shape;8777;p85"/>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5"/>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9" name="Google Shape;8779;p85"/>
          <p:cNvGrpSpPr/>
          <p:nvPr/>
        </p:nvGrpSpPr>
        <p:grpSpPr>
          <a:xfrm>
            <a:off x="5773862" y="1306961"/>
            <a:ext cx="299344" cy="351880"/>
            <a:chOff x="-27691025" y="3175300"/>
            <a:chExt cx="251275" cy="295375"/>
          </a:xfrm>
        </p:grpSpPr>
        <p:sp>
          <p:nvSpPr>
            <p:cNvPr id="8780" name="Google Shape;8780;p85"/>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5"/>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5"/>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5"/>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85"/>
          <p:cNvGrpSpPr/>
          <p:nvPr/>
        </p:nvGrpSpPr>
        <p:grpSpPr>
          <a:xfrm>
            <a:off x="5746179" y="1825637"/>
            <a:ext cx="354710" cy="228015"/>
            <a:chOff x="-27721750" y="3598250"/>
            <a:chExt cx="297750" cy="191400"/>
          </a:xfrm>
        </p:grpSpPr>
        <p:sp>
          <p:nvSpPr>
            <p:cNvPr id="8785" name="Google Shape;8785;p85"/>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5"/>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85"/>
          <p:cNvGrpSpPr/>
          <p:nvPr/>
        </p:nvGrpSpPr>
        <p:grpSpPr>
          <a:xfrm>
            <a:off x="5747579" y="2219183"/>
            <a:ext cx="351910" cy="340980"/>
            <a:chOff x="-27719400" y="3925600"/>
            <a:chExt cx="295400" cy="286225"/>
          </a:xfrm>
        </p:grpSpPr>
        <p:sp>
          <p:nvSpPr>
            <p:cNvPr id="8788" name="Google Shape;8788;p85"/>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5"/>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85"/>
          <p:cNvGrpSpPr/>
          <p:nvPr/>
        </p:nvGrpSpPr>
        <p:grpSpPr>
          <a:xfrm>
            <a:off x="7968851" y="1306023"/>
            <a:ext cx="353757" cy="353757"/>
            <a:chOff x="-25834600" y="3176875"/>
            <a:chExt cx="296950" cy="296950"/>
          </a:xfrm>
        </p:grpSpPr>
        <p:sp>
          <p:nvSpPr>
            <p:cNvPr id="8791" name="Google Shape;8791;p85"/>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5"/>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5"/>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5"/>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5"/>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6" name="Google Shape;8796;p85"/>
          <p:cNvGrpSpPr/>
          <p:nvPr/>
        </p:nvGrpSpPr>
        <p:grpSpPr>
          <a:xfrm>
            <a:off x="7968851" y="1774024"/>
            <a:ext cx="353757" cy="331241"/>
            <a:chOff x="-25834600" y="3564375"/>
            <a:chExt cx="296950" cy="278050"/>
          </a:xfrm>
        </p:grpSpPr>
        <p:sp>
          <p:nvSpPr>
            <p:cNvPr id="8797" name="Google Shape;8797;p85"/>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5"/>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5"/>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5"/>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5"/>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5"/>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5"/>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5"/>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5" name="Google Shape;8805;p85"/>
          <p:cNvGrpSpPr/>
          <p:nvPr/>
        </p:nvGrpSpPr>
        <p:grpSpPr>
          <a:xfrm>
            <a:off x="7966974" y="2213376"/>
            <a:ext cx="357509" cy="352595"/>
            <a:chOff x="-25834600" y="3915850"/>
            <a:chExt cx="300100" cy="295975"/>
          </a:xfrm>
        </p:grpSpPr>
        <p:sp>
          <p:nvSpPr>
            <p:cNvPr id="8806" name="Google Shape;8806;p85"/>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5"/>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5"/>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9" name="Google Shape;8809;p85"/>
          <p:cNvGrpSpPr/>
          <p:nvPr/>
        </p:nvGrpSpPr>
        <p:grpSpPr>
          <a:xfrm>
            <a:off x="6702402" y="2694606"/>
            <a:ext cx="228968" cy="350987"/>
            <a:chOff x="-23930925" y="3149300"/>
            <a:chExt cx="192200" cy="294625"/>
          </a:xfrm>
        </p:grpSpPr>
        <p:sp>
          <p:nvSpPr>
            <p:cNvPr id="8810" name="Google Shape;8810;p85"/>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5"/>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5"/>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5"/>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85"/>
          <p:cNvGrpSpPr/>
          <p:nvPr/>
        </p:nvGrpSpPr>
        <p:grpSpPr>
          <a:xfrm>
            <a:off x="6659232" y="3173090"/>
            <a:ext cx="315307" cy="351910"/>
            <a:chOff x="-23962425" y="3519475"/>
            <a:chExt cx="264675" cy="295400"/>
          </a:xfrm>
        </p:grpSpPr>
        <p:sp>
          <p:nvSpPr>
            <p:cNvPr id="8815" name="Google Shape;8815;p85"/>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5"/>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7" name="Google Shape;8817;p85"/>
          <p:cNvSpPr/>
          <p:nvPr/>
        </p:nvSpPr>
        <p:spPr>
          <a:xfrm>
            <a:off x="6629668"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8" name="Google Shape;8818;p85"/>
          <p:cNvGrpSpPr/>
          <p:nvPr/>
        </p:nvGrpSpPr>
        <p:grpSpPr>
          <a:xfrm>
            <a:off x="8037908" y="3623134"/>
            <a:ext cx="239302" cy="351880"/>
            <a:chOff x="-22788075" y="3904625"/>
            <a:chExt cx="200875" cy="295375"/>
          </a:xfrm>
        </p:grpSpPr>
        <p:sp>
          <p:nvSpPr>
            <p:cNvPr id="8819" name="Google Shape;8819;p85"/>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5"/>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5"/>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5"/>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3" name="Google Shape;8823;p85"/>
          <p:cNvGrpSpPr/>
          <p:nvPr/>
        </p:nvGrpSpPr>
        <p:grpSpPr>
          <a:xfrm>
            <a:off x="6193206" y="1306499"/>
            <a:ext cx="354710" cy="352803"/>
            <a:chOff x="-27351575" y="3175300"/>
            <a:chExt cx="297750" cy="296150"/>
          </a:xfrm>
        </p:grpSpPr>
        <p:sp>
          <p:nvSpPr>
            <p:cNvPr id="8824" name="Google Shape;8824;p85"/>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5"/>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5"/>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5"/>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8" name="Google Shape;8828;p85"/>
          <p:cNvGrpSpPr/>
          <p:nvPr/>
        </p:nvGrpSpPr>
        <p:grpSpPr>
          <a:xfrm>
            <a:off x="6235914" y="1763109"/>
            <a:ext cx="269293" cy="353072"/>
            <a:chOff x="-27313750" y="3545275"/>
            <a:chExt cx="226050" cy="296375"/>
          </a:xfrm>
        </p:grpSpPr>
        <p:sp>
          <p:nvSpPr>
            <p:cNvPr id="8829" name="Google Shape;8829;p85"/>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5"/>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5"/>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85"/>
          <p:cNvGrpSpPr/>
          <p:nvPr/>
        </p:nvGrpSpPr>
        <p:grpSpPr>
          <a:xfrm>
            <a:off x="6193206" y="2211380"/>
            <a:ext cx="354710" cy="356586"/>
            <a:chOff x="-27351575" y="3915650"/>
            <a:chExt cx="297750" cy="299325"/>
          </a:xfrm>
        </p:grpSpPr>
        <p:sp>
          <p:nvSpPr>
            <p:cNvPr id="8833" name="Google Shape;8833;p85"/>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5"/>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85"/>
          <p:cNvGrpSpPr/>
          <p:nvPr/>
        </p:nvGrpSpPr>
        <p:grpSpPr>
          <a:xfrm>
            <a:off x="4880696" y="2693579"/>
            <a:ext cx="319060" cy="353042"/>
            <a:chOff x="-25445525" y="3175900"/>
            <a:chExt cx="267825" cy="296350"/>
          </a:xfrm>
        </p:grpSpPr>
        <p:sp>
          <p:nvSpPr>
            <p:cNvPr id="8836" name="Google Shape;8836;p85"/>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5"/>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5"/>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85"/>
          <p:cNvGrpSpPr/>
          <p:nvPr/>
        </p:nvGrpSpPr>
        <p:grpSpPr>
          <a:xfrm>
            <a:off x="4862410" y="3183902"/>
            <a:ext cx="355633" cy="330288"/>
            <a:chOff x="-25465200" y="3565175"/>
            <a:chExt cx="298525" cy="277250"/>
          </a:xfrm>
        </p:grpSpPr>
        <p:sp>
          <p:nvSpPr>
            <p:cNvPr id="8840" name="Google Shape;8840;p85"/>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5"/>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2" name="Google Shape;8842;p85"/>
          <p:cNvGrpSpPr/>
          <p:nvPr/>
        </p:nvGrpSpPr>
        <p:grpSpPr>
          <a:xfrm>
            <a:off x="4861948" y="3623432"/>
            <a:ext cx="356556" cy="351285"/>
            <a:chOff x="-25465200" y="3916150"/>
            <a:chExt cx="299300" cy="294875"/>
          </a:xfrm>
        </p:grpSpPr>
        <p:sp>
          <p:nvSpPr>
            <p:cNvPr id="8843" name="Google Shape;8843;p85"/>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5"/>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85"/>
          <p:cNvGrpSpPr/>
          <p:nvPr/>
        </p:nvGrpSpPr>
        <p:grpSpPr>
          <a:xfrm>
            <a:off x="7089388" y="2693698"/>
            <a:ext cx="351880" cy="352803"/>
            <a:chOff x="-23615075" y="3148525"/>
            <a:chExt cx="295375" cy="296150"/>
          </a:xfrm>
        </p:grpSpPr>
        <p:sp>
          <p:nvSpPr>
            <p:cNvPr id="8846" name="Google Shape;8846;p85"/>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5"/>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5"/>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5"/>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50" name="Google Shape;8850;p85"/>
          <p:cNvSpPr/>
          <p:nvPr/>
        </p:nvSpPr>
        <p:spPr>
          <a:xfrm>
            <a:off x="7087484"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1" name="Google Shape;8851;p85"/>
          <p:cNvGrpSpPr/>
          <p:nvPr/>
        </p:nvGrpSpPr>
        <p:grpSpPr>
          <a:xfrm>
            <a:off x="7088911" y="3632977"/>
            <a:ext cx="352833" cy="332194"/>
            <a:chOff x="-23615075" y="3906200"/>
            <a:chExt cx="296175" cy="278850"/>
          </a:xfrm>
        </p:grpSpPr>
        <p:sp>
          <p:nvSpPr>
            <p:cNvPr id="8852" name="Google Shape;8852;p85"/>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5"/>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5"/>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55" name="Google Shape;8855;p85"/>
          <p:cNvSpPr/>
          <p:nvPr/>
        </p:nvSpPr>
        <p:spPr>
          <a:xfrm>
            <a:off x="6207743"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6" name="Google Shape;8856;p85"/>
          <p:cNvGrpSpPr/>
          <p:nvPr/>
        </p:nvGrpSpPr>
        <p:grpSpPr>
          <a:xfrm>
            <a:off x="6637880" y="1306618"/>
            <a:ext cx="353757" cy="352565"/>
            <a:chOff x="-26980600" y="3175500"/>
            <a:chExt cx="296950" cy="295950"/>
          </a:xfrm>
        </p:grpSpPr>
        <p:sp>
          <p:nvSpPr>
            <p:cNvPr id="8857" name="Google Shape;8857;p85"/>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5"/>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5"/>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0" name="Google Shape;8860;p85"/>
          <p:cNvSpPr/>
          <p:nvPr/>
        </p:nvSpPr>
        <p:spPr>
          <a:xfrm>
            <a:off x="6660447"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1" name="Google Shape;8861;p85"/>
          <p:cNvGrpSpPr/>
          <p:nvPr/>
        </p:nvGrpSpPr>
        <p:grpSpPr>
          <a:xfrm>
            <a:off x="6638357" y="2245154"/>
            <a:ext cx="352803" cy="289039"/>
            <a:chOff x="-26981375" y="3951875"/>
            <a:chExt cx="296150" cy="242625"/>
          </a:xfrm>
        </p:grpSpPr>
        <p:sp>
          <p:nvSpPr>
            <p:cNvPr id="8862" name="Google Shape;8862;p85"/>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5"/>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5"/>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5" name="Google Shape;8865;p85"/>
          <p:cNvGrpSpPr/>
          <p:nvPr/>
        </p:nvGrpSpPr>
        <p:grpSpPr>
          <a:xfrm>
            <a:off x="5303399" y="2692745"/>
            <a:ext cx="351910" cy="354710"/>
            <a:chOff x="-25094250" y="3176075"/>
            <a:chExt cx="295400" cy="297750"/>
          </a:xfrm>
        </p:grpSpPr>
        <p:sp>
          <p:nvSpPr>
            <p:cNvPr id="8866" name="Google Shape;8866;p85"/>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5"/>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5"/>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9" name="Google Shape;8869;p85"/>
          <p:cNvGrpSpPr/>
          <p:nvPr/>
        </p:nvGrpSpPr>
        <p:grpSpPr>
          <a:xfrm>
            <a:off x="5303399" y="3173106"/>
            <a:ext cx="351910" cy="351880"/>
            <a:chOff x="-25094250" y="3547050"/>
            <a:chExt cx="295400" cy="295375"/>
          </a:xfrm>
        </p:grpSpPr>
        <p:sp>
          <p:nvSpPr>
            <p:cNvPr id="8870" name="Google Shape;8870;p85"/>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5"/>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5"/>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5"/>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5"/>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75" name="Google Shape;8875;p85"/>
          <p:cNvSpPr/>
          <p:nvPr/>
        </p:nvSpPr>
        <p:spPr>
          <a:xfrm>
            <a:off x="5303415"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6" name="Google Shape;8876;p85"/>
          <p:cNvGrpSpPr/>
          <p:nvPr/>
        </p:nvGrpSpPr>
        <p:grpSpPr>
          <a:xfrm>
            <a:off x="7535476" y="2693698"/>
            <a:ext cx="352803" cy="352803"/>
            <a:chOff x="-23245675" y="3148525"/>
            <a:chExt cx="296150" cy="296150"/>
          </a:xfrm>
        </p:grpSpPr>
        <p:sp>
          <p:nvSpPr>
            <p:cNvPr id="8877" name="Google Shape;8877;p85"/>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5"/>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5"/>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80" name="Google Shape;8880;p85"/>
          <p:cNvSpPr/>
          <p:nvPr/>
        </p:nvSpPr>
        <p:spPr>
          <a:xfrm>
            <a:off x="7577658"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1" name="Google Shape;8881;p85"/>
          <p:cNvGrpSpPr/>
          <p:nvPr/>
        </p:nvGrpSpPr>
        <p:grpSpPr>
          <a:xfrm>
            <a:off x="7535938" y="3622672"/>
            <a:ext cx="351880" cy="352803"/>
            <a:chOff x="-23244900" y="3888100"/>
            <a:chExt cx="295375" cy="296150"/>
          </a:xfrm>
        </p:grpSpPr>
        <p:sp>
          <p:nvSpPr>
            <p:cNvPr id="8882" name="Google Shape;8882;p85"/>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5"/>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5"/>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5"/>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5"/>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5"/>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5"/>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5"/>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5"/>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5"/>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5"/>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93" name="Google Shape;8893;p85"/>
          <p:cNvSpPr/>
          <p:nvPr/>
        </p:nvSpPr>
        <p:spPr>
          <a:xfrm>
            <a:off x="6612202"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5"/>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8895" name="Google Shape;8895;p85"/>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99" name="Shape 8899"/>
        <p:cNvGrpSpPr/>
        <p:nvPr/>
      </p:nvGrpSpPr>
      <p:grpSpPr>
        <a:xfrm>
          <a:off x="0" y="0"/>
          <a:ext cx="0" cy="0"/>
          <a:chOff x="0" y="0"/>
          <a:chExt cx="0" cy="0"/>
        </a:xfrm>
      </p:grpSpPr>
      <p:sp>
        <p:nvSpPr>
          <p:cNvPr id="8900" name="Google Shape;8900;p86"/>
          <p:cNvSpPr/>
          <p:nvPr/>
        </p:nvSpPr>
        <p:spPr>
          <a:xfrm>
            <a:off x="849879" y="13804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1" name="Google Shape;8901;p86"/>
          <p:cNvGrpSpPr/>
          <p:nvPr/>
        </p:nvGrpSpPr>
        <p:grpSpPr>
          <a:xfrm>
            <a:off x="850004" y="1823018"/>
            <a:ext cx="367261" cy="367261"/>
            <a:chOff x="-65145700" y="3727425"/>
            <a:chExt cx="317425" cy="317425"/>
          </a:xfrm>
        </p:grpSpPr>
        <p:sp>
          <p:nvSpPr>
            <p:cNvPr id="8902" name="Google Shape;8902;p86"/>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6"/>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86"/>
          <p:cNvGrpSpPr/>
          <p:nvPr/>
        </p:nvGrpSpPr>
        <p:grpSpPr>
          <a:xfrm>
            <a:off x="853201" y="2251933"/>
            <a:ext cx="360868" cy="367261"/>
            <a:chOff x="-65144125" y="4094450"/>
            <a:chExt cx="311900" cy="317425"/>
          </a:xfrm>
        </p:grpSpPr>
        <p:sp>
          <p:nvSpPr>
            <p:cNvPr id="8905" name="Google Shape;8905;p86"/>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6"/>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6"/>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8" name="Google Shape;8908;p86"/>
          <p:cNvSpPr/>
          <p:nvPr/>
        </p:nvSpPr>
        <p:spPr>
          <a:xfrm>
            <a:off x="3057429" y="13790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9" name="Google Shape;8909;p86"/>
          <p:cNvGrpSpPr/>
          <p:nvPr/>
        </p:nvGrpSpPr>
        <p:grpSpPr>
          <a:xfrm>
            <a:off x="3056770" y="1822628"/>
            <a:ext cx="370645" cy="368042"/>
            <a:chOff x="-63250675" y="3744075"/>
            <a:chExt cx="320350" cy="318100"/>
          </a:xfrm>
        </p:grpSpPr>
        <p:sp>
          <p:nvSpPr>
            <p:cNvPr id="8910" name="Google Shape;8910;p86"/>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6"/>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6"/>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3" name="Google Shape;8913;p86"/>
          <p:cNvGrpSpPr/>
          <p:nvPr/>
        </p:nvGrpSpPr>
        <p:grpSpPr>
          <a:xfrm>
            <a:off x="3058462" y="2251933"/>
            <a:ext cx="367261" cy="367261"/>
            <a:chOff x="-63250675" y="4110200"/>
            <a:chExt cx="317425" cy="317425"/>
          </a:xfrm>
        </p:grpSpPr>
        <p:sp>
          <p:nvSpPr>
            <p:cNvPr id="8914" name="Google Shape;8914;p86"/>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6"/>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6"/>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6"/>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6"/>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6"/>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6"/>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6"/>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6"/>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3" name="Google Shape;8923;p86"/>
          <p:cNvGrpSpPr/>
          <p:nvPr/>
        </p:nvGrpSpPr>
        <p:grpSpPr>
          <a:xfrm>
            <a:off x="1737509" y="2749028"/>
            <a:ext cx="359075" cy="358844"/>
            <a:chOff x="-61351725" y="3372400"/>
            <a:chExt cx="310350" cy="310150"/>
          </a:xfrm>
        </p:grpSpPr>
        <p:sp>
          <p:nvSpPr>
            <p:cNvPr id="8924" name="Google Shape;8924;p86"/>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6"/>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6"/>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7" name="Google Shape;8927;p86"/>
          <p:cNvGrpSpPr/>
          <p:nvPr/>
        </p:nvGrpSpPr>
        <p:grpSpPr>
          <a:xfrm>
            <a:off x="1733864" y="3212084"/>
            <a:ext cx="366364" cy="333534"/>
            <a:chOff x="-61354875" y="3751050"/>
            <a:chExt cx="316650" cy="288275"/>
          </a:xfrm>
        </p:grpSpPr>
        <p:sp>
          <p:nvSpPr>
            <p:cNvPr id="8928" name="Google Shape;8928;p86"/>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6"/>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6"/>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86"/>
          <p:cNvGrpSpPr/>
          <p:nvPr/>
        </p:nvGrpSpPr>
        <p:grpSpPr>
          <a:xfrm>
            <a:off x="1733864" y="3653724"/>
            <a:ext cx="366364" cy="367290"/>
            <a:chOff x="-61354875" y="4101525"/>
            <a:chExt cx="316650" cy="317450"/>
          </a:xfrm>
        </p:grpSpPr>
        <p:sp>
          <p:nvSpPr>
            <p:cNvPr id="8932" name="Google Shape;8932;p86"/>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6"/>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86"/>
          <p:cNvGrpSpPr/>
          <p:nvPr/>
        </p:nvGrpSpPr>
        <p:grpSpPr>
          <a:xfrm>
            <a:off x="3950299" y="2745600"/>
            <a:ext cx="368157" cy="365699"/>
            <a:chOff x="-59470075" y="3308975"/>
            <a:chExt cx="318200" cy="316075"/>
          </a:xfrm>
        </p:grpSpPr>
        <p:sp>
          <p:nvSpPr>
            <p:cNvPr id="8935" name="Google Shape;8935;p86"/>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6"/>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6"/>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6"/>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6"/>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6"/>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6"/>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6"/>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6"/>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86"/>
          <p:cNvGrpSpPr/>
          <p:nvPr/>
        </p:nvGrpSpPr>
        <p:grpSpPr>
          <a:xfrm>
            <a:off x="1295729" y="1381305"/>
            <a:ext cx="367261" cy="364686"/>
            <a:chOff x="-64781025" y="3361050"/>
            <a:chExt cx="317425" cy="315200"/>
          </a:xfrm>
        </p:grpSpPr>
        <p:sp>
          <p:nvSpPr>
            <p:cNvPr id="8945" name="Google Shape;8945;p86"/>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6"/>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6"/>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6"/>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49" name="Google Shape;8949;p86"/>
          <p:cNvSpPr/>
          <p:nvPr/>
        </p:nvSpPr>
        <p:spPr>
          <a:xfrm>
            <a:off x="1295604" y="18239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6"/>
          <p:cNvSpPr/>
          <p:nvPr/>
        </p:nvSpPr>
        <p:spPr>
          <a:xfrm>
            <a:off x="1322938" y="22519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6"/>
          <p:cNvSpPr/>
          <p:nvPr/>
        </p:nvSpPr>
        <p:spPr>
          <a:xfrm>
            <a:off x="3508223" y="14205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2" name="Google Shape;8952;p86"/>
          <p:cNvGrpSpPr/>
          <p:nvPr/>
        </p:nvGrpSpPr>
        <p:grpSpPr>
          <a:xfrm>
            <a:off x="3500129" y="1822744"/>
            <a:ext cx="382765" cy="367810"/>
            <a:chOff x="-62890750" y="3747425"/>
            <a:chExt cx="330825" cy="317900"/>
          </a:xfrm>
        </p:grpSpPr>
        <p:sp>
          <p:nvSpPr>
            <p:cNvPr id="8953" name="Google Shape;8953;p86"/>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6"/>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6"/>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6"/>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6"/>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6"/>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6"/>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6"/>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6"/>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6"/>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6"/>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6"/>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6"/>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6"/>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86"/>
          <p:cNvGrpSpPr/>
          <p:nvPr/>
        </p:nvGrpSpPr>
        <p:grpSpPr>
          <a:xfrm>
            <a:off x="3507881" y="2252381"/>
            <a:ext cx="367261" cy="366364"/>
            <a:chOff x="-62884425" y="4111775"/>
            <a:chExt cx="317425" cy="316650"/>
          </a:xfrm>
        </p:grpSpPr>
        <p:sp>
          <p:nvSpPr>
            <p:cNvPr id="8968" name="Google Shape;8968;p86"/>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6"/>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0" name="Google Shape;8970;p86"/>
          <p:cNvGrpSpPr/>
          <p:nvPr/>
        </p:nvGrpSpPr>
        <p:grpSpPr>
          <a:xfrm>
            <a:off x="2180515" y="2748450"/>
            <a:ext cx="365438" cy="360001"/>
            <a:chOff x="-60991775" y="3376900"/>
            <a:chExt cx="315850" cy="311150"/>
          </a:xfrm>
        </p:grpSpPr>
        <p:sp>
          <p:nvSpPr>
            <p:cNvPr id="8971" name="Google Shape;8971;p86"/>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6"/>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6"/>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86"/>
          <p:cNvGrpSpPr/>
          <p:nvPr/>
        </p:nvGrpSpPr>
        <p:grpSpPr>
          <a:xfrm>
            <a:off x="2180052" y="3199314"/>
            <a:ext cx="366364" cy="359075"/>
            <a:chOff x="-60988625" y="3740800"/>
            <a:chExt cx="316650" cy="310350"/>
          </a:xfrm>
        </p:grpSpPr>
        <p:sp>
          <p:nvSpPr>
            <p:cNvPr id="8975" name="Google Shape;8975;p86"/>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6"/>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6"/>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86"/>
          <p:cNvGrpSpPr/>
          <p:nvPr/>
        </p:nvGrpSpPr>
        <p:grpSpPr>
          <a:xfrm>
            <a:off x="2180052" y="3654765"/>
            <a:ext cx="366364" cy="365207"/>
            <a:chOff x="-60987850" y="4100950"/>
            <a:chExt cx="316650" cy="315650"/>
          </a:xfrm>
        </p:grpSpPr>
        <p:sp>
          <p:nvSpPr>
            <p:cNvPr id="8979" name="Google Shape;8979;p86"/>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6"/>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6"/>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6"/>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6"/>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4" name="Google Shape;8984;p86"/>
          <p:cNvGrpSpPr/>
          <p:nvPr/>
        </p:nvGrpSpPr>
        <p:grpSpPr>
          <a:xfrm>
            <a:off x="3949836" y="3200225"/>
            <a:ext cx="369083" cy="357253"/>
            <a:chOff x="-59447250" y="3706150"/>
            <a:chExt cx="319000" cy="308775"/>
          </a:xfrm>
        </p:grpSpPr>
        <p:sp>
          <p:nvSpPr>
            <p:cNvPr id="8985" name="Google Shape;8985;p86"/>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6"/>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6"/>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6"/>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86"/>
          <p:cNvGrpSpPr/>
          <p:nvPr/>
        </p:nvGrpSpPr>
        <p:grpSpPr>
          <a:xfrm>
            <a:off x="1738564" y="1381536"/>
            <a:ext cx="368186" cy="364224"/>
            <a:chOff x="-64406125" y="3362225"/>
            <a:chExt cx="318225" cy="314800"/>
          </a:xfrm>
        </p:grpSpPr>
        <p:sp>
          <p:nvSpPr>
            <p:cNvPr id="8990" name="Google Shape;8990;p86"/>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6"/>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2" name="Google Shape;8992;p86"/>
          <p:cNvSpPr/>
          <p:nvPr/>
        </p:nvSpPr>
        <p:spPr>
          <a:xfrm>
            <a:off x="1801771" y="18230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3" name="Google Shape;8993;p86"/>
          <p:cNvGrpSpPr/>
          <p:nvPr/>
        </p:nvGrpSpPr>
        <p:grpSpPr>
          <a:xfrm>
            <a:off x="1739027" y="2252381"/>
            <a:ext cx="367261" cy="366364"/>
            <a:chOff x="-64410850" y="4094450"/>
            <a:chExt cx="317425" cy="316650"/>
          </a:xfrm>
        </p:grpSpPr>
        <p:sp>
          <p:nvSpPr>
            <p:cNvPr id="8994" name="Google Shape;8994;p86"/>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6"/>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6"/>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7" name="Google Shape;8997;p86"/>
          <p:cNvSpPr/>
          <p:nvPr/>
        </p:nvSpPr>
        <p:spPr>
          <a:xfrm>
            <a:off x="3983247" y="13799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8" name="Google Shape;8998;p86"/>
          <p:cNvGrpSpPr/>
          <p:nvPr/>
        </p:nvGrpSpPr>
        <p:grpSpPr>
          <a:xfrm>
            <a:off x="3960575" y="1822454"/>
            <a:ext cx="365467" cy="368389"/>
            <a:chOff x="-62516625" y="3743175"/>
            <a:chExt cx="315875" cy="318400"/>
          </a:xfrm>
        </p:grpSpPr>
        <p:sp>
          <p:nvSpPr>
            <p:cNvPr id="8999" name="Google Shape;8999;p86"/>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6"/>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86"/>
          <p:cNvGrpSpPr/>
          <p:nvPr/>
        </p:nvGrpSpPr>
        <p:grpSpPr>
          <a:xfrm>
            <a:off x="3967415" y="2272426"/>
            <a:ext cx="351786" cy="326274"/>
            <a:chOff x="-62511900" y="4129100"/>
            <a:chExt cx="304050" cy="282000"/>
          </a:xfrm>
        </p:grpSpPr>
        <p:sp>
          <p:nvSpPr>
            <p:cNvPr id="9002" name="Google Shape;9002;p86"/>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6"/>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6"/>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6"/>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6"/>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7" name="Google Shape;9007;p86"/>
          <p:cNvGrpSpPr/>
          <p:nvPr/>
        </p:nvGrpSpPr>
        <p:grpSpPr>
          <a:xfrm>
            <a:off x="2645537" y="2744820"/>
            <a:ext cx="310770" cy="367261"/>
            <a:chOff x="-60597975" y="3367475"/>
            <a:chExt cx="268600" cy="317425"/>
          </a:xfrm>
        </p:grpSpPr>
        <p:sp>
          <p:nvSpPr>
            <p:cNvPr id="9008" name="Google Shape;9008;p86"/>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6"/>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6"/>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6"/>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6"/>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13" name="Google Shape;9013;p86"/>
          <p:cNvSpPr/>
          <p:nvPr/>
        </p:nvSpPr>
        <p:spPr>
          <a:xfrm>
            <a:off x="2616264" y="31963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14" name="Google Shape;9014;p86"/>
          <p:cNvGrpSpPr/>
          <p:nvPr/>
        </p:nvGrpSpPr>
        <p:grpSpPr>
          <a:xfrm>
            <a:off x="2617740" y="3706136"/>
            <a:ext cx="366364" cy="262465"/>
            <a:chOff x="-60621600" y="4145650"/>
            <a:chExt cx="316650" cy="226850"/>
          </a:xfrm>
        </p:grpSpPr>
        <p:sp>
          <p:nvSpPr>
            <p:cNvPr id="9015" name="Google Shape;9015;p86"/>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6"/>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6"/>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86"/>
          <p:cNvGrpSpPr/>
          <p:nvPr/>
        </p:nvGrpSpPr>
        <p:grpSpPr>
          <a:xfrm>
            <a:off x="3954392" y="3654635"/>
            <a:ext cx="359972" cy="365467"/>
            <a:chOff x="-59400775" y="4084200"/>
            <a:chExt cx="311125" cy="315875"/>
          </a:xfrm>
        </p:grpSpPr>
        <p:sp>
          <p:nvSpPr>
            <p:cNvPr id="9019" name="Google Shape;9019;p86"/>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6"/>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6"/>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6"/>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6"/>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6"/>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86"/>
          <p:cNvGrpSpPr/>
          <p:nvPr/>
        </p:nvGrpSpPr>
        <p:grpSpPr>
          <a:xfrm>
            <a:off x="2178486" y="1380466"/>
            <a:ext cx="365438" cy="366364"/>
            <a:chOff x="-64044600" y="3360375"/>
            <a:chExt cx="315850" cy="316650"/>
          </a:xfrm>
        </p:grpSpPr>
        <p:sp>
          <p:nvSpPr>
            <p:cNvPr id="9026" name="Google Shape;9026;p86"/>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6"/>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6"/>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86"/>
          <p:cNvGrpSpPr/>
          <p:nvPr/>
        </p:nvGrpSpPr>
        <p:grpSpPr>
          <a:xfrm>
            <a:off x="2204909" y="1823018"/>
            <a:ext cx="312592" cy="367261"/>
            <a:chOff x="-64022550" y="3727425"/>
            <a:chExt cx="270175" cy="317425"/>
          </a:xfrm>
        </p:grpSpPr>
        <p:sp>
          <p:nvSpPr>
            <p:cNvPr id="9030" name="Google Shape;9030;p86"/>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6"/>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6"/>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86"/>
          <p:cNvGrpSpPr/>
          <p:nvPr/>
        </p:nvGrpSpPr>
        <p:grpSpPr>
          <a:xfrm>
            <a:off x="2229047" y="2251918"/>
            <a:ext cx="264317" cy="367290"/>
            <a:chOff x="-64001300" y="4093650"/>
            <a:chExt cx="228450" cy="317450"/>
          </a:xfrm>
        </p:grpSpPr>
        <p:sp>
          <p:nvSpPr>
            <p:cNvPr id="9034" name="Google Shape;9034;p86"/>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6"/>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6"/>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6"/>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86"/>
          <p:cNvGrpSpPr/>
          <p:nvPr/>
        </p:nvGrpSpPr>
        <p:grpSpPr>
          <a:xfrm>
            <a:off x="848051" y="2745210"/>
            <a:ext cx="359972" cy="366480"/>
            <a:chOff x="-62148800" y="3377700"/>
            <a:chExt cx="311125" cy="316750"/>
          </a:xfrm>
        </p:grpSpPr>
        <p:sp>
          <p:nvSpPr>
            <p:cNvPr id="9039" name="Google Shape;9039;p86"/>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6"/>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1" name="Google Shape;9041;p86"/>
          <p:cNvGrpSpPr/>
          <p:nvPr/>
        </p:nvGrpSpPr>
        <p:grpSpPr>
          <a:xfrm>
            <a:off x="843958" y="3195207"/>
            <a:ext cx="368157" cy="367290"/>
            <a:chOff x="-62154300" y="3743950"/>
            <a:chExt cx="318200" cy="317450"/>
          </a:xfrm>
        </p:grpSpPr>
        <p:sp>
          <p:nvSpPr>
            <p:cNvPr id="9042" name="Google Shape;9042;p86"/>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6"/>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4" name="Google Shape;9044;p86"/>
          <p:cNvGrpSpPr/>
          <p:nvPr/>
        </p:nvGrpSpPr>
        <p:grpSpPr>
          <a:xfrm>
            <a:off x="843944" y="3654187"/>
            <a:ext cx="368186" cy="366364"/>
            <a:chOff x="-62151950" y="4111775"/>
            <a:chExt cx="318225" cy="316650"/>
          </a:xfrm>
        </p:grpSpPr>
        <p:sp>
          <p:nvSpPr>
            <p:cNvPr id="9045" name="Google Shape;9045;p86"/>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6"/>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6"/>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6"/>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86"/>
          <p:cNvGrpSpPr/>
          <p:nvPr/>
        </p:nvGrpSpPr>
        <p:grpSpPr>
          <a:xfrm>
            <a:off x="3062568" y="2744733"/>
            <a:ext cx="368157" cy="367434"/>
            <a:chOff x="-60254550" y="3367325"/>
            <a:chExt cx="318200" cy="317575"/>
          </a:xfrm>
        </p:grpSpPr>
        <p:sp>
          <p:nvSpPr>
            <p:cNvPr id="9050" name="Google Shape;9050;p86"/>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6"/>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6"/>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6"/>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86"/>
          <p:cNvGrpSpPr/>
          <p:nvPr/>
        </p:nvGrpSpPr>
        <p:grpSpPr>
          <a:xfrm>
            <a:off x="3063465" y="3195727"/>
            <a:ext cx="366364" cy="366248"/>
            <a:chOff x="-60255350" y="3733825"/>
            <a:chExt cx="316650" cy="316550"/>
          </a:xfrm>
        </p:grpSpPr>
        <p:sp>
          <p:nvSpPr>
            <p:cNvPr id="9055" name="Google Shape;9055;p86"/>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6"/>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6"/>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6"/>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6"/>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6"/>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6"/>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2" name="Google Shape;9062;p86"/>
          <p:cNvGrpSpPr/>
          <p:nvPr/>
        </p:nvGrpSpPr>
        <p:grpSpPr>
          <a:xfrm>
            <a:off x="3091262" y="3654635"/>
            <a:ext cx="310770" cy="365467"/>
            <a:chOff x="-60232500" y="4101525"/>
            <a:chExt cx="268600" cy="315875"/>
          </a:xfrm>
        </p:grpSpPr>
        <p:sp>
          <p:nvSpPr>
            <p:cNvPr id="9063" name="Google Shape;9063;p86"/>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6"/>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65" name="Google Shape;9065;p86"/>
          <p:cNvSpPr/>
          <p:nvPr/>
        </p:nvSpPr>
        <p:spPr>
          <a:xfrm>
            <a:off x="2179036" y="41235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66" name="Google Shape;9066;p86"/>
          <p:cNvGrpSpPr/>
          <p:nvPr/>
        </p:nvGrpSpPr>
        <p:grpSpPr>
          <a:xfrm>
            <a:off x="2624262" y="1380466"/>
            <a:ext cx="368186" cy="366364"/>
            <a:chOff x="-63679950" y="3360375"/>
            <a:chExt cx="318225" cy="316650"/>
          </a:xfrm>
        </p:grpSpPr>
        <p:sp>
          <p:nvSpPr>
            <p:cNvPr id="9067" name="Google Shape;9067;p86"/>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6"/>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6"/>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6"/>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1" name="Google Shape;9071;p86"/>
          <p:cNvSpPr/>
          <p:nvPr/>
        </p:nvSpPr>
        <p:spPr>
          <a:xfrm>
            <a:off x="2623229" y="18227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72" name="Google Shape;9072;p86"/>
          <p:cNvGrpSpPr/>
          <p:nvPr/>
        </p:nvGrpSpPr>
        <p:grpSpPr>
          <a:xfrm>
            <a:off x="2622889" y="2251803"/>
            <a:ext cx="370934" cy="367521"/>
            <a:chOff x="-63679950" y="4093450"/>
            <a:chExt cx="320600" cy="317650"/>
          </a:xfrm>
        </p:grpSpPr>
        <p:sp>
          <p:nvSpPr>
            <p:cNvPr id="9073" name="Google Shape;9073;p86"/>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6"/>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6"/>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86"/>
          <p:cNvGrpSpPr/>
          <p:nvPr/>
        </p:nvGrpSpPr>
        <p:grpSpPr>
          <a:xfrm>
            <a:off x="1283006" y="2744805"/>
            <a:ext cx="366364" cy="367290"/>
            <a:chOff x="-61784125" y="3377700"/>
            <a:chExt cx="316650" cy="317450"/>
          </a:xfrm>
        </p:grpSpPr>
        <p:sp>
          <p:nvSpPr>
            <p:cNvPr id="9077" name="Google Shape;9077;p86"/>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6"/>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6"/>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6"/>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6"/>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6"/>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6"/>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4" name="Google Shape;9084;p86"/>
          <p:cNvGrpSpPr/>
          <p:nvPr/>
        </p:nvGrpSpPr>
        <p:grpSpPr>
          <a:xfrm>
            <a:off x="1283006" y="3195207"/>
            <a:ext cx="366364" cy="367290"/>
            <a:chOff x="-61783350" y="3743950"/>
            <a:chExt cx="316650" cy="317450"/>
          </a:xfrm>
        </p:grpSpPr>
        <p:sp>
          <p:nvSpPr>
            <p:cNvPr id="9085" name="Google Shape;9085;p86"/>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6"/>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7" name="Google Shape;9087;p86"/>
          <p:cNvSpPr/>
          <p:nvPr/>
        </p:nvSpPr>
        <p:spPr>
          <a:xfrm>
            <a:off x="1282887" y="36540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6"/>
          <p:cNvSpPr/>
          <p:nvPr/>
        </p:nvSpPr>
        <p:spPr>
          <a:xfrm>
            <a:off x="3505689" y="27546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6"/>
          <p:cNvSpPr/>
          <p:nvPr/>
        </p:nvSpPr>
        <p:spPr>
          <a:xfrm>
            <a:off x="3504778" y="32352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0" name="Google Shape;9090;p86"/>
          <p:cNvGrpSpPr/>
          <p:nvPr/>
        </p:nvGrpSpPr>
        <p:grpSpPr>
          <a:xfrm>
            <a:off x="3504430" y="3655040"/>
            <a:ext cx="369112" cy="364657"/>
            <a:chOff x="-59869425" y="4102225"/>
            <a:chExt cx="319025" cy="315175"/>
          </a:xfrm>
        </p:grpSpPr>
        <p:sp>
          <p:nvSpPr>
            <p:cNvPr id="9091" name="Google Shape;9091;p86"/>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6"/>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6"/>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6"/>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5" name="Google Shape;9095;p86"/>
          <p:cNvGrpSpPr/>
          <p:nvPr/>
        </p:nvGrpSpPr>
        <p:grpSpPr>
          <a:xfrm>
            <a:off x="2623233" y="4123862"/>
            <a:ext cx="366364" cy="365467"/>
            <a:chOff x="-59029025" y="3711650"/>
            <a:chExt cx="316650" cy="315875"/>
          </a:xfrm>
        </p:grpSpPr>
        <p:sp>
          <p:nvSpPr>
            <p:cNvPr id="9096" name="Google Shape;9096;p86"/>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6"/>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6"/>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6"/>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6"/>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6"/>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6"/>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86"/>
          <p:cNvGrpSpPr/>
          <p:nvPr/>
        </p:nvGrpSpPr>
        <p:grpSpPr>
          <a:xfrm>
            <a:off x="4859311" y="1379917"/>
            <a:ext cx="351940" cy="348188"/>
            <a:chOff x="581525" y="3254850"/>
            <a:chExt cx="297750" cy="294575"/>
          </a:xfrm>
        </p:grpSpPr>
        <p:sp>
          <p:nvSpPr>
            <p:cNvPr id="9104" name="Google Shape;9104;p86"/>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6"/>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6"/>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86"/>
          <p:cNvGrpSpPr/>
          <p:nvPr/>
        </p:nvGrpSpPr>
        <p:grpSpPr>
          <a:xfrm>
            <a:off x="4858380" y="1818853"/>
            <a:ext cx="353802" cy="351497"/>
            <a:chOff x="580725" y="3617925"/>
            <a:chExt cx="299325" cy="297375"/>
          </a:xfrm>
        </p:grpSpPr>
        <p:sp>
          <p:nvSpPr>
            <p:cNvPr id="9108" name="Google Shape;9108;p86"/>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6"/>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6"/>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6"/>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6"/>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3" name="Google Shape;9113;p86"/>
          <p:cNvGrpSpPr/>
          <p:nvPr/>
        </p:nvGrpSpPr>
        <p:grpSpPr>
          <a:xfrm>
            <a:off x="4860242" y="2266043"/>
            <a:ext cx="350079" cy="350079"/>
            <a:chOff x="583100" y="3982600"/>
            <a:chExt cx="296175" cy="296175"/>
          </a:xfrm>
        </p:grpSpPr>
        <p:sp>
          <p:nvSpPr>
            <p:cNvPr id="9114" name="Google Shape;9114;p86"/>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6"/>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6"/>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6"/>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6"/>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6"/>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6"/>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86"/>
          <p:cNvGrpSpPr/>
          <p:nvPr/>
        </p:nvGrpSpPr>
        <p:grpSpPr>
          <a:xfrm>
            <a:off x="7092856" y="1379667"/>
            <a:ext cx="307231" cy="348690"/>
            <a:chOff x="2423775" y="3226875"/>
            <a:chExt cx="259925" cy="295000"/>
          </a:xfrm>
        </p:grpSpPr>
        <p:sp>
          <p:nvSpPr>
            <p:cNvPr id="9122" name="Google Shape;9122;p86"/>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6"/>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6"/>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5" name="Google Shape;9125;p86"/>
          <p:cNvGrpSpPr/>
          <p:nvPr/>
        </p:nvGrpSpPr>
        <p:grpSpPr>
          <a:xfrm>
            <a:off x="7070043" y="1820952"/>
            <a:ext cx="352857" cy="347301"/>
            <a:chOff x="2404875" y="3592725"/>
            <a:chExt cx="298525" cy="293825"/>
          </a:xfrm>
        </p:grpSpPr>
        <p:sp>
          <p:nvSpPr>
            <p:cNvPr id="9126" name="Google Shape;9126;p86"/>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6"/>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6"/>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9" name="Google Shape;9129;p86"/>
          <p:cNvGrpSpPr/>
          <p:nvPr/>
        </p:nvGrpSpPr>
        <p:grpSpPr>
          <a:xfrm>
            <a:off x="7070974" y="2266517"/>
            <a:ext cx="350995" cy="349133"/>
            <a:chOff x="2404875" y="3955825"/>
            <a:chExt cx="296950" cy="295375"/>
          </a:xfrm>
        </p:grpSpPr>
        <p:sp>
          <p:nvSpPr>
            <p:cNvPr id="9130" name="Google Shape;9130;p86"/>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6"/>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6"/>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6"/>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4" name="Google Shape;9134;p86"/>
          <p:cNvGrpSpPr/>
          <p:nvPr/>
        </p:nvGrpSpPr>
        <p:grpSpPr>
          <a:xfrm>
            <a:off x="5764954" y="2730711"/>
            <a:ext cx="349163" cy="350079"/>
            <a:chOff x="4263650" y="3235150"/>
            <a:chExt cx="295400" cy="296175"/>
          </a:xfrm>
        </p:grpSpPr>
        <p:sp>
          <p:nvSpPr>
            <p:cNvPr id="9135" name="Google Shape;9135;p86"/>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6"/>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6"/>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6"/>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6"/>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86"/>
          <p:cNvGrpSpPr/>
          <p:nvPr/>
        </p:nvGrpSpPr>
        <p:grpSpPr>
          <a:xfrm>
            <a:off x="5762634" y="3189872"/>
            <a:ext cx="353802" cy="327739"/>
            <a:chOff x="4266025" y="3609275"/>
            <a:chExt cx="299325" cy="277275"/>
          </a:xfrm>
        </p:grpSpPr>
        <p:sp>
          <p:nvSpPr>
            <p:cNvPr id="9141" name="Google Shape;9141;p86"/>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6"/>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86"/>
          <p:cNvGrpSpPr/>
          <p:nvPr/>
        </p:nvGrpSpPr>
        <p:grpSpPr>
          <a:xfrm>
            <a:off x="5763092" y="3655259"/>
            <a:ext cx="352886" cy="349133"/>
            <a:chOff x="4263650" y="3963700"/>
            <a:chExt cx="298550" cy="295375"/>
          </a:xfrm>
        </p:grpSpPr>
        <p:sp>
          <p:nvSpPr>
            <p:cNvPr id="9144" name="Google Shape;9144;p86"/>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6"/>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6"/>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6"/>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6"/>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6"/>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6"/>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86"/>
          <p:cNvGrpSpPr/>
          <p:nvPr/>
        </p:nvGrpSpPr>
        <p:grpSpPr>
          <a:xfrm>
            <a:off x="8041429" y="2730711"/>
            <a:ext cx="226264" cy="350079"/>
            <a:chOff x="6164975" y="3211525"/>
            <a:chExt cx="191425" cy="296175"/>
          </a:xfrm>
        </p:grpSpPr>
        <p:sp>
          <p:nvSpPr>
            <p:cNvPr id="9152" name="Google Shape;9152;p86"/>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6"/>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6"/>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6"/>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6"/>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6"/>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6"/>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86"/>
          <p:cNvGrpSpPr/>
          <p:nvPr/>
        </p:nvGrpSpPr>
        <p:grpSpPr>
          <a:xfrm>
            <a:off x="5303466" y="1378987"/>
            <a:ext cx="352886" cy="350049"/>
            <a:chOff x="946175" y="3253275"/>
            <a:chExt cx="298550" cy="296150"/>
          </a:xfrm>
        </p:grpSpPr>
        <p:sp>
          <p:nvSpPr>
            <p:cNvPr id="9160" name="Google Shape;9160;p86"/>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6"/>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6"/>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6"/>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6"/>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5" name="Google Shape;9165;p86"/>
          <p:cNvGrpSpPr/>
          <p:nvPr/>
        </p:nvGrpSpPr>
        <p:grpSpPr>
          <a:xfrm>
            <a:off x="5304397" y="1820951"/>
            <a:ext cx="351024" cy="347301"/>
            <a:chOff x="946175" y="3619500"/>
            <a:chExt cx="296975" cy="293825"/>
          </a:xfrm>
        </p:grpSpPr>
        <p:sp>
          <p:nvSpPr>
            <p:cNvPr id="9166" name="Google Shape;9166;p86"/>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6"/>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6"/>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6"/>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6"/>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6"/>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2" name="Google Shape;9172;p86"/>
          <p:cNvGrpSpPr/>
          <p:nvPr/>
        </p:nvGrpSpPr>
        <p:grpSpPr>
          <a:xfrm>
            <a:off x="5303939" y="2265585"/>
            <a:ext cx="351940" cy="350995"/>
            <a:chOff x="944600" y="3981825"/>
            <a:chExt cx="297750" cy="296950"/>
          </a:xfrm>
        </p:grpSpPr>
        <p:sp>
          <p:nvSpPr>
            <p:cNvPr id="9173" name="Google Shape;9173;p86"/>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6"/>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6"/>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6"/>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7" name="Google Shape;9177;p86"/>
          <p:cNvGrpSpPr/>
          <p:nvPr/>
        </p:nvGrpSpPr>
        <p:grpSpPr>
          <a:xfrm>
            <a:off x="7520875" y="1379445"/>
            <a:ext cx="350079" cy="349133"/>
            <a:chOff x="2768750" y="3227275"/>
            <a:chExt cx="296175" cy="295375"/>
          </a:xfrm>
        </p:grpSpPr>
        <p:sp>
          <p:nvSpPr>
            <p:cNvPr id="9178" name="Google Shape;9178;p86"/>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6"/>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6"/>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6"/>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6"/>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6"/>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6"/>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6"/>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6" name="Google Shape;9186;p86"/>
          <p:cNvGrpSpPr/>
          <p:nvPr/>
        </p:nvGrpSpPr>
        <p:grpSpPr>
          <a:xfrm>
            <a:off x="7541826" y="1820317"/>
            <a:ext cx="308177" cy="348572"/>
            <a:chOff x="2786075" y="3591800"/>
            <a:chExt cx="260725" cy="294900"/>
          </a:xfrm>
        </p:grpSpPr>
        <p:sp>
          <p:nvSpPr>
            <p:cNvPr id="9187" name="Google Shape;9187;p86"/>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6"/>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6"/>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6"/>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6"/>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86"/>
          <p:cNvGrpSpPr/>
          <p:nvPr/>
        </p:nvGrpSpPr>
        <p:grpSpPr>
          <a:xfrm>
            <a:off x="7582324" y="2266044"/>
            <a:ext cx="227180" cy="350079"/>
            <a:chOff x="2819150" y="3955025"/>
            <a:chExt cx="192200" cy="296175"/>
          </a:xfrm>
        </p:grpSpPr>
        <p:sp>
          <p:nvSpPr>
            <p:cNvPr id="9193" name="Google Shape;9193;p86"/>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6"/>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6"/>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6"/>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7" name="Google Shape;9197;p86"/>
          <p:cNvGrpSpPr/>
          <p:nvPr/>
        </p:nvGrpSpPr>
        <p:grpSpPr>
          <a:xfrm>
            <a:off x="6206097" y="2731642"/>
            <a:ext cx="349133" cy="348217"/>
            <a:chOff x="4629125" y="3235150"/>
            <a:chExt cx="295375" cy="294600"/>
          </a:xfrm>
        </p:grpSpPr>
        <p:sp>
          <p:nvSpPr>
            <p:cNvPr id="9198" name="Google Shape;9198;p86"/>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6"/>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6"/>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6"/>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6"/>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86"/>
          <p:cNvGrpSpPr/>
          <p:nvPr/>
        </p:nvGrpSpPr>
        <p:grpSpPr>
          <a:xfrm>
            <a:off x="6206082" y="3179175"/>
            <a:ext cx="349163" cy="349133"/>
            <a:chOff x="4628325" y="3599825"/>
            <a:chExt cx="295400" cy="295375"/>
          </a:xfrm>
        </p:grpSpPr>
        <p:sp>
          <p:nvSpPr>
            <p:cNvPr id="9204" name="Google Shape;9204;p86"/>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6"/>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6"/>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6"/>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6"/>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6"/>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6"/>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6"/>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6"/>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6"/>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6"/>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6"/>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6" name="Google Shape;9216;p86"/>
          <p:cNvGrpSpPr/>
          <p:nvPr/>
        </p:nvGrpSpPr>
        <p:grpSpPr>
          <a:xfrm>
            <a:off x="6227033" y="3654786"/>
            <a:ext cx="307261" cy="350079"/>
            <a:chOff x="4645650" y="3962900"/>
            <a:chExt cx="259950" cy="296175"/>
          </a:xfrm>
        </p:grpSpPr>
        <p:sp>
          <p:nvSpPr>
            <p:cNvPr id="9217" name="Google Shape;9217;p86"/>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6"/>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6"/>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6"/>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6"/>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6"/>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86"/>
          <p:cNvGrpSpPr/>
          <p:nvPr/>
        </p:nvGrpSpPr>
        <p:grpSpPr>
          <a:xfrm>
            <a:off x="7979994" y="3179648"/>
            <a:ext cx="349133" cy="348188"/>
            <a:chOff x="6143725" y="3582500"/>
            <a:chExt cx="295375" cy="294575"/>
          </a:xfrm>
        </p:grpSpPr>
        <p:sp>
          <p:nvSpPr>
            <p:cNvPr id="9224" name="Google Shape;9224;p86"/>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6"/>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6"/>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6"/>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6"/>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6"/>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6"/>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86"/>
          <p:cNvGrpSpPr/>
          <p:nvPr/>
        </p:nvGrpSpPr>
        <p:grpSpPr>
          <a:xfrm>
            <a:off x="5748820" y="1378987"/>
            <a:ext cx="350995" cy="350049"/>
            <a:chOff x="1310075" y="3253275"/>
            <a:chExt cx="296950" cy="296150"/>
          </a:xfrm>
        </p:grpSpPr>
        <p:sp>
          <p:nvSpPr>
            <p:cNvPr id="9232" name="Google Shape;9232;p86"/>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6"/>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6"/>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5" name="Google Shape;9235;p86"/>
          <p:cNvSpPr/>
          <p:nvPr/>
        </p:nvSpPr>
        <p:spPr>
          <a:xfrm>
            <a:off x="5750241" y="18210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6" name="Google Shape;9236;p86"/>
          <p:cNvGrpSpPr/>
          <p:nvPr/>
        </p:nvGrpSpPr>
        <p:grpSpPr>
          <a:xfrm>
            <a:off x="5748347" y="2265246"/>
            <a:ext cx="351941" cy="351675"/>
            <a:chOff x="1310075" y="3980250"/>
            <a:chExt cx="297750" cy="297525"/>
          </a:xfrm>
        </p:grpSpPr>
        <p:sp>
          <p:nvSpPr>
            <p:cNvPr id="9237" name="Google Shape;9237;p86"/>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6"/>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6"/>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6"/>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86"/>
          <p:cNvGrpSpPr/>
          <p:nvPr/>
        </p:nvGrpSpPr>
        <p:grpSpPr>
          <a:xfrm>
            <a:off x="8013136" y="1379445"/>
            <a:ext cx="266305" cy="349133"/>
            <a:chOff x="3167275" y="3227275"/>
            <a:chExt cx="225300" cy="295375"/>
          </a:xfrm>
        </p:grpSpPr>
        <p:sp>
          <p:nvSpPr>
            <p:cNvPr id="9242" name="Google Shape;9242;p86"/>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6"/>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6"/>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6"/>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6"/>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7" name="Google Shape;9247;p86"/>
          <p:cNvSpPr/>
          <p:nvPr/>
        </p:nvSpPr>
        <p:spPr>
          <a:xfrm>
            <a:off x="7962474" y="18193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48" name="Google Shape;9248;p86"/>
          <p:cNvGrpSpPr/>
          <p:nvPr/>
        </p:nvGrpSpPr>
        <p:grpSpPr>
          <a:xfrm>
            <a:off x="7970318" y="2266502"/>
            <a:ext cx="351940" cy="349163"/>
            <a:chOff x="3133425" y="3955025"/>
            <a:chExt cx="297750" cy="295400"/>
          </a:xfrm>
        </p:grpSpPr>
        <p:sp>
          <p:nvSpPr>
            <p:cNvPr id="9249" name="Google Shape;9249;p86"/>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6"/>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6"/>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86"/>
          <p:cNvGrpSpPr/>
          <p:nvPr/>
        </p:nvGrpSpPr>
        <p:grpSpPr>
          <a:xfrm>
            <a:off x="6650491" y="2730090"/>
            <a:ext cx="350079" cy="351320"/>
            <a:chOff x="4991425" y="3234750"/>
            <a:chExt cx="296175" cy="297225"/>
          </a:xfrm>
        </p:grpSpPr>
        <p:sp>
          <p:nvSpPr>
            <p:cNvPr id="9253" name="Google Shape;9253;p86"/>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6"/>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6"/>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6"/>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6"/>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6"/>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86"/>
          <p:cNvGrpSpPr/>
          <p:nvPr/>
        </p:nvGrpSpPr>
        <p:grpSpPr>
          <a:xfrm>
            <a:off x="6650491" y="3199653"/>
            <a:ext cx="350079" cy="308177"/>
            <a:chOff x="4991425" y="3617150"/>
            <a:chExt cx="296175" cy="260725"/>
          </a:xfrm>
        </p:grpSpPr>
        <p:sp>
          <p:nvSpPr>
            <p:cNvPr id="9260" name="Google Shape;9260;p86"/>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6"/>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6"/>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6"/>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6"/>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6"/>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6"/>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7" name="Google Shape;9267;p86"/>
          <p:cNvGrpSpPr/>
          <p:nvPr/>
        </p:nvGrpSpPr>
        <p:grpSpPr>
          <a:xfrm>
            <a:off x="6727764" y="3655244"/>
            <a:ext cx="195532" cy="349163"/>
            <a:chOff x="5056800" y="3962900"/>
            <a:chExt cx="165425" cy="295400"/>
          </a:xfrm>
        </p:grpSpPr>
        <p:sp>
          <p:nvSpPr>
            <p:cNvPr id="9268" name="Google Shape;9268;p86"/>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6"/>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6"/>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86"/>
          <p:cNvGrpSpPr/>
          <p:nvPr/>
        </p:nvGrpSpPr>
        <p:grpSpPr>
          <a:xfrm>
            <a:off x="7979062" y="3655260"/>
            <a:ext cx="350995" cy="349133"/>
            <a:chOff x="6168925" y="3936925"/>
            <a:chExt cx="296950" cy="295375"/>
          </a:xfrm>
        </p:grpSpPr>
        <p:sp>
          <p:nvSpPr>
            <p:cNvPr id="9272" name="Google Shape;9272;p86"/>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6"/>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6"/>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6"/>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6"/>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6"/>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86"/>
          <p:cNvGrpSpPr/>
          <p:nvPr/>
        </p:nvGrpSpPr>
        <p:grpSpPr>
          <a:xfrm>
            <a:off x="6192781" y="1372332"/>
            <a:ext cx="348188" cy="349133"/>
            <a:chOff x="1674750" y="3254050"/>
            <a:chExt cx="294575" cy="295375"/>
          </a:xfrm>
        </p:grpSpPr>
        <p:sp>
          <p:nvSpPr>
            <p:cNvPr id="9279" name="Google Shape;9279;p86"/>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6"/>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6"/>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2" name="Google Shape;9282;p86"/>
          <p:cNvGrpSpPr/>
          <p:nvPr/>
        </p:nvGrpSpPr>
        <p:grpSpPr>
          <a:xfrm>
            <a:off x="6207177" y="1820035"/>
            <a:ext cx="319347" cy="349133"/>
            <a:chOff x="1687350" y="3618725"/>
            <a:chExt cx="270175" cy="295375"/>
          </a:xfrm>
        </p:grpSpPr>
        <p:sp>
          <p:nvSpPr>
            <p:cNvPr id="9283" name="Google Shape;9283;p86"/>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6"/>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6"/>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86"/>
          <p:cNvGrpSpPr/>
          <p:nvPr/>
        </p:nvGrpSpPr>
        <p:grpSpPr>
          <a:xfrm>
            <a:off x="6190880" y="2266516"/>
            <a:ext cx="351940" cy="349133"/>
            <a:chOff x="1672375" y="3982600"/>
            <a:chExt cx="297750" cy="295375"/>
          </a:xfrm>
        </p:grpSpPr>
        <p:sp>
          <p:nvSpPr>
            <p:cNvPr id="9287" name="Google Shape;9287;p86"/>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6"/>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6"/>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86"/>
          <p:cNvGrpSpPr/>
          <p:nvPr/>
        </p:nvGrpSpPr>
        <p:grpSpPr>
          <a:xfrm>
            <a:off x="4882872" y="2730711"/>
            <a:ext cx="350079" cy="350079"/>
            <a:chOff x="3497300" y="3227275"/>
            <a:chExt cx="296175" cy="296175"/>
          </a:xfrm>
        </p:grpSpPr>
        <p:sp>
          <p:nvSpPr>
            <p:cNvPr id="9291" name="Google Shape;9291;p86"/>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6"/>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6"/>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6"/>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6"/>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6"/>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6"/>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6"/>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86"/>
          <p:cNvGrpSpPr/>
          <p:nvPr/>
        </p:nvGrpSpPr>
        <p:grpSpPr>
          <a:xfrm>
            <a:off x="4883345" y="3180106"/>
            <a:ext cx="349133" cy="347272"/>
            <a:chOff x="3497300" y="3591950"/>
            <a:chExt cx="295375" cy="293800"/>
          </a:xfrm>
        </p:grpSpPr>
        <p:sp>
          <p:nvSpPr>
            <p:cNvPr id="9300" name="Google Shape;9300;p86"/>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6"/>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6"/>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6"/>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6"/>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6"/>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6"/>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6"/>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86"/>
          <p:cNvGrpSpPr/>
          <p:nvPr/>
        </p:nvGrpSpPr>
        <p:grpSpPr>
          <a:xfrm>
            <a:off x="4883345" y="3655244"/>
            <a:ext cx="349133" cy="349163"/>
            <a:chOff x="3497300" y="3955025"/>
            <a:chExt cx="295375" cy="295400"/>
          </a:xfrm>
        </p:grpSpPr>
        <p:sp>
          <p:nvSpPr>
            <p:cNvPr id="9309" name="Google Shape;9309;p86"/>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6"/>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6"/>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86"/>
          <p:cNvGrpSpPr/>
          <p:nvPr/>
        </p:nvGrpSpPr>
        <p:grpSpPr>
          <a:xfrm>
            <a:off x="7107917" y="2731435"/>
            <a:ext cx="327739" cy="348631"/>
            <a:chOff x="5364750" y="3235150"/>
            <a:chExt cx="277275" cy="294950"/>
          </a:xfrm>
        </p:grpSpPr>
        <p:sp>
          <p:nvSpPr>
            <p:cNvPr id="9313" name="Google Shape;9313;p86"/>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6"/>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6"/>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6"/>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6"/>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6"/>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6"/>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6"/>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86"/>
          <p:cNvGrpSpPr/>
          <p:nvPr/>
        </p:nvGrpSpPr>
        <p:grpSpPr>
          <a:xfrm>
            <a:off x="7096274" y="3177771"/>
            <a:ext cx="351024" cy="351941"/>
            <a:chOff x="5355300" y="3598250"/>
            <a:chExt cx="296975" cy="297750"/>
          </a:xfrm>
        </p:grpSpPr>
        <p:sp>
          <p:nvSpPr>
            <p:cNvPr id="9322" name="Google Shape;9322;p86"/>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6"/>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6"/>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6"/>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6"/>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6"/>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6"/>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6"/>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86"/>
          <p:cNvGrpSpPr/>
          <p:nvPr/>
        </p:nvGrpSpPr>
        <p:grpSpPr>
          <a:xfrm>
            <a:off x="7100470" y="3716693"/>
            <a:ext cx="342632" cy="226264"/>
            <a:chOff x="5358450" y="4015675"/>
            <a:chExt cx="289875" cy="191425"/>
          </a:xfrm>
        </p:grpSpPr>
        <p:sp>
          <p:nvSpPr>
            <p:cNvPr id="9331" name="Google Shape;9331;p86"/>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6"/>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6"/>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6"/>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5" name="Google Shape;9335;p86"/>
          <p:cNvGrpSpPr/>
          <p:nvPr/>
        </p:nvGrpSpPr>
        <p:grpSpPr>
          <a:xfrm>
            <a:off x="6226953" y="4099224"/>
            <a:ext cx="351024" cy="325464"/>
            <a:chOff x="6543825" y="3202075"/>
            <a:chExt cx="296975" cy="275350"/>
          </a:xfrm>
        </p:grpSpPr>
        <p:sp>
          <p:nvSpPr>
            <p:cNvPr id="9336" name="Google Shape;9336;p86"/>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6"/>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6"/>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6"/>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6"/>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6"/>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6"/>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86"/>
          <p:cNvGrpSpPr/>
          <p:nvPr/>
        </p:nvGrpSpPr>
        <p:grpSpPr>
          <a:xfrm>
            <a:off x="6633934" y="1378972"/>
            <a:ext cx="350079" cy="350079"/>
            <a:chOff x="2037825" y="3254050"/>
            <a:chExt cx="296175" cy="296175"/>
          </a:xfrm>
        </p:grpSpPr>
        <p:sp>
          <p:nvSpPr>
            <p:cNvPr id="9344" name="Google Shape;9344;p86"/>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6"/>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6"/>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6"/>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6"/>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6"/>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86"/>
          <p:cNvGrpSpPr/>
          <p:nvPr/>
        </p:nvGrpSpPr>
        <p:grpSpPr>
          <a:xfrm>
            <a:off x="6632072" y="1820139"/>
            <a:ext cx="353802" cy="348926"/>
            <a:chOff x="2034675" y="3617925"/>
            <a:chExt cx="299325" cy="295200"/>
          </a:xfrm>
        </p:grpSpPr>
        <p:sp>
          <p:nvSpPr>
            <p:cNvPr id="9351" name="Google Shape;9351;p86"/>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6"/>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6"/>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6"/>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6"/>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86"/>
          <p:cNvGrpSpPr/>
          <p:nvPr/>
        </p:nvGrpSpPr>
        <p:grpSpPr>
          <a:xfrm>
            <a:off x="6633934" y="2266516"/>
            <a:ext cx="350079" cy="349133"/>
            <a:chOff x="2037825" y="3981825"/>
            <a:chExt cx="296175" cy="295375"/>
          </a:xfrm>
        </p:grpSpPr>
        <p:sp>
          <p:nvSpPr>
            <p:cNvPr id="9357" name="Google Shape;9357;p86"/>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6"/>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6"/>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86"/>
          <p:cNvGrpSpPr/>
          <p:nvPr/>
        </p:nvGrpSpPr>
        <p:grpSpPr>
          <a:xfrm>
            <a:off x="5318952" y="2762832"/>
            <a:ext cx="350079" cy="285837"/>
            <a:chOff x="3860400" y="3254050"/>
            <a:chExt cx="296175" cy="241825"/>
          </a:xfrm>
        </p:grpSpPr>
        <p:sp>
          <p:nvSpPr>
            <p:cNvPr id="9361" name="Google Shape;9361;p86"/>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6"/>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6"/>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6"/>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6"/>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6"/>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6"/>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86"/>
          <p:cNvGrpSpPr/>
          <p:nvPr/>
        </p:nvGrpSpPr>
        <p:grpSpPr>
          <a:xfrm>
            <a:off x="5318479" y="3178702"/>
            <a:ext cx="351024" cy="350079"/>
            <a:chOff x="3859600" y="3591950"/>
            <a:chExt cx="296975" cy="296175"/>
          </a:xfrm>
        </p:grpSpPr>
        <p:sp>
          <p:nvSpPr>
            <p:cNvPr id="9369" name="Google Shape;9369;p86"/>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6"/>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6"/>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86"/>
          <p:cNvGrpSpPr/>
          <p:nvPr/>
        </p:nvGrpSpPr>
        <p:grpSpPr>
          <a:xfrm>
            <a:off x="5318952" y="3654786"/>
            <a:ext cx="350079" cy="350079"/>
            <a:chOff x="3860400" y="3955025"/>
            <a:chExt cx="296175" cy="296175"/>
          </a:xfrm>
        </p:grpSpPr>
        <p:sp>
          <p:nvSpPr>
            <p:cNvPr id="9373" name="Google Shape;9373;p86"/>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6"/>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6"/>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6"/>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6"/>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86"/>
          <p:cNvGrpSpPr/>
          <p:nvPr/>
        </p:nvGrpSpPr>
        <p:grpSpPr>
          <a:xfrm>
            <a:off x="7534167" y="2731184"/>
            <a:ext cx="355664" cy="349133"/>
            <a:chOff x="5716825" y="3235950"/>
            <a:chExt cx="300900" cy="295375"/>
          </a:xfrm>
        </p:grpSpPr>
        <p:sp>
          <p:nvSpPr>
            <p:cNvPr id="9379" name="Google Shape;9379;p86"/>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6"/>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6"/>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6"/>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86"/>
          <p:cNvGrpSpPr/>
          <p:nvPr/>
        </p:nvGrpSpPr>
        <p:grpSpPr>
          <a:xfrm>
            <a:off x="7547199" y="3189872"/>
            <a:ext cx="329601" cy="327739"/>
            <a:chOff x="5727850" y="3609275"/>
            <a:chExt cx="278850" cy="277275"/>
          </a:xfrm>
        </p:grpSpPr>
        <p:sp>
          <p:nvSpPr>
            <p:cNvPr id="9384" name="Google Shape;9384;p86"/>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6"/>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6"/>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6"/>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6"/>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9" name="Google Shape;9389;p86"/>
          <p:cNvGrpSpPr/>
          <p:nvPr/>
        </p:nvGrpSpPr>
        <p:grpSpPr>
          <a:xfrm>
            <a:off x="7558383" y="3655259"/>
            <a:ext cx="307231" cy="349133"/>
            <a:chOff x="5736525" y="3963700"/>
            <a:chExt cx="259925" cy="295375"/>
          </a:xfrm>
        </p:grpSpPr>
        <p:sp>
          <p:nvSpPr>
            <p:cNvPr id="9390" name="Google Shape;9390;p86"/>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6"/>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6"/>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6"/>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6"/>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6"/>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6"/>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86"/>
          <p:cNvGrpSpPr/>
          <p:nvPr/>
        </p:nvGrpSpPr>
        <p:grpSpPr>
          <a:xfrm>
            <a:off x="6649963" y="4104585"/>
            <a:ext cx="351024" cy="350079"/>
            <a:chOff x="6553275" y="3604550"/>
            <a:chExt cx="296975" cy="296175"/>
          </a:xfrm>
        </p:grpSpPr>
        <p:sp>
          <p:nvSpPr>
            <p:cNvPr id="9398" name="Google Shape;9398;p86"/>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6"/>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6"/>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6"/>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6"/>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6"/>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4" name="Google Shape;9404;p86"/>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9405" name="Google Shape;9405;p86"/>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6" name="Shape 2236"/>
        <p:cNvGrpSpPr/>
        <p:nvPr/>
      </p:nvGrpSpPr>
      <p:grpSpPr>
        <a:xfrm>
          <a:off x="0" y="0"/>
          <a:ext cx="0" cy="0"/>
          <a:chOff x="0" y="0"/>
          <a:chExt cx="0" cy="0"/>
        </a:xfrm>
      </p:grpSpPr>
      <p:sp>
        <p:nvSpPr>
          <p:cNvPr id="2237" name="Google Shape;2237;p42"/>
          <p:cNvSpPr txBox="1"/>
          <p:nvPr>
            <p:ph idx="2" type="subTitle"/>
          </p:nvPr>
        </p:nvSpPr>
        <p:spPr>
          <a:xfrm>
            <a:off x="1345438" y="2614275"/>
            <a:ext cx="2771100" cy="36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238" name="Google Shape;2238;p42"/>
          <p:cNvSpPr txBox="1"/>
          <p:nvPr>
            <p:ph type="title"/>
          </p:nvPr>
        </p:nvSpPr>
        <p:spPr>
          <a:xfrm>
            <a:off x="746400" y="536276"/>
            <a:ext cx="7651200" cy="54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IS A SATELLITE? </a:t>
            </a:r>
            <a:endParaRPr/>
          </a:p>
        </p:txBody>
      </p:sp>
      <p:sp>
        <p:nvSpPr>
          <p:cNvPr id="2239" name="Google Shape;2239;p42"/>
          <p:cNvSpPr txBox="1"/>
          <p:nvPr>
            <p:ph idx="1" type="subTitle"/>
          </p:nvPr>
        </p:nvSpPr>
        <p:spPr>
          <a:xfrm>
            <a:off x="1345438" y="2981400"/>
            <a:ext cx="2771100" cy="98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2240" name="Google Shape;2240;p42"/>
          <p:cNvSpPr txBox="1"/>
          <p:nvPr>
            <p:ph idx="3" type="subTitle"/>
          </p:nvPr>
        </p:nvSpPr>
        <p:spPr>
          <a:xfrm>
            <a:off x="5027463" y="2981400"/>
            <a:ext cx="2771100" cy="98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2241" name="Google Shape;2241;p42"/>
          <p:cNvSpPr txBox="1"/>
          <p:nvPr>
            <p:ph idx="4" type="subTitle"/>
          </p:nvPr>
        </p:nvSpPr>
        <p:spPr>
          <a:xfrm>
            <a:off x="5027464" y="2614275"/>
            <a:ext cx="2771100" cy="36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242" name="Google Shape;2242;p42"/>
          <p:cNvSpPr/>
          <p:nvPr/>
        </p:nvSpPr>
        <p:spPr>
          <a:xfrm>
            <a:off x="2282638" y="1564426"/>
            <a:ext cx="896700" cy="8967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2"/>
          <p:cNvSpPr/>
          <p:nvPr/>
        </p:nvSpPr>
        <p:spPr>
          <a:xfrm>
            <a:off x="5964663" y="1564426"/>
            <a:ext cx="896700" cy="8967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4" name="Google Shape;2244;p42"/>
          <p:cNvGrpSpPr/>
          <p:nvPr/>
        </p:nvGrpSpPr>
        <p:grpSpPr>
          <a:xfrm>
            <a:off x="2507690" y="1815365"/>
            <a:ext cx="446617" cy="443518"/>
            <a:chOff x="-64781025" y="3361050"/>
            <a:chExt cx="317425" cy="315200"/>
          </a:xfrm>
        </p:grpSpPr>
        <p:sp>
          <p:nvSpPr>
            <p:cNvPr id="2245" name="Google Shape;2245;p42"/>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2"/>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2"/>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2"/>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9" name="Google Shape;2249;p42"/>
          <p:cNvGrpSpPr/>
          <p:nvPr/>
        </p:nvGrpSpPr>
        <p:grpSpPr>
          <a:xfrm>
            <a:off x="6189731" y="1854802"/>
            <a:ext cx="446602" cy="364648"/>
            <a:chOff x="3860400" y="3254050"/>
            <a:chExt cx="296175" cy="241825"/>
          </a:xfrm>
        </p:grpSpPr>
        <p:sp>
          <p:nvSpPr>
            <p:cNvPr id="2250" name="Google Shape;2250;p42"/>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2"/>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2"/>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2"/>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2"/>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2"/>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2"/>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7" name="Google Shape;2257;p42"/>
          <p:cNvGrpSpPr/>
          <p:nvPr/>
        </p:nvGrpSpPr>
        <p:grpSpPr>
          <a:xfrm flipH="1">
            <a:off x="-466575" y="686695"/>
            <a:ext cx="1212981" cy="877729"/>
            <a:chOff x="7798575" y="3831070"/>
            <a:chExt cx="1212981" cy="877729"/>
          </a:xfrm>
        </p:grpSpPr>
        <p:sp>
          <p:nvSpPr>
            <p:cNvPr id="2258" name="Google Shape;2258;p42"/>
            <p:cNvSpPr/>
            <p:nvPr/>
          </p:nvSpPr>
          <p:spPr>
            <a:xfrm rot="-9621488">
              <a:off x="7857690" y="3999319"/>
              <a:ext cx="1094753" cy="541232"/>
            </a:xfrm>
            <a:custGeom>
              <a:rect b="b" l="l" r="r" t="t"/>
              <a:pathLst>
                <a:path extrusionOk="0" h="13169" w="26637">
                  <a:moveTo>
                    <a:pt x="1" y="8156"/>
                  </a:moveTo>
                  <a:cubicBezTo>
                    <a:pt x="1" y="8156"/>
                    <a:pt x="17381" y="13168"/>
                    <a:pt x="26105" y="2315"/>
                  </a:cubicBezTo>
                  <a:cubicBezTo>
                    <a:pt x="26636" y="1652"/>
                    <a:pt x="26397" y="660"/>
                    <a:pt x="25630" y="292"/>
                  </a:cubicBezTo>
                  <a:lnTo>
                    <a:pt x="25630" y="292"/>
                  </a:lnTo>
                  <a:cubicBezTo>
                    <a:pt x="25020" y="0"/>
                    <a:pt x="24285" y="207"/>
                    <a:pt x="23927" y="781"/>
                  </a:cubicBezTo>
                  <a:cubicBezTo>
                    <a:pt x="22340" y="3330"/>
                    <a:pt x="16704" y="9549"/>
                    <a:pt x="1" y="8156"/>
                  </a:cubicBezTo>
                  <a:close/>
                </a:path>
              </a:pathLst>
            </a:custGeom>
            <a:solidFill>
              <a:srgbClr val="FFFFFF">
                <a:alpha val="8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2"/>
            <p:cNvSpPr/>
            <p:nvPr/>
          </p:nvSpPr>
          <p:spPr>
            <a:xfrm flipH="1" rot="1893365">
              <a:off x="7819142" y="4248617"/>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0" name="Google Shape;2260;p42"/>
          <p:cNvGrpSpPr/>
          <p:nvPr/>
        </p:nvGrpSpPr>
        <p:grpSpPr>
          <a:xfrm>
            <a:off x="8081350" y="4008325"/>
            <a:ext cx="1298024" cy="1086899"/>
            <a:chOff x="7989875" y="4056600"/>
            <a:chExt cx="1298024" cy="1086899"/>
          </a:xfrm>
        </p:grpSpPr>
        <p:sp>
          <p:nvSpPr>
            <p:cNvPr id="2261" name="Google Shape;2261;p42"/>
            <p:cNvSpPr/>
            <p:nvPr/>
          </p:nvSpPr>
          <p:spPr>
            <a:xfrm>
              <a:off x="9028738" y="5081380"/>
              <a:ext cx="69162" cy="62119"/>
            </a:xfrm>
            <a:custGeom>
              <a:rect b="b" l="l" r="r" t="t"/>
              <a:pathLst>
                <a:path extrusionOk="0" h="785" w="874">
                  <a:moveTo>
                    <a:pt x="437" y="1"/>
                  </a:moveTo>
                  <a:cubicBezTo>
                    <a:pt x="266" y="1"/>
                    <a:pt x="109" y="113"/>
                    <a:pt x="60" y="285"/>
                  </a:cubicBezTo>
                  <a:cubicBezTo>
                    <a:pt x="0" y="493"/>
                    <a:pt x="120" y="710"/>
                    <a:pt x="330" y="770"/>
                  </a:cubicBezTo>
                  <a:cubicBezTo>
                    <a:pt x="366" y="780"/>
                    <a:pt x="402" y="785"/>
                    <a:pt x="437" y="785"/>
                  </a:cubicBezTo>
                  <a:cubicBezTo>
                    <a:pt x="608" y="785"/>
                    <a:pt x="764" y="673"/>
                    <a:pt x="814" y="501"/>
                  </a:cubicBezTo>
                  <a:cubicBezTo>
                    <a:pt x="874" y="291"/>
                    <a:pt x="752" y="76"/>
                    <a:pt x="544" y="16"/>
                  </a:cubicBezTo>
                  <a:cubicBezTo>
                    <a:pt x="508" y="5"/>
                    <a:pt x="472" y="1"/>
                    <a:pt x="4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2"/>
            <p:cNvSpPr/>
            <p:nvPr/>
          </p:nvSpPr>
          <p:spPr>
            <a:xfrm>
              <a:off x="9190724" y="4809240"/>
              <a:ext cx="97175" cy="87283"/>
            </a:xfrm>
            <a:custGeom>
              <a:rect b="b" l="l" r="r" t="t"/>
              <a:pathLst>
                <a:path extrusionOk="0" h="1103" w="1228">
                  <a:moveTo>
                    <a:pt x="615" y="0"/>
                  </a:moveTo>
                  <a:cubicBezTo>
                    <a:pt x="374" y="0"/>
                    <a:pt x="154" y="158"/>
                    <a:pt x="83" y="401"/>
                  </a:cubicBezTo>
                  <a:cubicBezTo>
                    <a:pt x="1" y="693"/>
                    <a:pt x="171" y="999"/>
                    <a:pt x="463" y="1082"/>
                  </a:cubicBezTo>
                  <a:cubicBezTo>
                    <a:pt x="513" y="1096"/>
                    <a:pt x="564" y="1103"/>
                    <a:pt x="613" y="1103"/>
                  </a:cubicBezTo>
                  <a:cubicBezTo>
                    <a:pt x="854" y="1103"/>
                    <a:pt x="1076" y="945"/>
                    <a:pt x="1144" y="703"/>
                  </a:cubicBezTo>
                  <a:cubicBezTo>
                    <a:pt x="1227" y="410"/>
                    <a:pt x="1057" y="104"/>
                    <a:pt x="765" y="21"/>
                  </a:cubicBezTo>
                  <a:cubicBezTo>
                    <a:pt x="715" y="7"/>
                    <a:pt x="664" y="0"/>
                    <a:pt x="6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2"/>
            <p:cNvSpPr/>
            <p:nvPr/>
          </p:nvSpPr>
          <p:spPr>
            <a:xfrm>
              <a:off x="8601814" y="4990456"/>
              <a:ext cx="72881" cy="63860"/>
            </a:xfrm>
            <a:custGeom>
              <a:rect b="b" l="l" r="r" t="t"/>
              <a:pathLst>
                <a:path extrusionOk="0" h="807" w="921">
                  <a:moveTo>
                    <a:pt x="460" y="1"/>
                  </a:moveTo>
                  <a:cubicBezTo>
                    <a:pt x="393" y="1"/>
                    <a:pt x="326" y="17"/>
                    <a:pt x="265" y="52"/>
                  </a:cubicBezTo>
                  <a:cubicBezTo>
                    <a:pt x="70" y="160"/>
                    <a:pt x="0" y="405"/>
                    <a:pt x="108" y="600"/>
                  </a:cubicBezTo>
                  <a:cubicBezTo>
                    <a:pt x="181" y="732"/>
                    <a:pt x="319" y="807"/>
                    <a:pt x="460" y="807"/>
                  </a:cubicBezTo>
                  <a:cubicBezTo>
                    <a:pt x="527" y="807"/>
                    <a:pt x="594" y="790"/>
                    <a:pt x="656" y="755"/>
                  </a:cubicBezTo>
                  <a:cubicBezTo>
                    <a:pt x="850" y="648"/>
                    <a:pt x="920" y="402"/>
                    <a:pt x="812" y="208"/>
                  </a:cubicBezTo>
                  <a:cubicBezTo>
                    <a:pt x="738" y="76"/>
                    <a:pt x="601" y="1"/>
                    <a:pt x="4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2"/>
            <p:cNvSpPr/>
            <p:nvPr/>
          </p:nvSpPr>
          <p:spPr>
            <a:xfrm>
              <a:off x="8833279" y="4569781"/>
              <a:ext cx="59824" cy="53810"/>
            </a:xfrm>
            <a:custGeom>
              <a:rect b="b" l="l" r="r" t="t"/>
              <a:pathLst>
                <a:path extrusionOk="0" h="680" w="756">
                  <a:moveTo>
                    <a:pt x="377" y="0"/>
                  </a:moveTo>
                  <a:cubicBezTo>
                    <a:pt x="229" y="0"/>
                    <a:pt x="94" y="97"/>
                    <a:pt x="51" y="246"/>
                  </a:cubicBezTo>
                  <a:cubicBezTo>
                    <a:pt x="0" y="426"/>
                    <a:pt x="104" y="614"/>
                    <a:pt x="284" y="666"/>
                  </a:cubicBezTo>
                  <a:cubicBezTo>
                    <a:pt x="315" y="675"/>
                    <a:pt x="346" y="679"/>
                    <a:pt x="377" y="679"/>
                  </a:cubicBezTo>
                  <a:cubicBezTo>
                    <a:pt x="525" y="679"/>
                    <a:pt x="661" y="581"/>
                    <a:pt x="704" y="433"/>
                  </a:cubicBezTo>
                  <a:cubicBezTo>
                    <a:pt x="756" y="253"/>
                    <a:pt x="651" y="65"/>
                    <a:pt x="471" y="13"/>
                  </a:cubicBezTo>
                  <a:cubicBezTo>
                    <a:pt x="439" y="4"/>
                    <a:pt x="408" y="0"/>
                    <a:pt x="3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2"/>
            <p:cNvSpPr/>
            <p:nvPr/>
          </p:nvSpPr>
          <p:spPr>
            <a:xfrm>
              <a:off x="7989875" y="4746882"/>
              <a:ext cx="73910" cy="66392"/>
            </a:xfrm>
            <a:custGeom>
              <a:rect b="b" l="l" r="r" t="t"/>
              <a:pathLst>
                <a:path extrusionOk="0" h="839" w="934">
                  <a:moveTo>
                    <a:pt x="467" y="0"/>
                  </a:moveTo>
                  <a:cubicBezTo>
                    <a:pt x="285" y="0"/>
                    <a:pt x="117" y="120"/>
                    <a:pt x="64" y="304"/>
                  </a:cubicBezTo>
                  <a:cubicBezTo>
                    <a:pt x="1" y="526"/>
                    <a:pt x="129" y="757"/>
                    <a:pt x="352" y="822"/>
                  </a:cubicBezTo>
                  <a:cubicBezTo>
                    <a:pt x="391" y="833"/>
                    <a:pt x="429" y="839"/>
                    <a:pt x="467" y="839"/>
                  </a:cubicBezTo>
                  <a:cubicBezTo>
                    <a:pt x="650" y="839"/>
                    <a:pt x="818" y="719"/>
                    <a:pt x="870" y="534"/>
                  </a:cubicBezTo>
                  <a:cubicBezTo>
                    <a:pt x="933" y="312"/>
                    <a:pt x="805" y="80"/>
                    <a:pt x="582" y="16"/>
                  </a:cubicBezTo>
                  <a:cubicBezTo>
                    <a:pt x="544" y="5"/>
                    <a:pt x="505" y="0"/>
                    <a:pt x="4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2"/>
            <p:cNvSpPr/>
            <p:nvPr/>
          </p:nvSpPr>
          <p:spPr>
            <a:xfrm>
              <a:off x="8724075" y="4339107"/>
              <a:ext cx="79924" cy="71773"/>
            </a:xfrm>
            <a:custGeom>
              <a:rect b="b" l="l" r="r" t="t"/>
              <a:pathLst>
                <a:path extrusionOk="0" h="907" w="1010">
                  <a:moveTo>
                    <a:pt x="505" y="1"/>
                  </a:moveTo>
                  <a:cubicBezTo>
                    <a:pt x="308" y="1"/>
                    <a:pt x="125" y="131"/>
                    <a:pt x="69" y="330"/>
                  </a:cubicBezTo>
                  <a:cubicBezTo>
                    <a:pt x="0" y="571"/>
                    <a:pt x="140" y="821"/>
                    <a:pt x="380" y="889"/>
                  </a:cubicBezTo>
                  <a:cubicBezTo>
                    <a:pt x="422" y="901"/>
                    <a:pt x="463" y="907"/>
                    <a:pt x="504" y="907"/>
                  </a:cubicBezTo>
                  <a:cubicBezTo>
                    <a:pt x="702" y="907"/>
                    <a:pt x="883" y="776"/>
                    <a:pt x="940" y="577"/>
                  </a:cubicBezTo>
                  <a:cubicBezTo>
                    <a:pt x="1009" y="338"/>
                    <a:pt x="869" y="86"/>
                    <a:pt x="628" y="18"/>
                  </a:cubicBezTo>
                  <a:cubicBezTo>
                    <a:pt x="587" y="6"/>
                    <a:pt x="545" y="1"/>
                    <a:pt x="5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2"/>
            <p:cNvSpPr/>
            <p:nvPr/>
          </p:nvSpPr>
          <p:spPr>
            <a:xfrm>
              <a:off x="8651114" y="4056600"/>
              <a:ext cx="63939" cy="57529"/>
            </a:xfrm>
            <a:custGeom>
              <a:rect b="b" l="l" r="r" t="t"/>
              <a:pathLst>
                <a:path extrusionOk="0" h="727" w="808">
                  <a:moveTo>
                    <a:pt x="404" y="1"/>
                  </a:moveTo>
                  <a:cubicBezTo>
                    <a:pt x="246" y="1"/>
                    <a:pt x="99" y="104"/>
                    <a:pt x="54" y="264"/>
                  </a:cubicBezTo>
                  <a:cubicBezTo>
                    <a:pt x="0" y="458"/>
                    <a:pt x="111" y="658"/>
                    <a:pt x="305" y="713"/>
                  </a:cubicBezTo>
                  <a:cubicBezTo>
                    <a:pt x="337" y="722"/>
                    <a:pt x="370" y="726"/>
                    <a:pt x="403" y="726"/>
                  </a:cubicBezTo>
                  <a:cubicBezTo>
                    <a:pt x="561" y="726"/>
                    <a:pt x="708" y="623"/>
                    <a:pt x="752" y="463"/>
                  </a:cubicBezTo>
                  <a:cubicBezTo>
                    <a:pt x="807" y="271"/>
                    <a:pt x="695" y="69"/>
                    <a:pt x="503" y="14"/>
                  </a:cubicBezTo>
                  <a:cubicBezTo>
                    <a:pt x="470" y="5"/>
                    <a:pt x="437" y="1"/>
                    <a:pt x="4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2"/>
            <p:cNvSpPr/>
            <p:nvPr/>
          </p:nvSpPr>
          <p:spPr>
            <a:xfrm>
              <a:off x="8026830" y="4085405"/>
              <a:ext cx="1212468" cy="1027061"/>
            </a:xfrm>
            <a:custGeom>
              <a:rect b="b" l="l" r="r" t="t"/>
              <a:pathLst>
                <a:path extrusionOk="0" fill="none" h="12979" w="15322">
                  <a:moveTo>
                    <a:pt x="8293" y="1"/>
                  </a:moveTo>
                  <a:lnTo>
                    <a:pt x="9276" y="3649"/>
                  </a:lnTo>
                  <a:lnTo>
                    <a:pt x="10568" y="6461"/>
                  </a:lnTo>
                  <a:lnTo>
                    <a:pt x="15322" y="9700"/>
                  </a:lnTo>
                  <a:lnTo>
                    <a:pt x="13097" y="12979"/>
                  </a:lnTo>
                  <a:lnTo>
                    <a:pt x="7720" y="11854"/>
                  </a:lnTo>
                  <a:lnTo>
                    <a:pt x="0" y="8777"/>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2"/>
            <p:cNvSpPr/>
            <p:nvPr/>
          </p:nvSpPr>
          <p:spPr>
            <a:xfrm>
              <a:off x="8637740" y="4596529"/>
              <a:ext cx="225448" cy="426920"/>
            </a:xfrm>
            <a:custGeom>
              <a:rect b="b" l="l" r="r" t="t"/>
              <a:pathLst>
                <a:path extrusionOk="0" fill="none" h="5395" w="2849">
                  <a:moveTo>
                    <a:pt x="0" y="5395"/>
                  </a:moveTo>
                  <a:lnTo>
                    <a:pt x="2848" y="1"/>
                  </a:lnTo>
                </a:path>
              </a:pathLst>
            </a:custGeom>
            <a:solidFill>
              <a:schemeClr val="lt1"/>
            </a:solidFill>
            <a:ln cap="flat" cmpd="sng" w="19050">
              <a:solidFill>
                <a:schemeClr val="lt1"/>
              </a:solidFill>
              <a:prstDash val="solid"/>
              <a:miter lim="103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 name="Google Shape;2270;p42"/>
          <p:cNvGrpSpPr/>
          <p:nvPr/>
        </p:nvGrpSpPr>
        <p:grpSpPr>
          <a:xfrm>
            <a:off x="973379" y="619240"/>
            <a:ext cx="721620" cy="634936"/>
            <a:chOff x="1550050" y="3702875"/>
            <a:chExt cx="1300216" cy="1144028"/>
          </a:xfrm>
        </p:grpSpPr>
        <p:sp>
          <p:nvSpPr>
            <p:cNvPr id="2271" name="Google Shape;2271;p42"/>
            <p:cNvSpPr/>
            <p:nvPr/>
          </p:nvSpPr>
          <p:spPr>
            <a:xfrm>
              <a:off x="1555400" y="3702875"/>
              <a:ext cx="1294866" cy="1143187"/>
            </a:xfrm>
            <a:custGeom>
              <a:rect b="b" l="l" r="r" t="t"/>
              <a:pathLst>
                <a:path extrusionOk="0" h="22784" w="25807">
                  <a:moveTo>
                    <a:pt x="12921" y="0"/>
                  </a:moveTo>
                  <a:cubicBezTo>
                    <a:pt x="11524" y="0"/>
                    <a:pt x="10103" y="258"/>
                    <a:pt x="8724" y="801"/>
                  </a:cubicBezTo>
                  <a:cubicBezTo>
                    <a:pt x="2888" y="3080"/>
                    <a:pt x="1" y="9707"/>
                    <a:pt x="2311" y="15573"/>
                  </a:cubicBezTo>
                  <a:cubicBezTo>
                    <a:pt x="4057" y="20043"/>
                    <a:pt x="8353" y="22783"/>
                    <a:pt x="12904" y="22783"/>
                  </a:cubicBezTo>
                  <a:cubicBezTo>
                    <a:pt x="14295" y="22783"/>
                    <a:pt x="15710" y="22527"/>
                    <a:pt x="17083" y="21986"/>
                  </a:cubicBezTo>
                  <a:cubicBezTo>
                    <a:pt x="22949" y="19707"/>
                    <a:pt x="25807" y="13080"/>
                    <a:pt x="23527" y="7214"/>
                  </a:cubicBezTo>
                  <a:cubicBezTo>
                    <a:pt x="21760" y="2727"/>
                    <a:pt x="17467" y="0"/>
                    <a:pt x="12921" y="0"/>
                  </a:cubicBezTo>
                  <a:close/>
                </a:path>
              </a:pathLst>
            </a:custGeom>
            <a:solidFill>
              <a:srgbClr val="E6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2"/>
            <p:cNvSpPr/>
            <p:nvPr/>
          </p:nvSpPr>
          <p:spPr>
            <a:xfrm>
              <a:off x="1550050" y="3702875"/>
              <a:ext cx="1294866" cy="1143187"/>
            </a:xfrm>
            <a:custGeom>
              <a:rect b="b" l="l" r="r" t="t"/>
              <a:pathLst>
                <a:path extrusionOk="0" h="22784" w="25807">
                  <a:moveTo>
                    <a:pt x="12921" y="0"/>
                  </a:moveTo>
                  <a:cubicBezTo>
                    <a:pt x="11524" y="0"/>
                    <a:pt x="10103" y="258"/>
                    <a:pt x="8724" y="801"/>
                  </a:cubicBezTo>
                  <a:cubicBezTo>
                    <a:pt x="2888" y="3080"/>
                    <a:pt x="1" y="9707"/>
                    <a:pt x="2311" y="15573"/>
                  </a:cubicBezTo>
                  <a:cubicBezTo>
                    <a:pt x="4057" y="20043"/>
                    <a:pt x="8353" y="22783"/>
                    <a:pt x="12904" y="22783"/>
                  </a:cubicBezTo>
                  <a:cubicBezTo>
                    <a:pt x="14295" y="22783"/>
                    <a:pt x="15710" y="22527"/>
                    <a:pt x="17083" y="21986"/>
                  </a:cubicBezTo>
                  <a:cubicBezTo>
                    <a:pt x="22949" y="19707"/>
                    <a:pt x="25807" y="13080"/>
                    <a:pt x="23527" y="7214"/>
                  </a:cubicBezTo>
                  <a:cubicBezTo>
                    <a:pt x="21760" y="2727"/>
                    <a:pt x="17467" y="0"/>
                    <a:pt x="12921" y="0"/>
                  </a:cubicBezTo>
                  <a:close/>
                </a:path>
              </a:pathLst>
            </a:custGeom>
            <a:solidFill>
              <a:srgbClr val="3EFFEF">
                <a:alpha val="19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2"/>
            <p:cNvSpPr/>
            <p:nvPr/>
          </p:nvSpPr>
          <p:spPr>
            <a:xfrm>
              <a:off x="1775784" y="3765893"/>
              <a:ext cx="854079" cy="332761"/>
            </a:xfrm>
            <a:custGeom>
              <a:rect b="b" l="l" r="r" t="t"/>
              <a:pathLst>
                <a:path extrusionOk="0" h="6632" w="17022">
                  <a:moveTo>
                    <a:pt x="3222" y="1"/>
                  </a:moveTo>
                  <a:cubicBezTo>
                    <a:pt x="2006" y="609"/>
                    <a:pt x="912" y="1460"/>
                    <a:pt x="0" y="2493"/>
                  </a:cubicBezTo>
                  <a:cubicBezTo>
                    <a:pt x="760" y="2554"/>
                    <a:pt x="1490" y="2736"/>
                    <a:pt x="2219" y="3010"/>
                  </a:cubicBezTo>
                  <a:cubicBezTo>
                    <a:pt x="3800" y="3587"/>
                    <a:pt x="5259" y="4469"/>
                    <a:pt x="6778" y="5168"/>
                  </a:cubicBezTo>
                  <a:cubicBezTo>
                    <a:pt x="8298" y="5897"/>
                    <a:pt x="9879" y="6536"/>
                    <a:pt x="11581" y="6627"/>
                  </a:cubicBezTo>
                  <a:cubicBezTo>
                    <a:pt x="11664" y="6630"/>
                    <a:pt x="11747" y="6631"/>
                    <a:pt x="11831" y="6631"/>
                  </a:cubicBezTo>
                  <a:cubicBezTo>
                    <a:pt x="13429" y="6631"/>
                    <a:pt x="15100" y="6076"/>
                    <a:pt x="16140" y="4834"/>
                  </a:cubicBezTo>
                  <a:cubicBezTo>
                    <a:pt x="16657" y="4226"/>
                    <a:pt x="16961" y="3496"/>
                    <a:pt x="17022" y="2706"/>
                  </a:cubicBezTo>
                  <a:cubicBezTo>
                    <a:pt x="16596" y="2219"/>
                    <a:pt x="16110" y="1733"/>
                    <a:pt x="15593" y="1308"/>
                  </a:cubicBezTo>
                  <a:lnTo>
                    <a:pt x="15593" y="1308"/>
                  </a:lnTo>
                  <a:cubicBezTo>
                    <a:pt x="15624" y="1764"/>
                    <a:pt x="15532" y="2250"/>
                    <a:pt x="15350" y="2675"/>
                  </a:cubicBezTo>
                  <a:cubicBezTo>
                    <a:pt x="14772" y="3861"/>
                    <a:pt x="13405" y="4530"/>
                    <a:pt x="12128" y="4560"/>
                  </a:cubicBezTo>
                  <a:cubicBezTo>
                    <a:pt x="12060" y="4563"/>
                    <a:pt x="11992" y="4565"/>
                    <a:pt x="11924" y="4565"/>
                  </a:cubicBezTo>
                  <a:cubicBezTo>
                    <a:pt x="10664" y="4565"/>
                    <a:pt x="9485" y="4039"/>
                    <a:pt x="8389" y="3405"/>
                  </a:cubicBezTo>
                  <a:cubicBezTo>
                    <a:pt x="7265" y="2706"/>
                    <a:pt x="6262" y="1824"/>
                    <a:pt x="5167" y="1125"/>
                  </a:cubicBezTo>
                  <a:cubicBezTo>
                    <a:pt x="4559" y="700"/>
                    <a:pt x="3921" y="305"/>
                    <a:pt x="3222" y="1"/>
                  </a:cubicBezTo>
                  <a:close/>
                </a:path>
              </a:pathLst>
            </a:custGeom>
            <a:solidFill>
              <a:srgbClr val="3EFFE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2"/>
            <p:cNvSpPr/>
            <p:nvPr/>
          </p:nvSpPr>
          <p:spPr>
            <a:xfrm>
              <a:off x="1623254" y="4016012"/>
              <a:ext cx="1143890" cy="375309"/>
            </a:xfrm>
            <a:custGeom>
              <a:rect b="b" l="l" r="r" t="t"/>
              <a:pathLst>
                <a:path extrusionOk="0" h="7480" w="22798">
                  <a:moveTo>
                    <a:pt x="21551" y="0"/>
                  </a:moveTo>
                  <a:cubicBezTo>
                    <a:pt x="21369" y="456"/>
                    <a:pt x="21095" y="882"/>
                    <a:pt x="20791" y="1307"/>
                  </a:cubicBezTo>
                  <a:cubicBezTo>
                    <a:pt x="19314" y="3222"/>
                    <a:pt x="17001" y="4423"/>
                    <a:pt x="14625" y="4423"/>
                  </a:cubicBezTo>
                  <a:cubicBezTo>
                    <a:pt x="14361" y="4423"/>
                    <a:pt x="14096" y="4408"/>
                    <a:pt x="13831" y="4377"/>
                  </a:cubicBezTo>
                  <a:cubicBezTo>
                    <a:pt x="11976" y="4134"/>
                    <a:pt x="10305" y="3162"/>
                    <a:pt x="8511" y="2675"/>
                  </a:cubicBezTo>
                  <a:cubicBezTo>
                    <a:pt x="7593" y="2423"/>
                    <a:pt x="6639" y="2298"/>
                    <a:pt x="5681" y="2298"/>
                  </a:cubicBezTo>
                  <a:cubicBezTo>
                    <a:pt x="3751" y="2298"/>
                    <a:pt x="1808" y="2805"/>
                    <a:pt x="122" y="3800"/>
                  </a:cubicBezTo>
                  <a:cubicBezTo>
                    <a:pt x="61" y="4408"/>
                    <a:pt x="1" y="4985"/>
                    <a:pt x="61" y="5593"/>
                  </a:cubicBezTo>
                  <a:cubicBezTo>
                    <a:pt x="1637" y="4509"/>
                    <a:pt x="3543" y="3920"/>
                    <a:pt x="5455" y="3920"/>
                  </a:cubicBezTo>
                  <a:cubicBezTo>
                    <a:pt x="6384" y="3920"/>
                    <a:pt x="7313" y="4059"/>
                    <a:pt x="8207" y="4347"/>
                  </a:cubicBezTo>
                  <a:cubicBezTo>
                    <a:pt x="10366" y="5016"/>
                    <a:pt x="12220" y="6475"/>
                    <a:pt x="14378" y="7113"/>
                  </a:cubicBezTo>
                  <a:cubicBezTo>
                    <a:pt x="15199" y="7358"/>
                    <a:pt x="16060" y="7480"/>
                    <a:pt x="16922" y="7480"/>
                  </a:cubicBezTo>
                  <a:cubicBezTo>
                    <a:pt x="18198" y="7480"/>
                    <a:pt x="19478" y="7214"/>
                    <a:pt x="20639" y="6688"/>
                  </a:cubicBezTo>
                  <a:cubicBezTo>
                    <a:pt x="21399" y="6353"/>
                    <a:pt x="22129" y="5897"/>
                    <a:pt x="22767" y="5320"/>
                  </a:cubicBezTo>
                  <a:cubicBezTo>
                    <a:pt x="22797" y="3466"/>
                    <a:pt x="22341" y="1642"/>
                    <a:pt x="21551"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2"/>
            <p:cNvSpPr/>
            <p:nvPr/>
          </p:nvSpPr>
          <p:spPr>
            <a:xfrm>
              <a:off x="1713217" y="4548161"/>
              <a:ext cx="604007" cy="298742"/>
            </a:xfrm>
            <a:custGeom>
              <a:rect b="b" l="l" r="r" t="t"/>
              <a:pathLst>
                <a:path extrusionOk="0" h="5954" w="12038">
                  <a:moveTo>
                    <a:pt x="3089" y="0"/>
                  </a:moveTo>
                  <a:cubicBezTo>
                    <a:pt x="2027" y="0"/>
                    <a:pt x="963" y="221"/>
                    <a:pt x="1" y="641"/>
                  </a:cubicBezTo>
                  <a:cubicBezTo>
                    <a:pt x="1460" y="2921"/>
                    <a:pt x="3679" y="4714"/>
                    <a:pt x="6475" y="5504"/>
                  </a:cubicBezTo>
                  <a:cubicBezTo>
                    <a:pt x="7524" y="5809"/>
                    <a:pt x="8583" y="5953"/>
                    <a:pt x="9620" y="5953"/>
                  </a:cubicBezTo>
                  <a:cubicBezTo>
                    <a:pt x="10445" y="5953"/>
                    <a:pt x="11256" y="5862"/>
                    <a:pt x="12038" y="5687"/>
                  </a:cubicBezTo>
                  <a:cubicBezTo>
                    <a:pt x="11977" y="5626"/>
                    <a:pt x="11855" y="5595"/>
                    <a:pt x="11794" y="5504"/>
                  </a:cubicBezTo>
                  <a:cubicBezTo>
                    <a:pt x="9971" y="4228"/>
                    <a:pt x="8755" y="2252"/>
                    <a:pt x="6840" y="1066"/>
                  </a:cubicBezTo>
                  <a:cubicBezTo>
                    <a:pt x="5728" y="342"/>
                    <a:pt x="4410" y="0"/>
                    <a:pt x="3089"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2"/>
            <p:cNvSpPr/>
            <p:nvPr/>
          </p:nvSpPr>
          <p:spPr>
            <a:xfrm>
              <a:off x="1627820" y="4212695"/>
              <a:ext cx="1142384" cy="389007"/>
            </a:xfrm>
            <a:custGeom>
              <a:rect b="b" l="l" r="r" t="t"/>
              <a:pathLst>
                <a:path extrusionOk="0" h="7753" w="22768">
                  <a:moveTo>
                    <a:pt x="5417" y="0"/>
                  </a:moveTo>
                  <a:cubicBezTo>
                    <a:pt x="3496" y="0"/>
                    <a:pt x="1576" y="589"/>
                    <a:pt x="1" y="1673"/>
                  </a:cubicBezTo>
                  <a:cubicBezTo>
                    <a:pt x="31" y="2464"/>
                    <a:pt x="153" y="3254"/>
                    <a:pt x="335" y="4075"/>
                  </a:cubicBezTo>
                  <a:cubicBezTo>
                    <a:pt x="1908" y="3041"/>
                    <a:pt x="3808" y="2462"/>
                    <a:pt x="5698" y="2462"/>
                  </a:cubicBezTo>
                  <a:cubicBezTo>
                    <a:pt x="6255" y="2462"/>
                    <a:pt x="6810" y="2512"/>
                    <a:pt x="7357" y="2616"/>
                  </a:cubicBezTo>
                  <a:cubicBezTo>
                    <a:pt x="9454" y="3011"/>
                    <a:pt x="11369" y="4105"/>
                    <a:pt x="13192" y="5169"/>
                  </a:cubicBezTo>
                  <a:cubicBezTo>
                    <a:pt x="15047" y="6233"/>
                    <a:pt x="16931" y="7296"/>
                    <a:pt x="19028" y="7631"/>
                  </a:cubicBezTo>
                  <a:cubicBezTo>
                    <a:pt x="19606" y="7752"/>
                    <a:pt x="20184" y="7752"/>
                    <a:pt x="20731" y="7752"/>
                  </a:cubicBezTo>
                  <a:cubicBezTo>
                    <a:pt x="21430" y="6749"/>
                    <a:pt x="21946" y="5655"/>
                    <a:pt x="22311" y="4470"/>
                  </a:cubicBezTo>
                  <a:cubicBezTo>
                    <a:pt x="22615" y="3497"/>
                    <a:pt x="22706" y="2494"/>
                    <a:pt x="22767" y="1521"/>
                  </a:cubicBezTo>
                  <a:lnTo>
                    <a:pt x="22767" y="1521"/>
                  </a:lnTo>
                  <a:cubicBezTo>
                    <a:pt x="22068" y="1977"/>
                    <a:pt x="21339" y="2433"/>
                    <a:pt x="20579" y="2768"/>
                  </a:cubicBezTo>
                  <a:cubicBezTo>
                    <a:pt x="19418" y="3294"/>
                    <a:pt x="18138" y="3560"/>
                    <a:pt x="16862" y="3560"/>
                  </a:cubicBezTo>
                  <a:cubicBezTo>
                    <a:pt x="15999" y="3560"/>
                    <a:pt x="15138" y="3438"/>
                    <a:pt x="14317" y="3193"/>
                  </a:cubicBezTo>
                  <a:cubicBezTo>
                    <a:pt x="12159" y="2555"/>
                    <a:pt x="10275" y="1096"/>
                    <a:pt x="8177" y="427"/>
                  </a:cubicBezTo>
                  <a:cubicBezTo>
                    <a:pt x="7283" y="139"/>
                    <a:pt x="6350" y="0"/>
                    <a:pt x="5417" y="0"/>
                  </a:cubicBezTo>
                  <a:close/>
                </a:path>
              </a:pathLst>
            </a:custGeom>
            <a:solidFill>
              <a:srgbClr val="3EFFE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2"/>
            <p:cNvSpPr/>
            <p:nvPr/>
          </p:nvSpPr>
          <p:spPr>
            <a:xfrm>
              <a:off x="1555412" y="3875562"/>
              <a:ext cx="1037117" cy="971338"/>
            </a:xfrm>
            <a:custGeom>
              <a:rect b="b" l="l" r="r" t="t"/>
              <a:pathLst>
                <a:path extrusionOk="0" h="19359" w="20670">
                  <a:moveTo>
                    <a:pt x="4560" y="0"/>
                  </a:moveTo>
                  <a:lnTo>
                    <a:pt x="4560" y="0"/>
                  </a:lnTo>
                  <a:cubicBezTo>
                    <a:pt x="3253" y="1277"/>
                    <a:pt x="2280" y="2918"/>
                    <a:pt x="1733" y="4803"/>
                  </a:cubicBezTo>
                  <a:cubicBezTo>
                    <a:pt x="0" y="10851"/>
                    <a:pt x="3496" y="17174"/>
                    <a:pt x="9545" y="18906"/>
                  </a:cubicBezTo>
                  <a:cubicBezTo>
                    <a:pt x="10590" y="19213"/>
                    <a:pt x="11648" y="19359"/>
                    <a:pt x="12692" y="19359"/>
                  </a:cubicBezTo>
                  <a:cubicBezTo>
                    <a:pt x="15682" y="19359"/>
                    <a:pt x="18551" y="18160"/>
                    <a:pt x="20669" y="16110"/>
                  </a:cubicBezTo>
                  <a:lnTo>
                    <a:pt x="20669" y="16110"/>
                  </a:lnTo>
                  <a:cubicBezTo>
                    <a:pt x="19783" y="16300"/>
                    <a:pt x="18875" y="16395"/>
                    <a:pt x="17960" y="16395"/>
                  </a:cubicBezTo>
                  <a:cubicBezTo>
                    <a:pt x="16678" y="16395"/>
                    <a:pt x="15381" y="16209"/>
                    <a:pt x="14104" y="15836"/>
                  </a:cubicBezTo>
                  <a:cubicBezTo>
                    <a:pt x="7204" y="13860"/>
                    <a:pt x="3131" y="6869"/>
                    <a:pt x="4560" y="0"/>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 name="Google Shape;2278;p42"/>
          <p:cNvGrpSpPr/>
          <p:nvPr/>
        </p:nvGrpSpPr>
        <p:grpSpPr>
          <a:xfrm>
            <a:off x="7291200" y="4112900"/>
            <a:ext cx="1266750" cy="566250"/>
            <a:chOff x="923625" y="3995200"/>
            <a:chExt cx="1266750" cy="566250"/>
          </a:xfrm>
        </p:grpSpPr>
        <p:sp>
          <p:nvSpPr>
            <p:cNvPr id="2279" name="Google Shape;2279;p42"/>
            <p:cNvSpPr/>
            <p:nvPr/>
          </p:nvSpPr>
          <p:spPr>
            <a:xfrm>
              <a:off x="1234425" y="3995200"/>
              <a:ext cx="641375" cy="566250"/>
            </a:xfrm>
            <a:custGeom>
              <a:rect b="b" l="l" r="r" t="t"/>
              <a:pathLst>
                <a:path extrusionOk="0" h="22650" w="25655">
                  <a:moveTo>
                    <a:pt x="12825" y="1"/>
                  </a:moveTo>
                  <a:cubicBezTo>
                    <a:pt x="9351" y="1"/>
                    <a:pt x="5926" y="1594"/>
                    <a:pt x="3708" y="4612"/>
                  </a:cubicBezTo>
                  <a:cubicBezTo>
                    <a:pt x="0" y="9658"/>
                    <a:pt x="1094" y="16740"/>
                    <a:pt x="6110" y="20448"/>
                  </a:cubicBezTo>
                  <a:cubicBezTo>
                    <a:pt x="8132" y="21934"/>
                    <a:pt x="10482" y="22649"/>
                    <a:pt x="12810" y="22649"/>
                  </a:cubicBezTo>
                  <a:cubicBezTo>
                    <a:pt x="16291" y="22649"/>
                    <a:pt x="19724" y="21052"/>
                    <a:pt x="21946" y="18047"/>
                  </a:cubicBezTo>
                  <a:cubicBezTo>
                    <a:pt x="25654" y="13001"/>
                    <a:pt x="24560" y="5919"/>
                    <a:pt x="19545" y="2211"/>
                  </a:cubicBezTo>
                  <a:cubicBezTo>
                    <a:pt x="17517" y="720"/>
                    <a:pt x="15160" y="1"/>
                    <a:pt x="128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2"/>
            <p:cNvSpPr/>
            <p:nvPr/>
          </p:nvSpPr>
          <p:spPr>
            <a:xfrm>
              <a:off x="1458738" y="4054575"/>
              <a:ext cx="346525" cy="506875"/>
            </a:xfrm>
            <a:custGeom>
              <a:rect b="b" l="l" r="r" t="t"/>
              <a:pathLst>
                <a:path extrusionOk="0" h="20275" w="13861">
                  <a:moveTo>
                    <a:pt x="10821" y="1"/>
                  </a:moveTo>
                  <a:cubicBezTo>
                    <a:pt x="10517" y="426"/>
                    <a:pt x="10335" y="882"/>
                    <a:pt x="10213" y="1338"/>
                  </a:cubicBezTo>
                  <a:cubicBezTo>
                    <a:pt x="9848" y="2858"/>
                    <a:pt x="10365" y="4530"/>
                    <a:pt x="9575" y="5776"/>
                  </a:cubicBezTo>
                  <a:cubicBezTo>
                    <a:pt x="9119" y="6505"/>
                    <a:pt x="8268" y="6931"/>
                    <a:pt x="7477" y="7235"/>
                  </a:cubicBezTo>
                  <a:cubicBezTo>
                    <a:pt x="6687" y="7539"/>
                    <a:pt x="5806" y="7721"/>
                    <a:pt x="5046" y="8147"/>
                  </a:cubicBezTo>
                  <a:cubicBezTo>
                    <a:pt x="4286" y="8603"/>
                    <a:pt x="3678" y="9362"/>
                    <a:pt x="3678" y="10183"/>
                  </a:cubicBezTo>
                  <a:cubicBezTo>
                    <a:pt x="3708" y="11247"/>
                    <a:pt x="4711" y="12311"/>
                    <a:pt x="4255" y="13314"/>
                  </a:cubicBezTo>
                  <a:cubicBezTo>
                    <a:pt x="3921" y="14043"/>
                    <a:pt x="3040" y="14226"/>
                    <a:pt x="2341" y="14530"/>
                  </a:cubicBezTo>
                  <a:cubicBezTo>
                    <a:pt x="1033" y="15138"/>
                    <a:pt x="122" y="16536"/>
                    <a:pt x="30" y="18025"/>
                  </a:cubicBezTo>
                  <a:cubicBezTo>
                    <a:pt x="0" y="18633"/>
                    <a:pt x="152" y="19241"/>
                    <a:pt x="365" y="19758"/>
                  </a:cubicBezTo>
                  <a:cubicBezTo>
                    <a:pt x="1216" y="20031"/>
                    <a:pt x="2067" y="20183"/>
                    <a:pt x="2979" y="20274"/>
                  </a:cubicBezTo>
                  <a:cubicBezTo>
                    <a:pt x="2918" y="20153"/>
                    <a:pt x="2827" y="20001"/>
                    <a:pt x="2766" y="19879"/>
                  </a:cubicBezTo>
                  <a:cubicBezTo>
                    <a:pt x="2067" y="18633"/>
                    <a:pt x="2189" y="16809"/>
                    <a:pt x="3374" y="16019"/>
                  </a:cubicBezTo>
                  <a:cubicBezTo>
                    <a:pt x="4103" y="15502"/>
                    <a:pt x="5076" y="15472"/>
                    <a:pt x="5958" y="15350"/>
                  </a:cubicBezTo>
                  <a:cubicBezTo>
                    <a:pt x="6839" y="15259"/>
                    <a:pt x="7812" y="14955"/>
                    <a:pt x="8237" y="14135"/>
                  </a:cubicBezTo>
                  <a:cubicBezTo>
                    <a:pt x="8572" y="13435"/>
                    <a:pt x="8359" y="12584"/>
                    <a:pt x="8146" y="11794"/>
                  </a:cubicBezTo>
                  <a:cubicBezTo>
                    <a:pt x="7964" y="11004"/>
                    <a:pt x="7903" y="10092"/>
                    <a:pt x="8450" y="9514"/>
                  </a:cubicBezTo>
                  <a:cubicBezTo>
                    <a:pt x="8824" y="9140"/>
                    <a:pt x="9312" y="9050"/>
                    <a:pt x="9816" y="9050"/>
                  </a:cubicBezTo>
                  <a:cubicBezTo>
                    <a:pt x="10049" y="9050"/>
                    <a:pt x="10286" y="9070"/>
                    <a:pt x="10517" y="9089"/>
                  </a:cubicBezTo>
                  <a:cubicBezTo>
                    <a:pt x="10882" y="9135"/>
                    <a:pt x="11262" y="9195"/>
                    <a:pt x="11626" y="9195"/>
                  </a:cubicBezTo>
                  <a:cubicBezTo>
                    <a:pt x="11991" y="9195"/>
                    <a:pt x="12341" y="9135"/>
                    <a:pt x="12645" y="8937"/>
                  </a:cubicBezTo>
                  <a:cubicBezTo>
                    <a:pt x="13222" y="8603"/>
                    <a:pt x="13526" y="7903"/>
                    <a:pt x="13587" y="7235"/>
                  </a:cubicBezTo>
                  <a:cubicBezTo>
                    <a:pt x="13678" y="6596"/>
                    <a:pt x="13557" y="5897"/>
                    <a:pt x="13557" y="5229"/>
                  </a:cubicBezTo>
                  <a:cubicBezTo>
                    <a:pt x="13557" y="4682"/>
                    <a:pt x="13617" y="4104"/>
                    <a:pt x="13860" y="3648"/>
                  </a:cubicBezTo>
                  <a:cubicBezTo>
                    <a:pt x="13101" y="2220"/>
                    <a:pt x="12067" y="973"/>
                    <a:pt x="108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2"/>
            <p:cNvSpPr/>
            <p:nvPr/>
          </p:nvSpPr>
          <p:spPr>
            <a:xfrm>
              <a:off x="1587000" y="4455475"/>
              <a:ext cx="76775" cy="34500"/>
            </a:xfrm>
            <a:custGeom>
              <a:rect b="b" l="l" r="r" t="t"/>
              <a:pathLst>
                <a:path extrusionOk="0" h="1380" w="3071">
                  <a:moveTo>
                    <a:pt x="2280" y="1"/>
                  </a:moveTo>
                  <a:cubicBezTo>
                    <a:pt x="1824" y="31"/>
                    <a:pt x="1369" y="61"/>
                    <a:pt x="913" y="61"/>
                  </a:cubicBezTo>
                  <a:cubicBezTo>
                    <a:pt x="639" y="61"/>
                    <a:pt x="305" y="122"/>
                    <a:pt x="153" y="335"/>
                  </a:cubicBezTo>
                  <a:cubicBezTo>
                    <a:pt x="1" y="517"/>
                    <a:pt x="31" y="821"/>
                    <a:pt x="183" y="1034"/>
                  </a:cubicBezTo>
                  <a:cubicBezTo>
                    <a:pt x="335" y="1216"/>
                    <a:pt x="578" y="1338"/>
                    <a:pt x="852" y="1368"/>
                  </a:cubicBezTo>
                  <a:cubicBezTo>
                    <a:pt x="913" y="1376"/>
                    <a:pt x="975" y="1380"/>
                    <a:pt x="1039" y="1380"/>
                  </a:cubicBezTo>
                  <a:cubicBezTo>
                    <a:pt x="1230" y="1380"/>
                    <a:pt x="1429" y="1346"/>
                    <a:pt x="1612" y="1277"/>
                  </a:cubicBezTo>
                  <a:cubicBezTo>
                    <a:pt x="1855" y="1247"/>
                    <a:pt x="2128" y="1247"/>
                    <a:pt x="2402" y="1216"/>
                  </a:cubicBezTo>
                  <a:cubicBezTo>
                    <a:pt x="2615" y="1125"/>
                    <a:pt x="2888" y="973"/>
                    <a:pt x="2980" y="760"/>
                  </a:cubicBezTo>
                  <a:cubicBezTo>
                    <a:pt x="3071" y="517"/>
                    <a:pt x="3010" y="213"/>
                    <a:pt x="2828" y="61"/>
                  </a:cubicBezTo>
                  <a:cubicBezTo>
                    <a:pt x="2676" y="1"/>
                    <a:pt x="2463" y="1"/>
                    <a:pt x="2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2"/>
            <p:cNvSpPr/>
            <p:nvPr/>
          </p:nvSpPr>
          <p:spPr>
            <a:xfrm>
              <a:off x="1536100" y="4040925"/>
              <a:ext cx="81325" cy="114525"/>
            </a:xfrm>
            <a:custGeom>
              <a:rect b="b" l="l" r="r" t="t"/>
              <a:pathLst>
                <a:path extrusionOk="0" h="4581" w="3253">
                  <a:moveTo>
                    <a:pt x="1828" y="1"/>
                  </a:moveTo>
                  <a:cubicBezTo>
                    <a:pt x="1317" y="1"/>
                    <a:pt x="811" y="284"/>
                    <a:pt x="517" y="686"/>
                  </a:cubicBezTo>
                  <a:cubicBezTo>
                    <a:pt x="122" y="1142"/>
                    <a:pt x="0" y="1749"/>
                    <a:pt x="31" y="2327"/>
                  </a:cubicBezTo>
                  <a:cubicBezTo>
                    <a:pt x="31" y="2753"/>
                    <a:pt x="122" y="3178"/>
                    <a:pt x="243" y="3573"/>
                  </a:cubicBezTo>
                  <a:cubicBezTo>
                    <a:pt x="335" y="3816"/>
                    <a:pt x="335" y="4151"/>
                    <a:pt x="487" y="4333"/>
                  </a:cubicBezTo>
                  <a:cubicBezTo>
                    <a:pt x="623" y="4510"/>
                    <a:pt x="776" y="4580"/>
                    <a:pt x="933" y="4580"/>
                  </a:cubicBezTo>
                  <a:cubicBezTo>
                    <a:pt x="1370" y="4580"/>
                    <a:pt x="1835" y="4030"/>
                    <a:pt x="2037" y="3695"/>
                  </a:cubicBezTo>
                  <a:cubicBezTo>
                    <a:pt x="2280" y="3269"/>
                    <a:pt x="2523" y="2874"/>
                    <a:pt x="2766" y="2479"/>
                  </a:cubicBezTo>
                  <a:cubicBezTo>
                    <a:pt x="2979" y="2053"/>
                    <a:pt x="3253" y="1597"/>
                    <a:pt x="3222" y="1142"/>
                  </a:cubicBezTo>
                  <a:cubicBezTo>
                    <a:pt x="3161" y="594"/>
                    <a:pt x="2645" y="78"/>
                    <a:pt x="2037" y="17"/>
                  </a:cubicBezTo>
                  <a:cubicBezTo>
                    <a:pt x="1968" y="6"/>
                    <a:pt x="1898" y="1"/>
                    <a:pt x="18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2"/>
            <p:cNvSpPr/>
            <p:nvPr/>
          </p:nvSpPr>
          <p:spPr>
            <a:xfrm>
              <a:off x="1606800" y="4131750"/>
              <a:ext cx="50400" cy="34000"/>
            </a:xfrm>
            <a:custGeom>
              <a:rect b="b" l="l" r="r" t="t"/>
              <a:pathLst>
                <a:path extrusionOk="0" h="1360" w="2016">
                  <a:moveTo>
                    <a:pt x="1154" y="1"/>
                  </a:moveTo>
                  <a:cubicBezTo>
                    <a:pt x="820" y="1"/>
                    <a:pt x="455" y="183"/>
                    <a:pt x="303" y="487"/>
                  </a:cubicBezTo>
                  <a:cubicBezTo>
                    <a:pt x="0" y="1106"/>
                    <a:pt x="330" y="1360"/>
                    <a:pt x="753" y="1360"/>
                  </a:cubicBezTo>
                  <a:cubicBezTo>
                    <a:pt x="1305" y="1360"/>
                    <a:pt x="2015" y="925"/>
                    <a:pt x="1671" y="305"/>
                  </a:cubicBezTo>
                  <a:cubicBezTo>
                    <a:pt x="1580" y="92"/>
                    <a:pt x="1336" y="1"/>
                    <a:pt x="11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2"/>
            <p:cNvSpPr/>
            <p:nvPr/>
          </p:nvSpPr>
          <p:spPr>
            <a:xfrm>
              <a:off x="1295200" y="3995925"/>
              <a:ext cx="554000" cy="502125"/>
            </a:xfrm>
            <a:custGeom>
              <a:rect b="b" l="l" r="r" t="t"/>
              <a:pathLst>
                <a:path extrusionOk="0" h="20085" w="22160">
                  <a:moveTo>
                    <a:pt x="10478" y="1"/>
                  </a:moveTo>
                  <a:cubicBezTo>
                    <a:pt x="9949" y="1"/>
                    <a:pt x="9414" y="38"/>
                    <a:pt x="8876" y="115"/>
                  </a:cubicBezTo>
                  <a:cubicBezTo>
                    <a:pt x="4803" y="662"/>
                    <a:pt x="1581" y="3337"/>
                    <a:pt x="1" y="6832"/>
                  </a:cubicBezTo>
                  <a:cubicBezTo>
                    <a:pt x="1581" y="5525"/>
                    <a:pt x="3466" y="4674"/>
                    <a:pt x="5624" y="4370"/>
                  </a:cubicBezTo>
                  <a:cubicBezTo>
                    <a:pt x="6165" y="4293"/>
                    <a:pt x="6702" y="4256"/>
                    <a:pt x="7232" y="4256"/>
                  </a:cubicBezTo>
                  <a:cubicBezTo>
                    <a:pt x="12785" y="4256"/>
                    <a:pt x="17613" y="8346"/>
                    <a:pt x="18390" y="14006"/>
                  </a:cubicBezTo>
                  <a:cubicBezTo>
                    <a:pt x="18694" y="16133"/>
                    <a:pt x="18360" y="18231"/>
                    <a:pt x="17569" y="20085"/>
                  </a:cubicBezTo>
                  <a:cubicBezTo>
                    <a:pt x="20518" y="17653"/>
                    <a:pt x="22159" y="13823"/>
                    <a:pt x="21643" y="9750"/>
                  </a:cubicBezTo>
                  <a:cubicBezTo>
                    <a:pt x="20838" y="4090"/>
                    <a:pt x="16007" y="1"/>
                    <a:pt x="10478" y="1"/>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2"/>
            <p:cNvSpPr/>
            <p:nvPr/>
          </p:nvSpPr>
          <p:spPr>
            <a:xfrm>
              <a:off x="923625" y="4158675"/>
              <a:ext cx="1266750" cy="240250"/>
            </a:xfrm>
            <a:custGeom>
              <a:rect b="b" l="l" r="r" t="t"/>
              <a:pathLst>
                <a:path extrusionOk="0" h="9610" w="50670">
                  <a:moveTo>
                    <a:pt x="43350" y="0"/>
                  </a:moveTo>
                  <a:cubicBezTo>
                    <a:pt x="41183" y="0"/>
                    <a:pt x="38608" y="108"/>
                    <a:pt x="35746" y="322"/>
                  </a:cubicBezTo>
                  <a:cubicBezTo>
                    <a:pt x="32432" y="596"/>
                    <a:pt x="28755" y="960"/>
                    <a:pt x="24864" y="1508"/>
                  </a:cubicBezTo>
                  <a:cubicBezTo>
                    <a:pt x="21004" y="2024"/>
                    <a:pt x="17356" y="2663"/>
                    <a:pt x="14104" y="3331"/>
                  </a:cubicBezTo>
                  <a:cubicBezTo>
                    <a:pt x="5715" y="5033"/>
                    <a:pt x="0" y="6979"/>
                    <a:pt x="183" y="8286"/>
                  </a:cubicBezTo>
                  <a:cubicBezTo>
                    <a:pt x="304" y="9177"/>
                    <a:pt x="3006" y="9610"/>
                    <a:pt x="7343" y="9610"/>
                  </a:cubicBezTo>
                  <a:cubicBezTo>
                    <a:pt x="9511" y="9610"/>
                    <a:pt x="12088" y="9502"/>
                    <a:pt x="14955" y="9289"/>
                  </a:cubicBezTo>
                  <a:cubicBezTo>
                    <a:pt x="14803" y="8955"/>
                    <a:pt x="14681" y="8590"/>
                    <a:pt x="14560" y="8225"/>
                  </a:cubicBezTo>
                  <a:cubicBezTo>
                    <a:pt x="13634" y="8269"/>
                    <a:pt x="12777" y="8291"/>
                    <a:pt x="11997" y="8291"/>
                  </a:cubicBezTo>
                  <a:cubicBezTo>
                    <a:pt x="9014" y="8291"/>
                    <a:pt x="7179" y="7970"/>
                    <a:pt x="7082" y="7344"/>
                  </a:cubicBezTo>
                  <a:cubicBezTo>
                    <a:pt x="6961" y="6584"/>
                    <a:pt x="9666" y="5489"/>
                    <a:pt x="13952" y="4456"/>
                  </a:cubicBezTo>
                  <a:cubicBezTo>
                    <a:pt x="16991" y="3726"/>
                    <a:pt x="20791" y="3027"/>
                    <a:pt x="24955" y="2450"/>
                  </a:cubicBezTo>
                  <a:cubicBezTo>
                    <a:pt x="29089" y="1872"/>
                    <a:pt x="32949" y="1538"/>
                    <a:pt x="36080" y="1386"/>
                  </a:cubicBezTo>
                  <a:cubicBezTo>
                    <a:pt x="36852" y="1359"/>
                    <a:pt x="37578" y="1346"/>
                    <a:pt x="38251" y="1346"/>
                  </a:cubicBezTo>
                  <a:cubicBezTo>
                    <a:pt x="41415" y="1346"/>
                    <a:pt x="43396" y="1646"/>
                    <a:pt x="43497" y="2298"/>
                  </a:cubicBezTo>
                  <a:cubicBezTo>
                    <a:pt x="43588" y="3058"/>
                    <a:pt x="40913" y="4152"/>
                    <a:pt x="36597" y="5185"/>
                  </a:cubicBezTo>
                  <a:cubicBezTo>
                    <a:pt x="36597" y="5550"/>
                    <a:pt x="36566" y="5945"/>
                    <a:pt x="36536" y="6280"/>
                  </a:cubicBezTo>
                  <a:cubicBezTo>
                    <a:pt x="44925" y="4578"/>
                    <a:pt x="50670" y="2632"/>
                    <a:pt x="50488" y="1295"/>
                  </a:cubicBezTo>
                  <a:cubicBezTo>
                    <a:pt x="50346" y="426"/>
                    <a:pt x="47651" y="0"/>
                    <a:pt x="433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09" name="Shape 9409"/>
        <p:cNvGrpSpPr/>
        <p:nvPr/>
      </p:nvGrpSpPr>
      <p:grpSpPr>
        <a:xfrm>
          <a:off x="0" y="0"/>
          <a:ext cx="0" cy="0"/>
          <a:chOff x="0" y="0"/>
          <a:chExt cx="0" cy="0"/>
        </a:xfrm>
      </p:grpSpPr>
      <p:grpSp>
        <p:nvGrpSpPr>
          <p:cNvPr id="9410" name="Google Shape;9410;p87"/>
          <p:cNvGrpSpPr/>
          <p:nvPr/>
        </p:nvGrpSpPr>
        <p:grpSpPr>
          <a:xfrm>
            <a:off x="877057" y="1380546"/>
            <a:ext cx="294401" cy="353645"/>
            <a:chOff x="-35814600" y="3202075"/>
            <a:chExt cx="242625" cy="291450"/>
          </a:xfrm>
        </p:grpSpPr>
        <p:sp>
          <p:nvSpPr>
            <p:cNvPr id="9411" name="Google Shape;9411;p87"/>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7"/>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7"/>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7"/>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7"/>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7"/>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7"/>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8" name="Google Shape;9418;p87"/>
          <p:cNvGrpSpPr/>
          <p:nvPr/>
        </p:nvGrpSpPr>
        <p:grpSpPr>
          <a:xfrm>
            <a:off x="847435" y="1821466"/>
            <a:ext cx="353645" cy="353888"/>
            <a:chOff x="-35839800" y="3561025"/>
            <a:chExt cx="291450" cy="291650"/>
          </a:xfrm>
        </p:grpSpPr>
        <p:sp>
          <p:nvSpPr>
            <p:cNvPr id="9419" name="Google Shape;9419;p87"/>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7"/>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7"/>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7"/>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7"/>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7"/>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7"/>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6" name="Google Shape;9426;p87"/>
          <p:cNvSpPr/>
          <p:nvPr/>
        </p:nvSpPr>
        <p:spPr>
          <a:xfrm>
            <a:off x="845859"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7" name="Google Shape;9427;p87"/>
          <p:cNvGrpSpPr/>
          <p:nvPr/>
        </p:nvGrpSpPr>
        <p:grpSpPr>
          <a:xfrm>
            <a:off x="3084980" y="1380546"/>
            <a:ext cx="353645" cy="353645"/>
            <a:chOff x="-34003850" y="3227275"/>
            <a:chExt cx="291450" cy="291450"/>
          </a:xfrm>
        </p:grpSpPr>
        <p:sp>
          <p:nvSpPr>
            <p:cNvPr id="9428" name="Google Shape;9428;p87"/>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7"/>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7"/>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7"/>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7"/>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3" name="Google Shape;9433;p87"/>
          <p:cNvGrpSpPr/>
          <p:nvPr/>
        </p:nvGrpSpPr>
        <p:grpSpPr>
          <a:xfrm>
            <a:off x="3084510" y="1821238"/>
            <a:ext cx="354586" cy="354343"/>
            <a:chOff x="-34004625" y="3585850"/>
            <a:chExt cx="292225" cy="292025"/>
          </a:xfrm>
        </p:grpSpPr>
        <p:sp>
          <p:nvSpPr>
            <p:cNvPr id="9434" name="Google Shape;9434;p87"/>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7"/>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7"/>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7"/>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7"/>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87"/>
          <p:cNvGrpSpPr/>
          <p:nvPr/>
        </p:nvGrpSpPr>
        <p:grpSpPr>
          <a:xfrm>
            <a:off x="3084025" y="2256439"/>
            <a:ext cx="355557" cy="354616"/>
            <a:chOff x="-34005425" y="3945575"/>
            <a:chExt cx="293025" cy="292250"/>
          </a:xfrm>
        </p:grpSpPr>
        <p:sp>
          <p:nvSpPr>
            <p:cNvPr id="9440" name="Google Shape;9440;p87"/>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7"/>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7"/>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87"/>
          <p:cNvGrpSpPr/>
          <p:nvPr/>
        </p:nvGrpSpPr>
        <p:grpSpPr>
          <a:xfrm>
            <a:off x="1731124" y="2729615"/>
            <a:ext cx="358408" cy="355557"/>
            <a:chOff x="-32174975" y="3192625"/>
            <a:chExt cx="295375" cy="293025"/>
          </a:xfrm>
        </p:grpSpPr>
        <p:sp>
          <p:nvSpPr>
            <p:cNvPr id="9444" name="Google Shape;9444;p87"/>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7"/>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7"/>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7"/>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8" name="Google Shape;9448;p87"/>
          <p:cNvSpPr/>
          <p:nvPr/>
        </p:nvSpPr>
        <p:spPr>
          <a:xfrm>
            <a:off x="1728170"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7"/>
          <p:cNvSpPr/>
          <p:nvPr/>
        </p:nvSpPr>
        <p:spPr>
          <a:xfrm>
            <a:off x="1732948"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0" name="Google Shape;9450;p87"/>
          <p:cNvGrpSpPr/>
          <p:nvPr/>
        </p:nvGrpSpPr>
        <p:grpSpPr>
          <a:xfrm>
            <a:off x="3970274" y="2730570"/>
            <a:ext cx="354586" cy="353645"/>
            <a:chOff x="-30345325" y="3184750"/>
            <a:chExt cx="292225" cy="291450"/>
          </a:xfrm>
        </p:grpSpPr>
        <p:sp>
          <p:nvSpPr>
            <p:cNvPr id="9451" name="Google Shape;9451;p87"/>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7"/>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7"/>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7"/>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7"/>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87"/>
          <p:cNvGrpSpPr/>
          <p:nvPr/>
        </p:nvGrpSpPr>
        <p:grpSpPr>
          <a:xfrm>
            <a:off x="1295026" y="1380546"/>
            <a:ext cx="353645" cy="353645"/>
            <a:chOff x="-35481425" y="3202075"/>
            <a:chExt cx="291450" cy="291450"/>
          </a:xfrm>
        </p:grpSpPr>
        <p:sp>
          <p:nvSpPr>
            <p:cNvPr id="9457" name="Google Shape;9457;p87"/>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7"/>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7"/>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7"/>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7"/>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7"/>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7"/>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87"/>
          <p:cNvGrpSpPr/>
          <p:nvPr/>
        </p:nvGrpSpPr>
        <p:grpSpPr>
          <a:xfrm>
            <a:off x="1294556" y="1822072"/>
            <a:ext cx="354586" cy="352675"/>
            <a:chOff x="-35482200" y="3561225"/>
            <a:chExt cx="292225" cy="290650"/>
          </a:xfrm>
        </p:grpSpPr>
        <p:sp>
          <p:nvSpPr>
            <p:cNvPr id="9465" name="Google Shape;9465;p87"/>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7"/>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7"/>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87"/>
          <p:cNvGrpSpPr/>
          <p:nvPr/>
        </p:nvGrpSpPr>
        <p:grpSpPr>
          <a:xfrm>
            <a:off x="1295026" y="2256940"/>
            <a:ext cx="353645" cy="353615"/>
            <a:chOff x="-35481425" y="3919600"/>
            <a:chExt cx="291450" cy="291425"/>
          </a:xfrm>
        </p:grpSpPr>
        <p:sp>
          <p:nvSpPr>
            <p:cNvPr id="9469" name="Google Shape;9469;p87"/>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7"/>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7"/>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7"/>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7"/>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7"/>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7"/>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7"/>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87"/>
          <p:cNvGrpSpPr/>
          <p:nvPr/>
        </p:nvGrpSpPr>
        <p:grpSpPr>
          <a:xfrm>
            <a:off x="3530661" y="1381031"/>
            <a:ext cx="357468" cy="352675"/>
            <a:chOff x="-33645475" y="3228075"/>
            <a:chExt cx="294600" cy="290650"/>
          </a:xfrm>
        </p:grpSpPr>
        <p:sp>
          <p:nvSpPr>
            <p:cNvPr id="9478" name="Google Shape;9478;p87"/>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7"/>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7"/>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7"/>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7"/>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7"/>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7"/>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87"/>
          <p:cNvGrpSpPr/>
          <p:nvPr/>
        </p:nvGrpSpPr>
        <p:grpSpPr>
          <a:xfrm>
            <a:off x="3531631" y="1821116"/>
            <a:ext cx="355526" cy="354586"/>
            <a:chOff x="-33646250" y="3586425"/>
            <a:chExt cx="293000" cy="292225"/>
          </a:xfrm>
        </p:grpSpPr>
        <p:sp>
          <p:nvSpPr>
            <p:cNvPr id="9486" name="Google Shape;9486;p87"/>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7"/>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8" name="Google Shape;9488;p87"/>
          <p:cNvGrpSpPr/>
          <p:nvPr/>
        </p:nvGrpSpPr>
        <p:grpSpPr>
          <a:xfrm>
            <a:off x="3532101" y="2255969"/>
            <a:ext cx="354586" cy="355557"/>
            <a:chOff x="-33645475" y="3944800"/>
            <a:chExt cx="292225" cy="293025"/>
          </a:xfrm>
        </p:grpSpPr>
        <p:sp>
          <p:nvSpPr>
            <p:cNvPr id="9489" name="Google Shape;9489;p87"/>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7"/>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7"/>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7"/>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7"/>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7"/>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7"/>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7"/>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7"/>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7"/>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87"/>
          <p:cNvGrpSpPr/>
          <p:nvPr/>
        </p:nvGrpSpPr>
        <p:grpSpPr>
          <a:xfrm>
            <a:off x="2185320" y="2729706"/>
            <a:ext cx="352675" cy="355375"/>
            <a:chOff x="-31809525" y="3192625"/>
            <a:chExt cx="290650" cy="292875"/>
          </a:xfrm>
        </p:grpSpPr>
        <p:sp>
          <p:nvSpPr>
            <p:cNvPr id="9500" name="Google Shape;9500;p87"/>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7"/>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7"/>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7"/>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87"/>
          <p:cNvGrpSpPr/>
          <p:nvPr/>
        </p:nvGrpSpPr>
        <p:grpSpPr>
          <a:xfrm>
            <a:off x="2184835" y="3200258"/>
            <a:ext cx="353645" cy="355557"/>
            <a:chOff x="-31811100" y="3550975"/>
            <a:chExt cx="291450" cy="293025"/>
          </a:xfrm>
        </p:grpSpPr>
        <p:sp>
          <p:nvSpPr>
            <p:cNvPr id="9505" name="Google Shape;9505;p87"/>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7"/>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7"/>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7"/>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7"/>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7"/>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7"/>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2" name="Google Shape;9512;p87"/>
          <p:cNvGrpSpPr/>
          <p:nvPr/>
        </p:nvGrpSpPr>
        <p:grpSpPr>
          <a:xfrm>
            <a:off x="2178631" y="3664562"/>
            <a:ext cx="366052" cy="356831"/>
            <a:chOff x="-31817400" y="3910025"/>
            <a:chExt cx="301675" cy="294075"/>
          </a:xfrm>
        </p:grpSpPr>
        <p:sp>
          <p:nvSpPr>
            <p:cNvPr id="9513" name="Google Shape;9513;p87"/>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7"/>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7"/>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6" name="Google Shape;9516;p87"/>
          <p:cNvGrpSpPr/>
          <p:nvPr/>
        </p:nvGrpSpPr>
        <p:grpSpPr>
          <a:xfrm>
            <a:off x="3970259" y="3200743"/>
            <a:ext cx="354616" cy="354586"/>
            <a:chOff x="-30354000" y="3569100"/>
            <a:chExt cx="292250" cy="292225"/>
          </a:xfrm>
        </p:grpSpPr>
        <p:sp>
          <p:nvSpPr>
            <p:cNvPr id="9517" name="Google Shape;9517;p87"/>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7"/>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7"/>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7"/>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7"/>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7"/>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87"/>
          <p:cNvGrpSpPr/>
          <p:nvPr/>
        </p:nvGrpSpPr>
        <p:grpSpPr>
          <a:xfrm>
            <a:off x="1748837" y="1380546"/>
            <a:ext cx="342148" cy="353645"/>
            <a:chOff x="-35118325" y="3202075"/>
            <a:chExt cx="281975" cy="291450"/>
          </a:xfrm>
        </p:grpSpPr>
        <p:sp>
          <p:nvSpPr>
            <p:cNvPr id="9524" name="Google Shape;9524;p87"/>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7"/>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7"/>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7"/>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8" name="Google Shape;9528;p87"/>
          <p:cNvGrpSpPr/>
          <p:nvPr/>
        </p:nvGrpSpPr>
        <p:grpSpPr>
          <a:xfrm>
            <a:off x="1742618" y="1821799"/>
            <a:ext cx="354586" cy="353221"/>
            <a:chOff x="-35123050" y="3561225"/>
            <a:chExt cx="292225" cy="291100"/>
          </a:xfrm>
        </p:grpSpPr>
        <p:sp>
          <p:nvSpPr>
            <p:cNvPr id="9529" name="Google Shape;9529;p87"/>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7"/>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1" name="Google Shape;9531;p87"/>
          <p:cNvGrpSpPr/>
          <p:nvPr/>
        </p:nvGrpSpPr>
        <p:grpSpPr>
          <a:xfrm>
            <a:off x="1784677" y="2256940"/>
            <a:ext cx="270467" cy="353615"/>
            <a:chOff x="-35089175" y="3919600"/>
            <a:chExt cx="222900" cy="291425"/>
          </a:xfrm>
        </p:grpSpPr>
        <p:sp>
          <p:nvSpPr>
            <p:cNvPr id="9532" name="Google Shape;9532;p87"/>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7"/>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87"/>
          <p:cNvGrpSpPr/>
          <p:nvPr/>
        </p:nvGrpSpPr>
        <p:grpSpPr>
          <a:xfrm>
            <a:off x="3981673" y="1380303"/>
            <a:ext cx="336445" cy="354131"/>
            <a:chOff x="-33277650" y="3226875"/>
            <a:chExt cx="277275" cy="291850"/>
          </a:xfrm>
        </p:grpSpPr>
        <p:sp>
          <p:nvSpPr>
            <p:cNvPr id="9535" name="Google Shape;9535;p87"/>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7"/>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7"/>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7"/>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7"/>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7"/>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7"/>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87"/>
          <p:cNvGrpSpPr/>
          <p:nvPr/>
        </p:nvGrpSpPr>
        <p:grpSpPr>
          <a:xfrm>
            <a:off x="3973073" y="1821587"/>
            <a:ext cx="353645" cy="353645"/>
            <a:chOff x="-33286325" y="3586425"/>
            <a:chExt cx="291450" cy="291450"/>
          </a:xfrm>
        </p:grpSpPr>
        <p:sp>
          <p:nvSpPr>
            <p:cNvPr id="9543" name="Google Shape;9543;p87"/>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7"/>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7"/>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7"/>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7"/>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8" name="Google Shape;9548;p87"/>
          <p:cNvGrpSpPr/>
          <p:nvPr/>
        </p:nvGrpSpPr>
        <p:grpSpPr>
          <a:xfrm>
            <a:off x="3973073" y="2255969"/>
            <a:ext cx="353645" cy="355557"/>
            <a:chOff x="-33286325" y="3944800"/>
            <a:chExt cx="291450" cy="293025"/>
          </a:xfrm>
        </p:grpSpPr>
        <p:sp>
          <p:nvSpPr>
            <p:cNvPr id="9549" name="Google Shape;9549;p87"/>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7"/>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7"/>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7"/>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3" name="Google Shape;9553;p87"/>
          <p:cNvGrpSpPr/>
          <p:nvPr/>
        </p:nvGrpSpPr>
        <p:grpSpPr>
          <a:xfrm>
            <a:off x="2631470" y="2729129"/>
            <a:ext cx="353645" cy="356527"/>
            <a:chOff x="-31452725" y="3191825"/>
            <a:chExt cx="291450" cy="293825"/>
          </a:xfrm>
        </p:grpSpPr>
        <p:sp>
          <p:nvSpPr>
            <p:cNvPr id="9554" name="Google Shape;9554;p87"/>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7"/>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7"/>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7"/>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87"/>
          <p:cNvGrpSpPr/>
          <p:nvPr/>
        </p:nvGrpSpPr>
        <p:grpSpPr>
          <a:xfrm>
            <a:off x="2631000" y="3200744"/>
            <a:ext cx="354586" cy="354586"/>
            <a:chOff x="-31452725" y="3551775"/>
            <a:chExt cx="292225" cy="292225"/>
          </a:xfrm>
        </p:grpSpPr>
        <p:sp>
          <p:nvSpPr>
            <p:cNvPr id="9559" name="Google Shape;9559;p87"/>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7"/>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7"/>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7"/>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87"/>
          <p:cNvGrpSpPr/>
          <p:nvPr/>
        </p:nvGrpSpPr>
        <p:grpSpPr>
          <a:xfrm>
            <a:off x="2629559" y="3664729"/>
            <a:ext cx="357468" cy="356497"/>
            <a:chOff x="-31455100" y="3909350"/>
            <a:chExt cx="294600" cy="293800"/>
          </a:xfrm>
        </p:grpSpPr>
        <p:sp>
          <p:nvSpPr>
            <p:cNvPr id="9564" name="Google Shape;9564;p87"/>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7"/>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87"/>
          <p:cNvGrpSpPr/>
          <p:nvPr/>
        </p:nvGrpSpPr>
        <p:grpSpPr>
          <a:xfrm>
            <a:off x="3970744" y="3665684"/>
            <a:ext cx="353645" cy="354586"/>
            <a:chOff x="-30345325" y="3918800"/>
            <a:chExt cx="291450" cy="292225"/>
          </a:xfrm>
        </p:grpSpPr>
        <p:sp>
          <p:nvSpPr>
            <p:cNvPr id="9567" name="Google Shape;9567;p87"/>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7"/>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7"/>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7"/>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7"/>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2" name="Google Shape;9572;p87"/>
          <p:cNvGrpSpPr/>
          <p:nvPr/>
        </p:nvGrpSpPr>
        <p:grpSpPr>
          <a:xfrm>
            <a:off x="2190209" y="1821587"/>
            <a:ext cx="353645" cy="353645"/>
            <a:chOff x="-34763900" y="3561225"/>
            <a:chExt cx="291450" cy="291450"/>
          </a:xfrm>
        </p:grpSpPr>
        <p:sp>
          <p:nvSpPr>
            <p:cNvPr id="9573" name="Google Shape;9573;p87"/>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7"/>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7"/>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6" name="Google Shape;9576;p87"/>
          <p:cNvSpPr/>
          <p:nvPr/>
        </p:nvSpPr>
        <p:spPr>
          <a:xfrm>
            <a:off x="2189608"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7" name="Google Shape;9577;p87"/>
          <p:cNvGrpSpPr/>
          <p:nvPr/>
        </p:nvGrpSpPr>
        <p:grpSpPr>
          <a:xfrm>
            <a:off x="845106" y="2730099"/>
            <a:ext cx="354586" cy="354586"/>
            <a:chOff x="-32927950" y="3227275"/>
            <a:chExt cx="292225" cy="292225"/>
          </a:xfrm>
        </p:grpSpPr>
        <p:sp>
          <p:nvSpPr>
            <p:cNvPr id="9578" name="Google Shape;9578;p87"/>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7"/>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7"/>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7"/>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7"/>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3" name="Google Shape;9583;p87"/>
          <p:cNvGrpSpPr/>
          <p:nvPr/>
        </p:nvGrpSpPr>
        <p:grpSpPr>
          <a:xfrm>
            <a:off x="844621" y="3201213"/>
            <a:ext cx="355557" cy="353645"/>
            <a:chOff x="-32927950" y="3586425"/>
            <a:chExt cx="293025" cy="291450"/>
          </a:xfrm>
        </p:grpSpPr>
        <p:sp>
          <p:nvSpPr>
            <p:cNvPr id="9584" name="Google Shape;9584;p87"/>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7"/>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7"/>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7"/>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7"/>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87"/>
          <p:cNvGrpSpPr/>
          <p:nvPr/>
        </p:nvGrpSpPr>
        <p:grpSpPr>
          <a:xfrm>
            <a:off x="845106" y="3665198"/>
            <a:ext cx="354586" cy="355557"/>
            <a:chOff x="-32927950" y="3944800"/>
            <a:chExt cx="292225" cy="293025"/>
          </a:xfrm>
        </p:grpSpPr>
        <p:sp>
          <p:nvSpPr>
            <p:cNvPr id="9590" name="Google Shape;9590;p87"/>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7"/>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7"/>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7"/>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7"/>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7"/>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7"/>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7"/>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7"/>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9" name="Google Shape;9599;p87"/>
          <p:cNvGrpSpPr/>
          <p:nvPr/>
        </p:nvGrpSpPr>
        <p:grpSpPr>
          <a:xfrm>
            <a:off x="3073898" y="2730449"/>
            <a:ext cx="354586" cy="353888"/>
            <a:chOff x="-31094350" y="3194000"/>
            <a:chExt cx="292225" cy="291650"/>
          </a:xfrm>
        </p:grpSpPr>
        <p:sp>
          <p:nvSpPr>
            <p:cNvPr id="9600" name="Google Shape;9600;p87"/>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7"/>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7"/>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7"/>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7"/>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7"/>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7"/>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7"/>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87"/>
          <p:cNvGrpSpPr/>
          <p:nvPr/>
        </p:nvGrpSpPr>
        <p:grpSpPr>
          <a:xfrm>
            <a:off x="3074368" y="3200941"/>
            <a:ext cx="353645" cy="354191"/>
            <a:chOff x="-31093575" y="3552550"/>
            <a:chExt cx="291450" cy="291900"/>
          </a:xfrm>
        </p:grpSpPr>
        <p:sp>
          <p:nvSpPr>
            <p:cNvPr id="9609" name="Google Shape;9609;p87"/>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7"/>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7"/>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7"/>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87"/>
          <p:cNvGrpSpPr/>
          <p:nvPr/>
        </p:nvGrpSpPr>
        <p:grpSpPr>
          <a:xfrm>
            <a:off x="2200736" y="1380546"/>
            <a:ext cx="332593" cy="353645"/>
            <a:chOff x="-34755225" y="3202075"/>
            <a:chExt cx="274100" cy="291450"/>
          </a:xfrm>
        </p:grpSpPr>
        <p:sp>
          <p:nvSpPr>
            <p:cNvPr id="9614" name="Google Shape;9614;p87"/>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7"/>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7"/>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7"/>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7"/>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7"/>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7"/>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87"/>
          <p:cNvGrpSpPr/>
          <p:nvPr/>
        </p:nvGrpSpPr>
        <p:grpSpPr>
          <a:xfrm>
            <a:off x="3074368" y="3666169"/>
            <a:ext cx="353645" cy="353615"/>
            <a:chOff x="-31093575" y="3911725"/>
            <a:chExt cx="291450" cy="291425"/>
          </a:xfrm>
        </p:grpSpPr>
        <p:sp>
          <p:nvSpPr>
            <p:cNvPr id="9622" name="Google Shape;9622;p87"/>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7"/>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4" name="Google Shape;9624;p87"/>
          <p:cNvGrpSpPr/>
          <p:nvPr/>
        </p:nvGrpSpPr>
        <p:grpSpPr>
          <a:xfrm>
            <a:off x="2183798" y="4123136"/>
            <a:ext cx="356497" cy="354586"/>
            <a:chOff x="-29946000" y="3183175"/>
            <a:chExt cx="293800" cy="292225"/>
          </a:xfrm>
        </p:grpSpPr>
        <p:sp>
          <p:nvSpPr>
            <p:cNvPr id="9625" name="Google Shape;9625;p87"/>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7"/>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7"/>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7"/>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7"/>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7"/>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1" name="Google Shape;9631;p87"/>
          <p:cNvGrpSpPr/>
          <p:nvPr/>
        </p:nvGrpSpPr>
        <p:grpSpPr>
          <a:xfrm>
            <a:off x="2628330" y="1380289"/>
            <a:ext cx="358408" cy="354161"/>
            <a:chOff x="-34408675" y="3202075"/>
            <a:chExt cx="295375" cy="291875"/>
          </a:xfrm>
        </p:grpSpPr>
        <p:sp>
          <p:nvSpPr>
            <p:cNvPr id="9632" name="Google Shape;9632;p87"/>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7"/>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7"/>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7"/>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87"/>
          <p:cNvGrpSpPr/>
          <p:nvPr/>
        </p:nvGrpSpPr>
        <p:grpSpPr>
          <a:xfrm>
            <a:off x="2630241" y="1820283"/>
            <a:ext cx="354586" cy="356254"/>
            <a:chOff x="-34405525" y="3558075"/>
            <a:chExt cx="292225" cy="293600"/>
          </a:xfrm>
        </p:grpSpPr>
        <p:sp>
          <p:nvSpPr>
            <p:cNvPr id="9637" name="Google Shape;9637;p87"/>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7"/>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7"/>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0" name="Google Shape;9640;p87"/>
          <p:cNvGrpSpPr/>
          <p:nvPr/>
        </p:nvGrpSpPr>
        <p:grpSpPr>
          <a:xfrm>
            <a:off x="2629755" y="2256940"/>
            <a:ext cx="355557" cy="353615"/>
            <a:chOff x="-34406325" y="3919600"/>
            <a:chExt cx="293025" cy="291425"/>
          </a:xfrm>
        </p:grpSpPr>
        <p:sp>
          <p:nvSpPr>
            <p:cNvPr id="9641" name="Google Shape;9641;p87"/>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7"/>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7"/>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7"/>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7"/>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7"/>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7"/>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87"/>
          <p:cNvGrpSpPr/>
          <p:nvPr/>
        </p:nvGrpSpPr>
        <p:grpSpPr>
          <a:xfrm>
            <a:off x="1293653" y="2736303"/>
            <a:ext cx="353645" cy="342179"/>
            <a:chOff x="-32568800" y="3232000"/>
            <a:chExt cx="291450" cy="282000"/>
          </a:xfrm>
        </p:grpSpPr>
        <p:sp>
          <p:nvSpPr>
            <p:cNvPr id="9649" name="Google Shape;9649;p87"/>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7"/>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87"/>
          <p:cNvGrpSpPr/>
          <p:nvPr/>
        </p:nvGrpSpPr>
        <p:grpSpPr>
          <a:xfrm>
            <a:off x="1293183" y="3201213"/>
            <a:ext cx="354586" cy="353645"/>
            <a:chOff x="-32569575" y="3586425"/>
            <a:chExt cx="292225" cy="291450"/>
          </a:xfrm>
        </p:grpSpPr>
        <p:sp>
          <p:nvSpPr>
            <p:cNvPr id="9652" name="Google Shape;9652;p87"/>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7"/>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4" name="Google Shape;9654;p87"/>
          <p:cNvGrpSpPr/>
          <p:nvPr/>
        </p:nvGrpSpPr>
        <p:grpSpPr>
          <a:xfrm>
            <a:off x="1284098" y="3665805"/>
            <a:ext cx="372756" cy="354343"/>
            <a:chOff x="-32576675" y="3944600"/>
            <a:chExt cx="307200" cy="292025"/>
          </a:xfrm>
        </p:grpSpPr>
        <p:sp>
          <p:nvSpPr>
            <p:cNvPr id="9655" name="Google Shape;9655;p87"/>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7"/>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87"/>
          <p:cNvGrpSpPr/>
          <p:nvPr/>
        </p:nvGrpSpPr>
        <p:grpSpPr>
          <a:xfrm>
            <a:off x="3529065" y="2730100"/>
            <a:ext cx="354586" cy="354586"/>
            <a:chOff x="-30735200" y="3192625"/>
            <a:chExt cx="292225" cy="292225"/>
          </a:xfrm>
        </p:grpSpPr>
        <p:sp>
          <p:nvSpPr>
            <p:cNvPr id="9658" name="Google Shape;9658;p87"/>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7"/>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7"/>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7"/>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7"/>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7"/>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7"/>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87"/>
          <p:cNvGrpSpPr/>
          <p:nvPr/>
        </p:nvGrpSpPr>
        <p:grpSpPr>
          <a:xfrm>
            <a:off x="3529065" y="3201532"/>
            <a:ext cx="354586" cy="353008"/>
            <a:chOff x="-30735200" y="3552550"/>
            <a:chExt cx="292225" cy="290925"/>
          </a:xfrm>
        </p:grpSpPr>
        <p:sp>
          <p:nvSpPr>
            <p:cNvPr id="9666" name="Google Shape;9666;p87"/>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7"/>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8" name="Google Shape;9668;p87"/>
          <p:cNvGrpSpPr/>
          <p:nvPr/>
        </p:nvGrpSpPr>
        <p:grpSpPr>
          <a:xfrm>
            <a:off x="3529065" y="3666154"/>
            <a:ext cx="354586" cy="353645"/>
            <a:chOff x="-30735200" y="3910925"/>
            <a:chExt cx="292225" cy="291450"/>
          </a:xfrm>
        </p:grpSpPr>
        <p:sp>
          <p:nvSpPr>
            <p:cNvPr id="9669" name="Google Shape;9669;p87"/>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7"/>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1" name="Google Shape;9671;p87"/>
          <p:cNvSpPr/>
          <p:nvPr/>
        </p:nvSpPr>
        <p:spPr>
          <a:xfrm>
            <a:off x="2632180"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2" name="Google Shape;9672;p87"/>
          <p:cNvGrpSpPr/>
          <p:nvPr/>
        </p:nvGrpSpPr>
        <p:grpSpPr>
          <a:xfrm>
            <a:off x="4882910" y="1379021"/>
            <a:ext cx="358971" cy="359224"/>
            <a:chOff x="-57956275" y="3197925"/>
            <a:chExt cx="319000" cy="319225"/>
          </a:xfrm>
        </p:grpSpPr>
        <p:sp>
          <p:nvSpPr>
            <p:cNvPr id="9673" name="Google Shape;9673;p87"/>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7"/>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7"/>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7"/>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7"/>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7"/>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7"/>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0" name="Google Shape;9680;p87"/>
          <p:cNvGrpSpPr/>
          <p:nvPr/>
        </p:nvGrpSpPr>
        <p:grpSpPr>
          <a:xfrm>
            <a:off x="4905064" y="1835446"/>
            <a:ext cx="314662" cy="358971"/>
            <a:chOff x="-57940525" y="3590375"/>
            <a:chExt cx="279625" cy="319000"/>
          </a:xfrm>
        </p:grpSpPr>
        <p:sp>
          <p:nvSpPr>
            <p:cNvPr id="9681" name="Google Shape;9681;p87"/>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7"/>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7"/>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7"/>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7"/>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87"/>
          <p:cNvGrpSpPr/>
          <p:nvPr/>
        </p:nvGrpSpPr>
        <p:grpSpPr>
          <a:xfrm>
            <a:off x="4875945" y="2276817"/>
            <a:ext cx="358099" cy="358999"/>
            <a:chOff x="-57959425" y="3982600"/>
            <a:chExt cx="318225" cy="319025"/>
          </a:xfrm>
        </p:grpSpPr>
        <p:sp>
          <p:nvSpPr>
            <p:cNvPr id="9687" name="Google Shape;9687;p87"/>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7"/>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7"/>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7"/>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1" name="Google Shape;9691;p87"/>
          <p:cNvGrpSpPr/>
          <p:nvPr/>
        </p:nvGrpSpPr>
        <p:grpSpPr>
          <a:xfrm>
            <a:off x="7076112" y="1380146"/>
            <a:ext cx="357226" cy="357226"/>
            <a:chOff x="-55987225" y="3198925"/>
            <a:chExt cx="317450" cy="317450"/>
          </a:xfrm>
        </p:grpSpPr>
        <p:sp>
          <p:nvSpPr>
            <p:cNvPr id="9692" name="Google Shape;9692;p87"/>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7"/>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7"/>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7"/>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87"/>
          <p:cNvGrpSpPr/>
          <p:nvPr/>
        </p:nvGrpSpPr>
        <p:grpSpPr>
          <a:xfrm>
            <a:off x="7076112" y="1836178"/>
            <a:ext cx="357226" cy="357367"/>
            <a:chOff x="-55987225" y="3591025"/>
            <a:chExt cx="317450" cy="317575"/>
          </a:xfrm>
        </p:grpSpPr>
        <p:sp>
          <p:nvSpPr>
            <p:cNvPr id="9697" name="Google Shape;9697;p87"/>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7"/>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7"/>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7"/>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7"/>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2" name="Google Shape;9702;p87"/>
          <p:cNvGrpSpPr/>
          <p:nvPr/>
        </p:nvGrpSpPr>
        <p:grpSpPr>
          <a:xfrm>
            <a:off x="7090027" y="2276817"/>
            <a:ext cx="358999" cy="358999"/>
            <a:chOff x="-55988800" y="3982600"/>
            <a:chExt cx="319025" cy="319025"/>
          </a:xfrm>
        </p:grpSpPr>
        <p:sp>
          <p:nvSpPr>
            <p:cNvPr id="9703" name="Google Shape;9703;p87"/>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7"/>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7"/>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7"/>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7"/>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8" name="Google Shape;9708;p87"/>
          <p:cNvGrpSpPr/>
          <p:nvPr/>
        </p:nvGrpSpPr>
        <p:grpSpPr>
          <a:xfrm>
            <a:off x="5748546" y="2734774"/>
            <a:ext cx="356326" cy="358971"/>
            <a:chOff x="-54026025" y="3192625"/>
            <a:chExt cx="316650" cy="319000"/>
          </a:xfrm>
        </p:grpSpPr>
        <p:sp>
          <p:nvSpPr>
            <p:cNvPr id="9709" name="Google Shape;9709;p87"/>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7"/>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7"/>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7"/>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7"/>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7"/>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7"/>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7"/>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87"/>
          <p:cNvGrpSpPr/>
          <p:nvPr/>
        </p:nvGrpSpPr>
        <p:grpSpPr>
          <a:xfrm>
            <a:off x="5768492" y="3205748"/>
            <a:ext cx="316434" cy="358099"/>
            <a:chOff x="-54007925" y="3584850"/>
            <a:chExt cx="281200" cy="318225"/>
          </a:xfrm>
        </p:grpSpPr>
        <p:sp>
          <p:nvSpPr>
            <p:cNvPr id="9718" name="Google Shape;9718;p87"/>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7"/>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7"/>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7"/>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7"/>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7"/>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4" name="Google Shape;9724;p87"/>
          <p:cNvGrpSpPr/>
          <p:nvPr/>
        </p:nvGrpSpPr>
        <p:grpSpPr>
          <a:xfrm>
            <a:off x="5768492" y="3667633"/>
            <a:ext cx="316434" cy="358914"/>
            <a:chOff x="-54007925" y="3975575"/>
            <a:chExt cx="281200" cy="318950"/>
          </a:xfrm>
        </p:grpSpPr>
        <p:sp>
          <p:nvSpPr>
            <p:cNvPr id="9725" name="Google Shape;9725;p87"/>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7"/>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7"/>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7"/>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87"/>
          <p:cNvGrpSpPr/>
          <p:nvPr/>
        </p:nvGrpSpPr>
        <p:grpSpPr>
          <a:xfrm>
            <a:off x="8003359" y="2752104"/>
            <a:ext cx="274770" cy="358492"/>
            <a:chOff x="-52005775" y="3208025"/>
            <a:chExt cx="244175" cy="318575"/>
          </a:xfrm>
        </p:grpSpPr>
        <p:sp>
          <p:nvSpPr>
            <p:cNvPr id="9730" name="Google Shape;9730;p87"/>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7"/>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7"/>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7"/>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7"/>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7"/>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7"/>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7"/>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7"/>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7"/>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7"/>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1" name="Google Shape;9741;p87"/>
          <p:cNvGrpSpPr/>
          <p:nvPr/>
        </p:nvGrpSpPr>
        <p:grpSpPr>
          <a:xfrm>
            <a:off x="5309825" y="1380146"/>
            <a:ext cx="358099" cy="358099"/>
            <a:chOff x="-57568775" y="3198925"/>
            <a:chExt cx="318225" cy="318225"/>
          </a:xfrm>
        </p:grpSpPr>
        <p:sp>
          <p:nvSpPr>
            <p:cNvPr id="9742" name="Google Shape;9742;p87"/>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7"/>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7"/>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7"/>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7"/>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7"/>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8" name="Google Shape;9748;p87"/>
          <p:cNvGrpSpPr/>
          <p:nvPr/>
        </p:nvGrpSpPr>
        <p:grpSpPr>
          <a:xfrm>
            <a:off x="5331543" y="1835446"/>
            <a:ext cx="314662" cy="358099"/>
            <a:chOff x="-57549075" y="3590375"/>
            <a:chExt cx="279625" cy="318225"/>
          </a:xfrm>
        </p:grpSpPr>
        <p:sp>
          <p:nvSpPr>
            <p:cNvPr id="9749" name="Google Shape;9749;p87"/>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7"/>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7"/>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7"/>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3" name="Google Shape;9753;p87"/>
          <p:cNvGrpSpPr/>
          <p:nvPr/>
        </p:nvGrpSpPr>
        <p:grpSpPr>
          <a:xfrm>
            <a:off x="5323740" y="2276817"/>
            <a:ext cx="359871" cy="359871"/>
            <a:chOff x="-57570350" y="3982600"/>
            <a:chExt cx="319800" cy="319800"/>
          </a:xfrm>
        </p:grpSpPr>
        <p:sp>
          <p:nvSpPr>
            <p:cNvPr id="9754" name="Google Shape;9754;p87"/>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7"/>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7"/>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7"/>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87"/>
          <p:cNvGrpSpPr/>
          <p:nvPr/>
        </p:nvGrpSpPr>
        <p:grpSpPr>
          <a:xfrm>
            <a:off x="7538779" y="1379246"/>
            <a:ext cx="314662" cy="358999"/>
            <a:chOff x="-55576850" y="3198125"/>
            <a:chExt cx="279625" cy="319025"/>
          </a:xfrm>
        </p:grpSpPr>
        <p:sp>
          <p:nvSpPr>
            <p:cNvPr id="9759" name="Google Shape;9759;p87"/>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7"/>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7"/>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7"/>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87"/>
          <p:cNvGrpSpPr/>
          <p:nvPr/>
        </p:nvGrpSpPr>
        <p:grpSpPr>
          <a:xfrm>
            <a:off x="7516174" y="1835221"/>
            <a:ext cx="359871" cy="358324"/>
            <a:chOff x="-55596550" y="3590175"/>
            <a:chExt cx="319800" cy="318425"/>
          </a:xfrm>
        </p:grpSpPr>
        <p:sp>
          <p:nvSpPr>
            <p:cNvPr id="9764" name="Google Shape;9764;p87"/>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7"/>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7"/>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7"/>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8" name="Google Shape;9768;p87"/>
          <p:cNvGrpSpPr/>
          <p:nvPr/>
        </p:nvGrpSpPr>
        <p:grpSpPr>
          <a:xfrm>
            <a:off x="7531412" y="2276564"/>
            <a:ext cx="358999" cy="359252"/>
            <a:chOff x="-55595775" y="3982375"/>
            <a:chExt cx="319025" cy="319250"/>
          </a:xfrm>
        </p:grpSpPr>
        <p:sp>
          <p:nvSpPr>
            <p:cNvPr id="9769" name="Google Shape;9769;p87"/>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7"/>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7"/>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7"/>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7"/>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7"/>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87"/>
          <p:cNvGrpSpPr/>
          <p:nvPr/>
        </p:nvGrpSpPr>
        <p:grpSpPr>
          <a:xfrm>
            <a:off x="6188595" y="2734774"/>
            <a:ext cx="358999" cy="358099"/>
            <a:chOff x="-53635375" y="3192625"/>
            <a:chExt cx="319025" cy="318225"/>
          </a:xfrm>
        </p:grpSpPr>
        <p:sp>
          <p:nvSpPr>
            <p:cNvPr id="9776" name="Google Shape;9776;p87"/>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7"/>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7"/>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87"/>
          <p:cNvGrpSpPr/>
          <p:nvPr/>
        </p:nvGrpSpPr>
        <p:grpSpPr>
          <a:xfrm>
            <a:off x="6210763" y="3205748"/>
            <a:ext cx="314662" cy="358999"/>
            <a:chOff x="-53615675" y="3584850"/>
            <a:chExt cx="279625" cy="319025"/>
          </a:xfrm>
        </p:grpSpPr>
        <p:sp>
          <p:nvSpPr>
            <p:cNvPr id="9780" name="Google Shape;9780;p87"/>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7"/>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7"/>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87"/>
          <p:cNvGrpSpPr/>
          <p:nvPr/>
        </p:nvGrpSpPr>
        <p:grpSpPr>
          <a:xfrm>
            <a:off x="6188609" y="3668674"/>
            <a:ext cx="358971" cy="357874"/>
            <a:chOff x="-53634575" y="3976500"/>
            <a:chExt cx="319000" cy="318025"/>
          </a:xfrm>
        </p:grpSpPr>
        <p:sp>
          <p:nvSpPr>
            <p:cNvPr id="9784" name="Google Shape;9784;p87"/>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7"/>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7"/>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7"/>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7"/>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7"/>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7"/>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7"/>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2" name="Google Shape;9792;p87"/>
          <p:cNvGrpSpPr/>
          <p:nvPr/>
        </p:nvGrpSpPr>
        <p:grpSpPr>
          <a:xfrm>
            <a:off x="7983413" y="3211628"/>
            <a:ext cx="314662" cy="358436"/>
            <a:chOff x="-52023900" y="3590075"/>
            <a:chExt cx="279625" cy="318525"/>
          </a:xfrm>
        </p:grpSpPr>
        <p:sp>
          <p:nvSpPr>
            <p:cNvPr id="9793" name="Google Shape;9793;p87"/>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7"/>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7"/>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7"/>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7"/>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7"/>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7"/>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87"/>
          <p:cNvGrpSpPr/>
          <p:nvPr/>
        </p:nvGrpSpPr>
        <p:grpSpPr>
          <a:xfrm>
            <a:off x="5746654" y="1380146"/>
            <a:ext cx="358971" cy="358971"/>
            <a:chOff x="-57173375" y="3198925"/>
            <a:chExt cx="319000" cy="319000"/>
          </a:xfrm>
        </p:grpSpPr>
        <p:sp>
          <p:nvSpPr>
            <p:cNvPr id="9801" name="Google Shape;9801;p87"/>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7"/>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7"/>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7"/>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87"/>
          <p:cNvGrpSpPr/>
          <p:nvPr/>
        </p:nvGrpSpPr>
        <p:grpSpPr>
          <a:xfrm>
            <a:off x="5747541" y="1857587"/>
            <a:ext cx="357198" cy="314690"/>
            <a:chOff x="-57176525" y="3610050"/>
            <a:chExt cx="317425" cy="279650"/>
          </a:xfrm>
        </p:grpSpPr>
        <p:sp>
          <p:nvSpPr>
            <p:cNvPr id="9806" name="Google Shape;9806;p87"/>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7"/>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7"/>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7"/>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7"/>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1" name="Google Shape;9811;p87"/>
          <p:cNvGrpSpPr/>
          <p:nvPr/>
        </p:nvGrpSpPr>
        <p:grpSpPr>
          <a:xfrm>
            <a:off x="7957995" y="1380146"/>
            <a:ext cx="358099" cy="356326"/>
            <a:chOff x="-55202750" y="3198925"/>
            <a:chExt cx="318225" cy="316650"/>
          </a:xfrm>
        </p:grpSpPr>
        <p:sp>
          <p:nvSpPr>
            <p:cNvPr id="9812" name="Google Shape;9812;p87"/>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7"/>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87"/>
          <p:cNvGrpSpPr/>
          <p:nvPr/>
        </p:nvGrpSpPr>
        <p:grpSpPr>
          <a:xfrm>
            <a:off x="7968629" y="1835446"/>
            <a:ext cx="336830" cy="358099"/>
            <a:chOff x="-55194875" y="3590375"/>
            <a:chExt cx="299325" cy="318225"/>
          </a:xfrm>
        </p:grpSpPr>
        <p:sp>
          <p:nvSpPr>
            <p:cNvPr id="9815" name="Google Shape;9815;p87"/>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7"/>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7"/>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7"/>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7"/>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0" name="Google Shape;9820;p87"/>
          <p:cNvGrpSpPr/>
          <p:nvPr/>
        </p:nvGrpSpPr>
        <p:grpSpPr>
          <a:xfrm>
            <a:off x="7973247" y="2277717"/>
            <a:ext cx="357198" cy="357198"/>
            <a:chOff x="-55203525" y="3983400"/>
            <a:chExt cx="317425" cy="317425"/>
          </a:xfrm>
        </p:grpSpPr>
        <p:sp>
          <p:nvSpPr>
            <p:cNvPr id="9821" name="Google Shape;9821;p87"/>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7"/>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7"/>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87"/>
          <p:cNvGrpSpPr/>
          <p:nvPr/>
        </p:nvGrpSpPr>
        <p:grpSpPr>
          <a:xfrm>
            <a:off x="6639727" y="2734774"/>
            <a:ext cx="335930" cy="358971"/>
            <a:chOff x="-53232900" y="3192625"/>
            <a:chExt cx="298525" cy="319000"/>
          </a:xfrm>
        </p:grpSpPr>
        <p:sp>
          <p:nvSpPr>
            <p:cNvPr id="9825" name="Google Shape;9825;p87"/>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7"/>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7"/>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7"/>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7"/>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7"/>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7"/>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7"/>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87"/>
          <p:cNvGrpSpPr/>
          <p:nvPr/>
        </p:nvGrpSpPr>
        <p:grpSpPr>
          <a:xfrm>
            <a:off x="6629093" y="3205748"/>
            <a:ext cx="357198" cy="356326"/>
            <a:chOff x="-53242350" y="3584850"/>
            <a:chExt cx="317425" cy="316650"/>
          </a:xfrm>
        </p:grpSpPr>
        <p:sp>
          <p:nvSpPr>
            <p:cNvPr id="9834" name="Google Shape;9834;p87"/>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7"/>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7"/>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7"/>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7"/>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87"/>
          <p:cNvGrpSpPr/>
          <p:nvPr/>
        </p:nvGrpSpPr>
        <p:grpSpPr>
          <a:xfrm>
            <a:off x="6650362" y="3668449"/>
            <a:ext cx="314662" cy="358999"/>
            <a:chOff x="-53224225" y="3976300"/>
            <a:chExt cx="279625" cy="319025"/>
          </a:xfrm>
        </p:grpSpPr>
        <p:sp>
          <p:nvSpPr>
            <p:cNvPr id="9840" name="Google Shape;9840;p87"/>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7"/>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7"/>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7"/>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7"/>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7"/>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7"/>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7" name="Google Shape;9847;p87"/>
          <p:cNvGrpSpPr/>
          <p:nvPr/>
        </p:nvGrpSpPr>
        <p:grpSpPr>
          <a:xfrm>
            <a:off x="7961258" y="3676129"/>
            <a:ext cx="358971" cy="358408"/>
            <a:chOff x="-52043575" y="3983125"/>
            <a:chExt cx="319000" cy="318500"/>
          </a:xfrm>
        </p:grpSpPr>
        <p:sp>
          <p:nvSpPr>
            <p:cNvPr id="9848" name="Google Shape;9848;p87"/>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7"/>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7"/>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7"/>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7"/>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7"/>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7"/>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7"/>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7"/>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87"/>
          <p:cNvGrpSpPr/>
          <p:nvPr/>
        </p:nvGrpSpPr>
        <p:grpSpPr>
          <a:xfrm>
            <a:off x="6215199" y="1380146"/>
            <a:ext cx="314662" cy="358971"/>
            <a:chOff x="-56766175" y="3198925"/>
            <a:chExt cx="279625" cy="319000"/>
          </a:xfrm>
        </p:grpSpPr>
        <p:sp>
          <p:nvSpPr>
            <p:cNvPr id="9858" name="Google Shape;9858;p87"/>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7"/>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7"/>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7"/>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7"/>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7"/>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7"/>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87"/>
          <p:cNvGrpSpPr/>
          <p:nvPr/>
        </p:nvGrpSpPr>
        <p:grpSpPr>
          <a:xfrm>
            <a:off x="6214313" y="1835446"/>
            <a:ext cx="316434" cy="358099"/>
            <a:chOff x="-56766175" y="3590375"/>
            <a:chExt cx="281200" cy="318225"/>
          </a:xfrm>
        </p:grpSpPr>
        <p:sp>
          <p:nvSpPr>
            <p:cNvPr id="9866" name="Google Shape;9866;p87"/>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7"/>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7"/>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7"/>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0" name="Google Shape;9870;p87"/>
          <p:cNvGrpSpPr/>
          <p:nvPr/>
        </p:nvGrpSpPr>
        <p:grpSpPr>
          <a:xfrm>
            <a:off x="6251269" y="2276817"/>
            <a:ext cx="272126" cy="358099"/>
            <a:chOff x="-56747275" y="3982600"/>
            <a:chExt cx="241825" cy="318225"/>
          </a:xfrm>
        </p:grpSpPr>
        <p:sp>
          <p:nvSpPr>
            <p:cNvPr id="9871" name="Google Shape;9871;p87"/>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7"/>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7"/>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7"/>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7"/>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7"/>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7"/>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8" name="Google Shape;9878;p87"/>
          <p:cNvGrpSpPr/>
          <p:nvPr/>
        </p:nvGrpSpPr>
        <p:grpSpPr>
          <a:xfrm>
            <a:off x="4859020" y="3219055"/>
            <a:ext cx="358999" cy="342991"/>
            <a:chOff x="-54812875" y="3596675"/>
            <a:chExt cx="319025" cy="304800"/>
          </a:xfrm>
        </p:grpSpPr>
        <p:sp>
          <p:nvSpPr>
            <p:cNvPr id="9879" name="Google Shape;9879;p87"/>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7"/>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7"/>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7"/>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7"/>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7"/>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7"/>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6" name="Google Shape;9886;p87"/>
          <p:cNvSpPr/>
          <p:nvPr/>
        </p:nvSpPr>
        <p:spPr>
          <a:xfrm>
            <a:off x="5033910" y="35933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7"/>
          <p:cNvSpPr/>
          <p:nvPr/>
        </p:nvSpPr>
        <p:spPr>
          <a:xfrm>
            <a:off x="5034361" y="35941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8" name="Google Shape;9888;p87"/>
          <p:cNvGrpSpPr/>
          <p:nvPr/>
        </p:nvGrpSpPr>
        <p:grpSpPr>
          <a:xfrm>
            <a:off x="4881188" y="3675538"/>
            <a:ext cx="314662" cy="358099"/>
            <a:chOff x="-54793175" y="3982600"/>
            <a:chExt cx="279625" cy="318225"/>
          </a:xfrm>
        </p:grpSpPr>
        <p:sp>
          <p:nvSpPr>
            <p:cNvPr id="9889" name="Google Shape;9889;p87"/>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7"/>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7"/>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7"/>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7"/>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7"/>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7"/>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87"/>
          <p:cNvGrpSpPr/>
          <p:nvPr/>
        </p:nvGrpSpPr>
        <p:grpSpPr>
          <a:xfrm>
            <a:off x="7092647" y="2734774"/>
            <a:ext cx="314662" cy="358099"/>
            <a:chOff x="-52832000" y="3192625"/>
            <a:chExt cx="279625" cy="318225"/>
          </a:xfrm>
        </p:grpSpPr>
        <p:sp>
          <p:nvSpPr>
            <p:cNvPr id="9897" name="Google Shape;9897;p87"/>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7"/>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7"/>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7"/>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7"/>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7"/>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7"/>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7"/>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87"/>
          <p:cNvGrpSpPr/>
          <p:nvPr/>
        </p:nvGrpSpPr>
        <p:grpSpPr>
          <a:xfrm>
            <a:off x="5779179" y="2276142"/>
            <a:ext cx="323524" cy="358774"/>
            <a:chOff x="-57162350" y="3982000"/>
            <a:chExt cx="287500" cy="318825"/>
          </a:xfrm>
        </p:grpSpPr>
        <p:sp>
          <p:nvSpPr>
            <p:cNvPr id="9906" name="Google Shape;9906;p87"/>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7"/>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7"/>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7"/>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7"/>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7"/>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7"/>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7"/>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4" name="Google Shape;9914;p87"/>
          <p:cNvGrpSpPr/>
          <p:nvPr/>
        </p:nvGrpSpPr>
        <p:grpSpPr>
          <a:xfrm>
            <a:off x="7070492" y="3206648"/>
            <a:ext cx="358971" cy="357198"/>
            <a:chOff x="-52851675" y="3585650"/>
            <a:chExt cx="319000" cy="317425"/>
          </a:xfrm>
        </p:grpSpPr>
        <p:sp>
          <p:nvSpPr>
            <p:cNvPr id="9915" name="Google Shape;9915;p87"/>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7"/>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7"/>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7"/>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7"/>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7"/>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1" name="Google Shape;9921;p87"/>
          <p:cNvGrpSpPr/>
          <p:nvPr/>
        </p:nvGrpSpPr>
        <p:grpSpPr>
          <a:xfrm>
            <a:off x="7092647" y="3668449"/>
            <a:ext cx="314662" cy="358999"/>
            <a:chOff x="-52832000" y="3976300"/>
            <a:chExt cx="279625" cy="319025"/>
          </a:xfrm>
        </p:grpSpPr>
        <p:sp>
          <p:nvSpPr>
            <p:cNvPr id="9922" name="Google Shape;9922;p87"/>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7"/>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7"/>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7"/>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7"/>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7" name="Google Shape;9927;p87"/>
          <p:cNvGrpSpPr/>
          <p:nvPr/>
        </p:nvGrpSpPr>
        <p:grpSpPr>
          <a:xfrm>
            <a:off x="6209853" y="4123097"/>
            <a:ext cx="316434" cy="358099"/>
            <a:chOff x="-51633225" y="3198925"/>
            <a:chExt cx="281200" cy="318225"/>
          </a:xfrm>
        </p:grpSpPr>
        <p:sp>
          <p:nvSpPr>
            <p:cNvPr id="9928" name="Google Shape;9928;p87"/>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7"/>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7"/>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7"/>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7"/>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7"/>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7"/>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5" name="Google Shape;9935;p87"/>
          <p:cNvGrpSpPr/>
          <p:nvPr/>
        </p:nvGrpSpPr>
        <p:grpSpPr>
          <a:xfrm>
            <a:off x="6628676" y="1381018"/>
            <a:ext cx="365188" cy="357226"/>
            <a:chOff x="-56396775" y="3199700"/>
            <a:chExt cx="324525" cy="317450"/>
          </a:xfrm>
        </p:grpSpPr>
        <p:sp>
          <p:nvSpPr>
            <p:cNvPr id="9936" name="Google Shape;9936;p87"/>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7"/>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7"/>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7"/>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7"/>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7"/>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2" name="Google Shape;9942;p87"/>
          <p:cNvGrpSpPr/>
          <p:nvPr/>
        </p:nvGrpSpPr>
        <p:grpSpPr>
          <a:xfrm>
            <a:off x="6631771" y="1846953"/>
            <a:ext cx="358999" cy="335958"/>
            <a:chOff x="-56394425" y="3600600"/>
            <a:chExt cx="319025" cy="298550"/>
          </a:xfrm>
        </p:grpSpPr>
        <p:sp>
          <p:nvSpPr>
            <p:cNvPr id="9943" name="Google Shape;9943;p87"/>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7"/>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7"/>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87"/>
          <p:cNvGrpSpPr/>
          <p:nvPr/>
        </p:nvGrpSpPr>
        <p:grpSpPr>
          <a:xfrm>
            <a:off x="6662538" y="2277717"/>
            <a:ext cx="327068" cy="357198"/>
            <a:chOff x="-56379450" y="3983400"/>
            <a:chExt cx="290650" cy="317425"/>
          </a:xfrm>
        </p:grpSpPr>
        <p:sp>
          <p:nvSpPr>
            <p:cNvPr id="9947" name="Google Shape;9947;p87"/>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7"/>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7"/>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7"/>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7"/>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7"/>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7"/>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7"/>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5" name="Google Shape;9955;p87"/>
          <p:cNvGrpSpPr/>
          <p:nvPr/>
        </p:nvGrpSpPr>
        <p:grpSpPr>
          <a:xfrm>
            <a:off x="5326242" y="2741864"/>
            <a:ext cx="316434" cy="358971"/>
            <a:chOff x="-54401725" y="3198925"/>
            <a:chExt cx="281200" cy="319000"/>
          </a:xfrm>
        </p:grpSpPr>
        <p:sp>
          <p:nvSpPr>
            <p:cNvPr id="9956" name="Google Shape;9956;p87"/>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7"/>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7"/>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7"/>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7"/>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7"/>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7"/>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7"/>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7"/>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7"/>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7"/>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7" name="Google Shape;9967;p87"/>
          <p:cNvGrpSpPr/>
          <p:nvPr/>
        </p:nvGrpSpPr>
        <p:grpSpPr>
          <a:xfrm>
            <a:off x="5327128" y="3211965"/>
            <a:ext cx="314662" cy="358099"/>
            <a:chOff x="-54401725" y="3590375"/>
            <a:chExt cx="279625" cy="318225"/>
          </a:xfrm>
        </p:grpSpPr>
        <p:sp>
          <p:nvSpPr>
            <p:cNvPr id="9968" name="Google Shape;9968;p87"/>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7"/>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7"/>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7"/>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7"/>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7"/>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4" name="Google Shape;9974;p87"/>
          <p:cNvGrpSpPr/>
          <p:nvPr/>
        </p:nvGrpSpPr>
        <p:grpSpPr>
          <a:xfrm>
            <a:off x="5324920" y="3675538"/>
            <a:ext cx="319079" cy="358099"/>
            <a:chOff x="-54403300" y="3982600"/>
            <a:chExt cx="283550" cy="318225"/>
          </a:xfrm>
        </p:grpSpPr>
        <p:sp>
          <p:nvSpPr>
            <p:cNvPr id="9975" name="Google Shape;9975;p87"/>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7"/>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7"/>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7"/>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7"/>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87"/>
          <p:cNvGrpSpPr/>
          <p:nvPr/>
        </p:nvGrpSpPr>
        <p:grpSpPr>
          <a:xfrm>
            <a:off x="7512313" y="2736772"/>
            <a:ext cx="356298" cy="356973"/>
            <a:chOff x="-52458650" y="3194400"/>
            <a:chExt cx="316625" cy="317225"/>
          </a:xfrm>
        </p:grpSpPr>
        <p:sp>
          <p:nvSpPr>
            <p:cNvPr id="9981" name="Google Shape;9981;p87"/>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7"/>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7"/>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7"/>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7"/>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7"/>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7"/>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7"/>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87"/>
          <p:cNvGrpSpPr/>
          <p:nvPr/>
        </p:nvGrpSpPr>
        <p:grpSpPr>
          <a:xfrm>
            <a:off x="4881188" y="2741864"/>
            <a:ext cx="314662" cy="358971"/>
            <a:chOff x="-54793175" y="3198925"/>
            <a:chExt cx="279625" cy="319000"/>
          </a:xfrm>
        </p:grpSpPr>
        <p:sp>
          <p:nvSpPr>
            <p:cNvPr id="9990" name="Google Shape;9990;p87"/>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7"/>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7"/>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7"/>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7"/>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7"/>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7"/>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7" name="Google Shape;9997;p87"/>
          <p:cNvGrpSpPr/>
          <p:nvPr/>
        </p:nvGrpSpPr>
        <p:grpSpPr>
          <a:xfrm>
            <a:off x="7521611" y="3205748"/>
            <a:ext cx="337703" cy="357845"/>
            <a:chOff x="-52450000" y="3584850"/>
            <a:chExt cx="300100" cy="318000"/>
          </a:xfrm>
        </p:grpSpPr>
        <p:sp>
          <p:nvSpPr>
            <p:cNvPr id="9998" name="Google Shape;9998;p87"/>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7"/>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7"/>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7"/>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7"/>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7"/>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7"/>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5" name="Google Shape;10005;p87"/>
          <p:cNvGrpSpPr/>
          <p:nvPr/>
        </p:nvGrpSpPr>
        <p:grpSpPr>
          <a:xfrm>
            <a:off x="7533131" y="3670221"/>
            <a:ext cx="314662" cy="357226"/>
            <a:chOff x="-52440550" y="3977875"/>
            <a:chExt cx="279625" cy="317450"/>
          </a:xfrm>
        </p:grpSpPr>
        <p:sp>
          <p:nvSpPr>
            <p:cNvPr id="10006" name="Google Shape;10006;p87"/>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7"/>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7"/>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7"/>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7"/>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7"/>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7"/>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7"/>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4" name="Google Shape;10014;p87"/>
          <p:cNvGrpSpPr/>
          <p:nvPr/>
        </p:nvGrpSpPr>
        <p:grpSpPr>
          <a:xfrm>
            <a:off x="6645066" y="4126427"/>
            <a:ext cx="314662" cy="358999"/>
            <a:chOff x="-51623775" y="3584850"/>
            <a:chExt cx="279625" cy="319025"/>
          </a:xfrm>
        </p:grpSpPr>
        <p:sp>
          <p:nvSpPr>
            <p:cNvPr id="10015" name="Google Shape;10015;p87"/>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7"/>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7"/>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7"/>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7"/>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7"/>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7"/>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7"/>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7"/>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4" name="Google Shape;10024;p87"/>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025" name="Google Shape;10025;p87"/>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029" name="Shape 10029"/>
        <p:cNvGrpSpPr/>
        <p:nvPr/>
      </p:nvGrpSpPr>
      <p:grpSpPr>
        <a:xfrm>
          <a:off x="0" y="0"/>
          <a:ext cx="0" cy="0"/>
          <a:chOff x="0" y="0"/>
          <a:chExt cx="0" cy="0"/>
        </a:xfrm>
      </p:grpSpPr>
      <p:grpSp>
        <p:nvGrpSpPr>
          <p:cNvPr id="10030" name="Google Shape;10030;p88"/>
          <p:cNvGrpSpPr/>
          <p:nvPr/>
        </p:nvGrpSpPr>
        <p:grpSpPr>
          <a:xfrm>
            <a:off x="885675" y="1386849"/>
            <a:ext cx="276003" cy="357300"/>
            <a:chOff x="-50469125" y="3183175"/>
            <a:chExt cx="233150" cy="301825"/>
          </a:xfrm>
        </p:grpSpPr>
        <p:sp>
          <p:nvSpPr>
            <p:cNvPr id="10031" name="Google Shape;10031;p88"/>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8"/>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8"/>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88"/>
          <p:cNvGrpSpPr/>
          <p:nvPr/>
        </p:nvGrpSpPr>
        <p:grpSpPr>
          <a:xfrm>
            <a:off x="845574" y="1822251"/>
            <a:ext cx="356205" cy="355288"/>
            <a:chOff x="-50504575" y="3550975"/>
            <a:chExt cx="300900" cy="300125"/>
          </a:xfrm>
        </p:grpSpPr>
        <p:sp>
          <p:nvSpPr>
            <p:cNvPr id="10035" name="Google Shape;10035;p88"/>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8"/>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8"/>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8"/>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9" name="Google Shape;10039;p88"/>
          <p:cNvGrpSpPr/>
          <p:nvPr/>
        </p:nvGrpSpPr>
        <p:grpSpPr>
          <a:xfrm>
            <a:off x="845574" y="2260493"/>
            <a:ext cx="356205" cy="354341"/>
            <a:chOff x="-50503000" y="3921175"/>
            <a:chExt cx="300900" cy="299325"/>
          </a:xfrm>
        </p:grpSpPr>
        <p:sp>
          <p:nvSpPr>
            <p:cNvPr id="10040" name="Google Shape;10040;p88"/>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8"/>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8"/>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8"/>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8"/>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5" name="Google Shape;10045;p88"/>
          <p:cNvGrpSpPr/>
          <p:nvPr/>
        </p:nvGrpSpPr>
        <p:grpSpPr>
          <a:xfrm>
            <a:off x="3049627" y="1406411"/>
            <a:ext cx="355258" cy="356205"/>
            <a:chOff x="-48630025" y="3199700"/>
            <a:chExt cx="300100" cy="300900"/>
          </a:xfrm>
        </p:grpSpPr>
        <p:sp>
          <p:nvSpPr>
            <p:cNvPr id="10046" name="Google Shape;10046;p88"/>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8"/>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8"/>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9" name="Google Shape;10049;p88"/>
          <p:cNvGrpSpPr/>
          <p:nvPr/>
        </p:nvGrpSpPr>
        <p:grpSpPr>
          <a:xfrm>
            <a:off x="3049627" y="1843707"/>
            <a:ext cx="355258" cy="355258"/>
            <a:chOff x="-48630025" y="3569100"/>
            <a:chExt cx="300100" cy="300100"/>
          </a:xfrm>
        </p:grpSpPr>
        <p:sp>
          <p:nvSpPr>
            <p:cNvPr id="10050" name="Google Shape;10050;p88"/>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8"/>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8"/>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8"/>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8"/>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8"/>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8"/>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8"/>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8"/>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8"/>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0" name="Google Shape;10060;p88"/>
          <p:cNvGrpSpPr/>
          <p:nvPr/>
        </p:nvGrpSpPr>
        <p:grpSpPr>
          <a:xfrm>
            <a:off x="3050101" y="2281003"/>
            <a:ext cx="354311" cy="353394"/>
            <a:chOff x="-48629225" y="3938500"/>
            <a:chExt cx="299300" cy="298525"/>
          </a:xfrm>
        </p:grpSpPr>
        <p:sp>
          <p:nvSpPr>
            <p:cNvPr id="10061" name="Google Shape;10061;p88"/>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8"/>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8"/>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8"/>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88"/>
          <p:cNvGrpSpPr/>
          <p:nvPr/>
        </p:nvGrpSpPr>
        <p:grpSpPr>
          <a:xfrm>
            <a:off x="1785504" y="2752344"/>
            <a:ext cx="311458" cy="354341"/>
            <a:chOff x="-46762575" y="3200500"/>
            <a:chExt cx="263100" cy="299325"/>
          </a:xfrm>
        </p:grpSpPr>
        <p:sp>
          <p:nvSpPr>
            <p:cNvPr id="10066" name="Google Shape;10066;p88"/>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8"/>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8"/>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8"/>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8"/>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1" name="Google Shape;10071;p88"/>
          <p:cNvGrpSpPr/>
          <p:nvPr/>
        </p:nvGrpSpPr>
        <p:grpSpPr>
          <a:xfrm>
            <a:off x="1763589" y="3211066"/>
            <a:ext cx="355288" cy="312375"/>
            <a:chOff x="-46779900" y="3588000"/>
            <a:chExt cx="300125" cy="263875"/>
          </a:xfrm>
        </p:grpSpPr>
        <p:sp>
          <p:nvSpPr>
            <p:cNvPr id="10072" name="Google Shape;10072;p88"/>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8"/>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8"/>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8"/>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6" name="Google Shape;10076;p88"/>
          <p:cNvGrpSpPr/>
          <p:nvPr/>
        </p:nvGrpSpPr>
        <p:grpSpPr>
          <a:xfrm>
            <a:off x="1764062" y="3625988"/>
            <a:ext cx="354341" cy="353394"/>
            <a:chOff x="-46779100" y="3938500"/>
            <a:chExt cx="299325" cy="298525"/>
          </a:xfrm>
        </p:grpSpPr>
        <p:sp>
          <p:nvSpPr>
            <p:cNvPr id="10077" name="Google Shape;10077;p88"/>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8"/>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88"/>
          <p:cNvGrpSpPr/>
          <p:nvPr/>
        </p:nvGrpSpPr>
        <p:grpSpPr>
          <a:xfrm>
            <a:off x="3971800" y="2758855"/>
            <a:ext cx="355258" cy="355288"/>
            <a:chOff x="-44924250" y="3206000"/>
            <a:chExt cx="300100" cy="300125"/>
          </a:xfrm>
        </p:grpSpPr>
        <p:sp>
          <p:nvSpPr>
            <p:cNvPr id="10080" name="Google Shape;10080;p88"/>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8"/>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8"/>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8"/>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8"/>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88"/>
          <p:cNvGrpSpPr/>
          <p:nvPr/>
        </p:nvGrpSpPr>
        <p:grpSpPr>
          <a:xfrm>
            <a:off x="1286286" y="1386849"/>
            <a:ext cx="355258" cy="355258"/>
            <a:chOff x="-50134375" y="3183175"/>
            <a:chExt cx="300100" cy="300100"/>
          </a:xfrm>
        </p:grpSpPr>
        <p:sp>
          <p:nvSpPr>
            <p:cNvPr id="10086" name="Google Shape;10086;p88"/>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8"/>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8"/>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8"/>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8"/>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8"/>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8"/>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8"/>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8"/>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8"/>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6" name="Google Shape;10096;p88"/>
          <p:cNvGrpSpPr/>
          <p:nvPr/>
        </p:nvGrpSpPr>
        <p:grpSpPr>
          <a:xfrm>
            <a:off x="1286286" y="1822251"/>
            <a:ext cx="355258" cy="355288"/>
            <a:chOff x="-50134375" y="3550975"/>
            <a:chExt cx="300100" cy="300125"/>
          </a:xfrm>
        </p:grpSpPr>
        <p:sp>
          <p:nvSpPr>
            <p:cNvPr id="10097" name="Google Shape;10097;p88"/>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8"/>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9" name="Google Shape;10099;p88"/>
          <p:cNvGrpSpPr/>
          <p:nvPr/>
        </p:nvGrpSpPr>
        <p:grpSpPr>
          <a:xfrm>
            <a:off x="1286286" y="2259783"/>
            <a:ext cx="355258" cy="355051"/>
            <a:chOff x="-50134375" y="3920575"/>
            <a:chExt cx="300100" cy="299925"/>
          </a:xfrm>
        </p:grpSpPr>
        <p:sp>
          <p:nvSpPr>
            <p:cNvPr id="10100" name="Google Shape;10100;p88"/>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8"/>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8"/>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88"/>
          <p:cNvGrpSpPr/>
          <p:nvPr/>
        </p:nvGrpSpPr>
        <p:grpSpPr>
          <a:xfrm>
            <a:off x="3497010" y="1407358"/>
            <a:ext cx="357123" cy="355258"/>
            <a:chOff x="-48262200" y="3200500"/>
            <a:chExt cx="301675" cy="300100"/>
          </a:xfrm>
        </p:grpSpPr>
        <p:sp>
          <p:nvSpPr>
            <p:cNvPr id="10104" name="Google Shape;10104;p88"/>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8"/>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8"/>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8"/>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8"/>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8"/>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8"/>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8"/>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8"/>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88"/>
          <p:cNvGrpSpPr/>
          <p:nvPr/>
        </p:nvGrpSpPr>
        <p:grpSpPr>
          <a:xfrm>
            <a:off x="3526383" y="1844447"/>
            <a:ext cx="298377" cy="354519"/>
            <a:chOff x="-48233050" y="3569725"/>
            <a:chExt cx="252050" cy="299475"/>
          </a:xfrm>
        </p:grpSpPr>
        <p:sp>
          <p:nvSpPr>
            <p:cNvPr id="10114" name="Google Shape;10114;p88"/>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8"/>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8"/>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88"/>
          <p:cNvGrpSpPr/>
          <p:nvPr/>
        </p:nvGrpSpPr>
        <p:grpSpPr>
          <a:xfrm>
            <a:off x="3550148" y="2278191"/>
            <a:ext cx="250847" cy="358070"/>
            <a:chOff x="-48216525" y="3936125"/>
            <a:chExt cx="211900" cy="302475"/>
          </a:xfrm>
        </p:grpSpPr>
        <p:sp>
          <p:nvSpPr>
            <p:cNvPr id="10118" name="Google Shape;10118;p88"/>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8"/>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8"/>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8"/>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2" name="Google Shape;10122;p88"/>
          <p:cNvGrpSpPr/>
          <p:nvPr/>
        </p:nvGrpSpPr>
        <p:grpSpPr>
          <a:xfrm>
            <a:off x="2205866" y="2753261"/>
            <a:ext cx="355258" cy="355288"/>
            <a:chOff x="-46410500" y="3201275"/>
            <a:chExt cx="300100" cy="300125"/>
          </a:xfrm>
        </p:grpSpPr>
        <p:sp>
          <p:nvSpPr>
            <p:cNvPr id="10123" name="Google Shape;10123;p88"/>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8"/>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8"/>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8"/>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8"/>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8" name="Google Shape;10128;p88"/>
          <p:cNvGrpSpPr/>
          <p:nvPr/>
        </p:nvGrpSpPr>
        <p:grpSpPr>
          <a:xfrm>
            <a:off x="2205866" y="3188692"/>
            <a:ext cx="355258" cy="356205"/>
            <a:chOff x="-46409700" y="3569100"/>
            <a:chExt cx="300100" cy="300900"/>
          </a:xfrm>
        </p:grpSpPr>
        <p:sp>
          <p:nvSpPr>
            <p:cNvPr id="10129" name="Google Shape;10129;p88"/>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8"/>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8"/>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8"/>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8"/>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88"/>
          <p:cNvGrpSpPr/>
          <p:nvPr/>
        </p:nvGrpSpPr>
        <p:grpSpPr>
          <a:xfrm>
            <a:off x="2193747" y="3624124"/>
            <a:ext cx="379497" cy="358070"/>
            <a:chOff x="-46422300" y="3936925"/>
            <a:chExt cx="320575" cy="302475"/>
          </a:xfrm>
        </p:grpSpPr>
        <p:sp>
          <p:nvSpPr>
            <p:cNvPr id="10135" name="Google Shape;10135;p88"/>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8"/>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88"/>
          <p:cNvGrpSpPr/>
          <p:nvPr/>
        </p:nvGrpSpPr>
        <p:grpSpPr>
          <a:xfrm>
            <a:off x="3971326" y="3178452"/>
            <a:ext cx="356205" cy="355258"/>
            <a:chOff x="-44914800" y="3560450"/>
            <a:chExt cx="300900" cy="300100"/>
          </a:xfrm>
        </p:grpSpPr>
        <p:sp>
          <p:nvSpPr>
            <p:cNvPr id="10138" name="Google Shape;10138;p88"/>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8"/>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8"/>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8"/>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8"/>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88"/>
          <p:cNvGrpSpPr/>
          <p:nvPr/>
        </p:nvGrpSpPr>
        <p:grpSpPr>
          <a:xfrm>
            <a:off x="1726378" y="1387086"/>
            <a:ext cx="354311" cy="354104"/>
            <a:chOff x="-49764975" y="3183375"/>
            <a:chExt cx="299300" cy="299125"/>
          </a:xfrm>
        </p:grpSpPr>
        <p:sp>
          <p:nvSpPr>
            <p:cNvPr id="10144" name="Google Shape;10144;p88"/>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8"/>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8"/>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8"/>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8"/>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8"/>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8"/>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8"/>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8"/>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3" name="Google Shape;10153;p88"/>
          <p:cNvGrpSpPr/>
          <p:nvPr/>
        </p:nvGrpSpPr>
        <p:grpSpPr>
          <a:xfrm>
            <a:off x="1726378" y="1822547"/>
            <a:ext cx="354311" cy="355909"/>
            <a:chOff x="-49764975" y="3551225"/>
            <a:chExt cx="299300" cy="300650"/>
          </a:xfrm>
        </p:grpSpPr>
        <p:sp>
          <p:nvSpPr>
            <p:cNvPr id="10154" name="Google Shape;10154;p88"/>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8"/>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8"/>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8"/>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8"/>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8"/>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8"/>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8"/>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8"/>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8"/>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8"/>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88"/>
          <p:cNvGrpSpPr/>
          <p:nvPr/>
        </p:nvGrpSpPr>
        <p:grpSpPr>
          <a:xfrm>
            <a:off x="1724040" y="2259310"/>
            <a:ext cx="358987" cy="355525"/>
            <a:chOff x="-49766550" y="3920175"/>
            <a:chExt cx="303250" cy="300325"/>
          </a:xfrm>
        </p:grpSpPr>
        <p:sp>
          <p:nvSpPr>
            <p:cNvPr id="10166" name="Google Shape;10166;p88"/>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8"/>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8"/>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8"/>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88"/>
          <p:cNvGrpSpPr/>
          <p:nvPr/>
        </p:nvGrpSpPr>
        <p:grpSpPr>
          <a:xfrm>
            <a:off x="3939571" y="1407358"/>
            <a:ext cx="357123" cy="354341"/>
            <a:chOff x="-47892800" y="3200500"/>
            <a:chExt cx="301675" cy="299325"/>
          </a:xfrm>
        </p:grpSpPr>
        <p:sp>
          <p:nvSpPr>
            <p:cNvPr id="10171" name="Google Shape;10171;p88"/>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8"/>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8"/>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8"/>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8"/>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8"/>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88"/>
          <p:cNvGrpSpPr/>
          <p:nvPr/>
        </p:nvGrpSpPr>
        <p:grpSpPr>
          <a:xfrm>
            <a:off x="4003437" y="1843707"/>
            <a:ext cx="229391" cy="355258"/>
            <a:chOff x="-47839250" y="3569100"/>
            <a:chExt cx="193775" cy="300100"/>
          </a:xfrm>
        </p:grpSpPr>
        <p:sp>
          <p:nvSpPr>
            <p:cNvPr id="10178" name="Google Shape;10178;p88"/>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8"/>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8"/>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8"/>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8"/>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8"/>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4" name="Google Shape;10184;p88"/>
          <p:cNvGrpSpPr/>
          <p:nvPr/>
        </p:nvGrpSpPr>
        <p:grpSpPr>
          <a:xfrm>
            <a:off x="3940503" y="2280056"/>
            <a:ext cx="355258" cy="356205"/>
            <a:chOff x="-47892800" y="3937700"/>
            <a:chExt cx="300100" cy="300900"/>
          </a:xfrm>
        </p:grpSpPr>
        <p:sp>
          <p:nvSpPr>
            <p:cNvPr id="10185" name="Google Shape;10185;p88"/>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8"/>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8"/>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8"/>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8"/>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8"/>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8"/>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8"/>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88"/>
          <p:cNvGrpSpPr/>
          <p:nvPr/>
        </p:nvGrpSpPr>
        <p:grpSpPr>
          <a:xfrm>
            <a:off x="2645798" y="2773770"/>
            <a:ext cx="355258" cy="311458"/>
            <a:chOff x="-46042675" y="3218600"/>
            <a:chExt cx="300100" cy="263100"/>
          </a:xfrm>
        </p:grpSpPr>
        <p:sp>
          <p:nvSpPr>
            <p:cNvPr id="10194" name="Google Shape;10194;p88"/>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8"/>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8"/>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8"/>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8"/>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8"/>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88"/>
          <p:cNvGrpSpPr/>
          <p:nvPr/>
        </p:nvGrpSpPr>
        <p:grpSpPr>
          <a:xfrm>
            <a:off x="2645798" y="3188219"/>
            <a:ext cx="355258" cy="323118"/>
            <a:chOff x="-46042675" y="3568700"/>
            <a:chExt cx="300100" cy="272950"/>
          </a:xfrm>
        </p:grpSpPr>
        <p:sp>
          <p:nvSpPr>
            <p:cNvPr id="10201" name="Google Shape;10201;p88"/>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8"/>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8"/>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8"/>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5" name="Google Shape;10205;p88"/>
          <p:cNvGrpSpPr/>
          <p:nvPr/>
        </p:nvGrpSpPr>
        <p:grpSpPr>
          <a:xfrm>
            <a:off x="2687749" y="3625189"/>
            <a:ext cx="271357" cy="356057"/>
            <a:chOff x="-46007225" y="3937825"/>
            <a:chExt cx="229225" cy="300775"/>
          </a:xfrm>
        </p:grpSpPr>
        <p:sp>
          <p:nvSpPr>
            <p:cNvPr id="10206" name="Google Shape;10206;p88"/>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8"/>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8"/>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8"/>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8"/>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8"/>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8"/>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8"/>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8"/>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8"/>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6" name="Google Shape;10216;p88"/>
          <p:cNvGrpSpPr/>
          <p:nvPr/>
        </p:nvGrpSpPr>
        <p:grpSpPr>
          <a:xfrm>
            <a:off x="3993241" y="3615275"/>
            <a:ext cx="312375" cy="357596"/>
            <a:chOff x="-44895900" y="3929450"/>
            <a:chExt cx="263875" cy="302075"/>
          </a:xfrm>
        </p:grpSpPr>
        <p:sp>
          <p:nvSpPr>
            <p:cNvPr id="10217" name="Google Shape;10217;p88"/>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8"/>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8"/>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8"/>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8"/>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8"/>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3" name="Google Shape;10223;p88"/>
          <p:cNvGrpSpPr/>
          <p:nvPr/>
        </p:nvGrpSpPr>
        <p:grpSpPr>
          <a:xfrm>
            <a:off x="2167060" y="1398036"/>
            <a:ext cx="356205" cy="332885"/>
            <a:chOff x="-49397175" y="3192625"/>
            <a:chExt cx="300900" cy="281200"/>
          </a:xfrm>
        </p:grpSpPr>
        <p:sp>
          <p:nvSpPr>
            <p:cNvPr id="10224" name="Google Shape;10224;p88"/>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8"/>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8"/>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8"/>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8"/>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8"/>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8"/>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1" name="Google Shape;10231;p88"/>
          <p:cNvGrpSpPr/>
          <p:nvPr/>
        </p:nvGrpSpPr>
        <p:grpSpPr>
          <a:xfrm>
            <a:off x="2193163" y="1822251"/>
            <a:ext cx="304000" cy="356205"/>
            <a:chOff x="-49375900" y="3550975"/>
            <a:chExt cx="256800" cy="300900"/>
          </a:xfrm>
        </p:grpSpPr>
        <p:sp>
          <p:nvSpPr>
            <p:cNvPr id="10232" name="Google Shape;10232;p88"/>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8"/>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8"/>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8"/>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8"/>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8"/>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8"/>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8"/>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8"/>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8"/>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8"/>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88"/>
          <p:cNvGrpSpPr/>
          <p:nvPr/>
        </p:nvGrpSpPr>
        <p:grpSpPr>
          <a:xfrm>
            <a:off x="2188516" y="2259546"/>
            <a:ext cx="313293" cy="356205"/>
            <a:chOff x="-49378250" y="3920375"/>
            <a:chExt cx="264650" cy="300900"/>
          </a:xfrm>
        </p:grpSpPr>
        <p:sp>
          <p:nvSpPr>
            <p:cNvPr id="10244" name="Google Shape;10244;p88"/>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8"/>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8"/>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8"/>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8"/>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8"/>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8"/>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88"/>
          <p:cNvGrpSpPr/>
          <p:nvPr/>
        </p:nvGrpSpPr>
        <p:grpSpPr>
          <a:xfrm>
            <a:off x="907504" y="2752344"/>
            <a:ext cx="312375" cy="357123"/>
            <a:chOff x="-47505300" y="3200500"/>
            <a:chExt cx="263875" cy="301675"/>
          </a:xfrm>
        </p:grpSpPr>
        <p:sp>
          <p:nvSpPr>
            <p:cNvPr id="10252" name="Google Shape;10252;p88"/>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8"/>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8"/>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8"/>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8"/>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8"/>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8"/>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8"/>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8"/>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8"/>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8"/>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8"/>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8"/>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5" name="Google Shape;10265;p88"/>
          <p:cNvGrpSpPr/>
          <p:nvPr/>
        </p:nvGrpSpPr>
        <p:grpSpPr>
          <a:xfrm>
            <a:off x="885604" y="3188692"/>
            <a:ext cx="356176" cy="355051"/>
            <a:chOff x="-47524975" y="3569100"/>
            <a:chExt cx="300875" cy="299925"/>
          </a:xfrm>
        </p:grpSpPr>
        <p:sp>
          <p:nvSpPr>
            <p:cNvPr id="10266" name="Google Shape;10266;p88"/>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8"/>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8"/>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8"/>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8"/>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1" name="Google Shape;10271;p88"/>
          <p:cNvGrpSpPr/>
          <p:nvPr/>
        </p:nvGrpSpPr>
        <p:grpSpPr>
          <a:xfrm>
            <a:off x="886062" y="3667954"/>
            <a:ext cx="355258" cy="270410"/>
            <a:chOff x="-47523400" y="3973950"/>
            <a:chExt cx="300100" cy="228425"/>
          </a:xfrm>
        </p:grpSpPr>
        <p:sp>
          <p:nvSpPr>
            <p:cNvPr id="10272" name="Google Shape;10272;p88"/>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8"/>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8"/>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8"/>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8"/>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88"/>
          <p:cNvGrpSpPr/>
          <p:nvPr/>
        </p:nvGrpSpPr>
        <p:grpSpPr>
          <a:xfrm>
            <a:off x="3091183" y="2750953"/>
            <a:ext cx="354341" cy="357596"/>
            <a:chOff x="-45673275" y="3199325"/>
            <a:chExt cx="299325" cy="302075"/>
          </a:xfrm>
        </p:grpSpPr>
        <p:sp>
          <p:nvSpPr>
            <p:cNvPr id="10278" name="Google Shape;10278;p88"/>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8"/>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8"/>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88"/>
          <p:cNvGrpSpPr/>
          <p:nvPr/>
        </p:nvGrpSpPr>
        <p:grpSpPr>
          <a:xfrm>
            <a:off x="3090251" y="3209202"/>
            <a:ext cx="356205" cy="314240"/>
            <a:chOff x="-45674075" y="3586425"/>
            <a:chExt cx="300900" cy="265450"/>
          </a:xfrm>
        </p:grpSpPr>
        <p:sp>
          <p:nvSpPr>
            <p:cNvPr id="10282" name="Google Shape;10282;p88"/>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8"/>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88"/>
          <p:cNvGrpSpPr/>
          <p:nvPr/>
        </p:nvGrpSpPr>
        <p:grpSpPr>
          <a:xfrm>
            <a:off x="3091183" y="3625041"/>
            <a:ext cx="354341" cy="356205"/>
            <a:chOff x="-45673275" y="3937700"/>
            <a:chExt cx="299325" cy="300900"/>
          </a:xfrm>
        </p:grpSpPr>
        <p:sp>
          <p:nvSpPr>
            <p:cNvPr id="10285" name="Google Shape;10285;p88"/>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8"/>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8"/>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8"/>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8"/>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8"/>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88"/>
          <p:cNvGrpSpPr/>
          <p:nvPr/>
        </p:nvGrpSpPr>
        <p:grpSpPr>
          <a:xfrm>
            <a:off x="2205349" y="4117825"/>
            <a:ext cx="356205" cy="356205"/>
            <a:chOff x="-44512325" y="3176075"/>
            <a:chExt cx="300900" cy="300900"/>
          </a:xfrm>
        </p:grpSpPr>
        <p:sp>
          <p:nvSpPr>
            <p:cNvPr id="10292" name="Google Shape;10292;p88"/>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8"/>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8"/>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5" name="Google Shape;10295;p88"/>
          <p:cNvGrpSpPr/>
          <p:nvPr/>
        </p:nvGrpSpPr>
        <p:grpSpPr>
          <a:xfrm>
            <a:off x="2608689" y="1386849"/>
            <a:ext cx="354341" cy="354341"/>
            <a:chOff x="-49027775" y="3183175"/>
            <a:chExt cx="299325" cy="299325"/>
          </a:xfrm>
        </p:grpSpPr>
        <p:sp>
          <p:nvSpPr>
            <p:cNvPr id="10296" name="Google Shape;10296;p88"/>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8"/>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8"/>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8"/>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0" name="Google Shape;10300;p88"/>
          <p:cNvGrpSpPr/>
          <p:nvPr/>
        </p:nvGrpSpPr>
        <p:grpSpPr>
          <a:xfrm>
            <a:off x="2608230" y="1822251"/>
            <a:ext cx="355258" cy="357152"/>
            <a:chOff x="-49027775" y="3550975"/>
            <a:chExt cx="300100" cy="301700"/>
          </a:xfrm>
        </p:grpSpPr>
        <p:sp>
          <p:nvSpPr>
            <p:cNvPr id="10301" name="Google Shape;10301;p88"/>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8"/>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8"/>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8"/>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8"/>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8"/>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8"/>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8"/>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8"/>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8"/>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1" name="Google Shape;10311;p88"/>
          <p:cNvGrpSpPr/>
          <p:nvPr/>
        </p:nvGrpSpPr>
        <p:grpSpPr>
          <a:xfrm>
            <a:off x="2606306" y="2259310"/>
            <a:ext cx="359106" cy="355525"/>
            <a:chOff x="-49031025" y="3920175"/>
            <a:chExt cx="303350" cy="300325"/>
          </a:xfrm>
        </p:grpSpPr>
        <p:sp>
          <p:nvSpPr>
            <p:cNvPr id="10312" name="Google Shape;10312;p88"/>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8"/>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8"/>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8"/>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8"/>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8"/>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88"/>
          <p:cNvGrpSpPr/>
          <p:nvPr/>
        </p:nvGrpSpPr>
        <p:grpSpPr>
          <a:xfrm>
            <a:off x="1322411" y="2752344"/>
            <a:ext cx="356176" cy="354341"/>
            <a:chOff x="-47155575" y="3200500"/>
            <a:chExt cx="300875" cy="299325"/>
          </a:xfrm>
        </p:grpSpPr>
        <p:sp>
          <p:nvSpPr>
            <p:cNvPr id="10319" name="Google Shape;10319;p88"/>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8"/>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8"/>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8"/>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8"/>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8"/>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88"/>
          <p:cNvGrpSpPr/>
          <p:nvPr/>
        </p:nvGrpSpPr>
        <p:grpSpPr>
          <a:xfrm>
            <a:off x="1322870" y="3188692"/>
            <a:ext cx="355258" cy="355258"/>
            <a:chOff x="-47154800" y="3569100"/>
            <a:chExt cx="300100" cy="300100"/>
          </a:xfrm>
        </p:grpSpPr>
        <p:sp>
          <p:nvSpPr>
            <p:cNvPr id="10326" name="Google Shape;10326;p88"/>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8"/>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8"/>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8"/>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8"/>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8"/>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2" name="Google Shape;10332;p88"/>
          <p:cNvGrpSpPr/>
          <p:nvPr/>
        </p:nvGrpSpPr>
        <p:grpSpPr>
          <a:xfrm>
            <a:off x="1323343" y="3626905"/>
            <a:ext cx="354311" cy="353423"/>
            <a:chOff x="-47154000" y="3939275"/>
            <a:chExt cx="299300" cy="298550"/>
          </a:xfrm>
        </p:grpSpPr>
        <p:sp>
          <p:nvSpPr>
            <p:cNvPr id="10333" name="Google Shape;10333;p88"/>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8"/>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8"/>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8"/>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7" name="Google Shape;10337;p88"/>
          <p:cNvGrpSpPr/>
          <p:nvPr/>
        </p:nvGrpSpPr>
        <p:grpSpPr>
          <a:xfrm>
            <a:off x="3548633" y="2752344"/>
            <a:ext cx="312375" cy="354341"/>
            <a:chOff x="-45286550" y="3200500"/>
            <a:chExt cx="263875" cy="299325"/>
          </a:xfrm>
        </p:grpSpPr>
        <p:sp>
          <p:nvSpPr>
            <p:cNvPr id="10338" name="Google Shape;10338;p88"/>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8"/>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8"/>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1" name="Google Shape;10341;p88"/>
          <p:cNvGrpSpPr/>
          <p:nvPr/>
        </p:nvGrpSpPr>
        <p:grpSpPr>
          <a:xfrm>
            <a:off x="3548633" y="3189639"/>
            <a:ext cx="312375" cy="354311"/>
            <a:chOff x="-45286550" y="3569900"/>
            <a:chExt cx="263875" cy="299300"/>
          </a:xfrm>
        </p:grpSpPr>
        <p:sp>
          <p:nvSpPr>
            <p:cNvPr id="10342" name="Google Shape;10342;p88"/>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8"/>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8"/>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8"/>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8"/>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8"/>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8" name="Google Shape;10348;p88"/>
          <p:cNvGrpSpPr/>
          <p:nvPr/>
        </p:nvGrpSpPr>
        <p:grpSpPr>
          <a:xfrm>
            <a:off x="3559820" y="3625988"/>
            <a:ext cx="290001" cy="355258"/>
            <a:chOff x="-45277900" y="3938500"/>
            <a:chExt cx="244975" cy="300100"/>
          </a:xfrm>
        </p:grpSpPr>
        <p:sp>
          <p:nvSpPr>
            <p:cNvPr id="10349" name="Google Shape;10349;p88"/>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8"/>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8"/>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8"/>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3" name="Google Shape;10353;p88"/>
          <p:cNvGrpSpPr/>
          <p:nvPr/>
        </p:nvGrpSpPr>
        <p:grpSpPr>
          <a:xfrm>
            <a:off x="2645769" y="4095090"/>
            <a:ext cx="355258" cy="355258"/>
            <a:chOff x="-44502875" y="3576975"/>
            <a:chExt cx="300100" cy="300100"/>
          </a:xfrm>
        </p:grpSpPr>
        <p:sp>
          <p:nvSpPr>
            <p:cNvPr id="10354" name="Google Shape;10354;p88"/>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8"/>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8"/>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7" name="Google Shape;10357;p88"/>
          <p:cNvGrpSpPr/>
          <p:nvPr/>
        </p:nvGrpSpPr>
        <p:grpSpPr>
          <a:xfrm>
            <a:off x="4858981" y="1820745"/>
            <a:ext cx="356196" cy="354670"/>
            <a:chOff x="-13946200" y="3647075"/>
            <a:chExt cx="353650" cy="352100"/>
          </a:xfrm>
        </p:grpSpPr>
        <p:sp>
          <p:nvSpPr>
            <p:cNvPr id="10358" name="Google Shape;10358;p88"/>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8"/>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8"/>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8"/>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8"/>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8"/>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4" name="Google Shape;10364;p88"/>
          <p:cNvGrpSpPr/>
          <p:nvPr/>
        </p:nvGrpSpPr>
        <p:grpSpPr>
          <a:xfrm>
            <a:off x="6642374" y="1380228"/>
            <a:ext cx="357002" cy="354267"/>
            <a:chOff x="-12163025" y="3214275"/>
            <a:chExt cx="354450" cy="351700"/>
          </a:xfrm>
        </p:grpSpPr>
        <p:sp>
          <p:nvSpPr>
            <p:cNvPr id="10365" name="Google Shape;10365;p88"/>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8"/>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8"/>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88"/>
          <p:cNvGrpSpPr/>
          <p:nvPr/>
        </p:nvGrpSpPr>
        <p:grpSpPr>
          <a:xfrm>
            <a:off x="6643154" y="1819965"/>
            <a:ext cx="355441" cy="356232"/>
            <a:chOff x="-12160675" y="3647875"/>
            <a:chExt cx="352900" cy="353650"/>
          </a:xfrm>
        </p:grpSpPr>
        <p:sp>
          <p:nvSpPr>
            <p:cNvPr id="10369" name="Google Shape;10369;p88"/>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8"/>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8"/>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8"/>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8"/>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8"/>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8"/>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6" name="Google Shape;10376;p88"/>
          <p:cNvGrpSpPr/>
          <p:nvPr/>
        </p:nvGrpSpPr>
        <p:grpSpPr>
          <a:xfrm>
            <a:off x="6653870" y="2264421"/>
            <a:ext cx="354635" cy="356232"/>
            <a:chOff x="-12160675" y="4081850"/>
            <a:chExt cx="352100" cy="353650"/>
          </a:xfrm>
        </p:grpSpPr>
        <p:sp>
          <p:nvSpPr>
            <p:cNvPr id="10377" name="Google Shape;10377;p88"/>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8"/>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8"/>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8"/>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8"/>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8"/>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3" name="Google Shape;10383;p88"/>
          <p:cNvGrpSpPr/>
          <p:nvPr/>
        </p:nvGrpSpPr>
        <p:grpSpPr>
          <a:xfrm>
            <a:off x="4858836" y="2738864"/>
            <a:ext cx="355416" cy="355652"/>
            <a:chOff x="-10391650" y="3180600"/>
            <a:chExt cx="352875" cy="353075"/>
          </a:xfrm>
        </p:grpSpPr>
        <p:sp>
          <p:nvSpPr>
            <p:cNvPr id="10384" name="Google Shape;10384;p88"/>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8"/>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8"/>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8"/>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8"/>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8"/>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0" name="Google Shape;10390;p88"/>
          <p:cNvGrpSpPr/>
          <p:nvPr/>
        </p:nvGrpSpPr>
        <p:grpSpPr>
          <a:xfrm>
            <a:off x="4858835" y="3215662"/>
            <a:ext cx="354635" cy="353890"/>
            <a:chOff x="-10390875" y="3616350"/>
            <a:chExt cx="352100" cy="351325"/>
          </a:xfrm>
        </p:grpSpPr>
        <p:sp>
          <p:nvSpPr>
            <p:cNvPr id="10391" name="Google Shape;10391;p88"/>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8"/>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8"/>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4" name="Google Shape;10394;p88"/>
          <p:cNvGrpSpPr/>
          <p:nvPr/>
        </p:nvGrpSpPr>
        <p:grpSpPr>
          <a:xfrm>
            <a:off x="7525810" y="2740327"/>
            <a:ext cx="312585" cy="354670"/>
            <a:chOff x="-10370400" y="4049550"/>
            <a:chExt cx="310350" cy="352100"/>
          </a:xfrm>
        </p:grpSpPr>
        <p:sp>
          <p:nvSpPr>
            <p:cNvPr id="10395" name="Google Shape;10395;p88"/>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8"/>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8"/>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8"/>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8"/>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88"/>
          <p:cNvGrpSpPr/>
          <p:nvPr/>
        </p:nvGrpSpPr>
        <p:grpSpPr>
          <a:xfrm>
            <a:off x="6630066" y="2739268"/>
            <a:ext cx="379236" cy="354847"/>
            <a:chOff x="-8674650" y="3210975"/>
            <a:chExt cx="376525" cy="352275"/>
          </a:xfrm>
        </p:grpSpPr>
        <p:sp>
          <p:nvSpPr>
            <p:cNvPr id="10401" name="Google Shape;10401;p88"/>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8"/>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8"/>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8"/>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8"/>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8"/>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88"/>
          <p:cNvGrpSpPr/>
          <p:nvPr/>
        </p:nvGrpSpPr>
        <p:grpSpPr>
          <a:xfrm>
            <a:off x="5301563" y="1820745"/>
            <a:ext cx="356221" cy="354670"/>
            <a:chOff x="-13512225" y="3647075"/>
            <a:chExt cx="353675" cy="352100"/>
          </a:xfrm>
        </p:grpSpPr>
        <p:sp>
          <p:nvSpPr>
            <p:cNvPr id="10408" name="Google Shape;10408;p88"/>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8"/>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8"/>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8"/>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8"/>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8"/>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8"/>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8"/>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8"/>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8"/>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8" name="Google Shape;10418;p88"/>
          <p:cNvGrpSpPr/>
          <p:nvPr/>
        </p:nvGrpSpPr>
        <p:grpSpPr>
          <a:xfrm>
            <a:off x="5311876" y="2264811"/>
            <a:ext cx="356221" cy="355451"/>
            <a:chOff x="-13512225" y="4080275"/>
            <a:chExt cx="353675" cy="352875"/>
          </a:xfrm>
        </p:grpSpPr>
        <p:sp>
          <p:nvSpPr>
            <p:cNvPr id="10419" name="Google Shape;10419;p88"/>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8"/>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8"/>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8"/>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8"/>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8"/>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8"/>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8"/>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8"/>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8"/>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8"/>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88"/>
          <p:cNvGrpSpPr/>
          <p:nvPr/>
        </p:nvGrpSpPr>
        <p:grpSpPr>
          <a:xfrm>
            <a:off x="7084956" y="1412172"/>
            <a:ext cx="356196" cy="290379"/>
            <a:chOff x="-11728250" y="3245400"/>
            <a:chExt cx="353650" cy="288275"/>
          </a:xfrm>
        </p:grpSpPr>
        <p:sp>
          <p:nvSpPr>
            <p:cNvPr id="10431" name="Google Shape;10431;p88"/>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8"/>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8"/>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8"/>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8"/>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88"/>
          <p:cNvGrpSpPr/>
          <p:nvPr/>
        </p:nvGrpSpPr>
        <p:grpSpPr>
          <a:xfrm>
            <a:off x="7117464" y="2264811"/>
            <a:ext cx="311804" cy="355451"/>
            <a:chOff x="-11703850" y="4081850"/>
            <a:chExt cx="309575" cy="352875"/>
          </a:xfrm>
        </p:grpSpPr>
        <p:sp>
          <p:nvSpPr>
            <p:cNvPr id="10437" name="Google Shape;10437;p88"/>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8"/>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8"/>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8"/>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8"/>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8"/>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8"/>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8"/>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88"/>
          <p:cNvGrpSpPr/>
          <p:nvPr/>
        </p:nvGrpSpPr>
        <p:grpSpPr>
          <a:xfrm>
            <a:off x="5306120" y="2738964"/>
            <a:ext cx="357002" cy="355451"/>
            <a:chOff x="-9958475" y="3180025"/>
            <a:chExt cx="354450" cy="352875"/>
          </a:xfrm>
        </p:grpSpPr>
        <p:sp>
          <p:nvSpPr>
            <p:cNvPr id="10446" name="Google Shape;10446;p88"/>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8"/>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8"/>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9" name="Google Shape;10449;p88"/>
          <p:cNvGrpSpPr/>
          <p:nvPr/>
        </p:nvGrpSpPr>
        <p:grpSpPr>
          <a:xfrm>
            <a:off x="5315247" y="3214945"/>
            <a:ext cx="337966" cy="355325"/>
            <a:chOff x="-9949025" y="3615575"/>
            <a:chExt cx="335550" cy="352750"/>
          </a:xfrm>
        </p:grpSpPr>
        <p:sp>
          <p:nvSpPr>
            <p:cNvPr id="10450" name="Google Shape;10450;p88"/>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8"/>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8"/>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3" name="Google Shape;10453;p88"/>
          <p:cNvGrpSpPr/>
          <p:nvPr/>
        </p:nvGrpSpPr>
        <p:grpSpPr>
          <a:xfrm>
            <a:off x="7950093" y="2738451"/>
            <a:ext cx="360175" cy="358423"/>
            <a:chOff x="-9961625" y="4048175"/>
            <a:chExt cx="357600" cy="355825"/>
          </a:xfrm>
        </p:grpSpPr>
        <p:sp>
          <p:nvSpPr>
            <p:cNvPr id="10454" name="Google Shape;10454;p88"/>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8"/>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8"/>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8"/>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8"/>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8"/>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0" name="Google Shape;10460;p88"/>
          <p:cNvGrpSpPr/>
          <p:nvPr/>
        </p:nvGrpSpPr>
        <p:grpSpPr>
          <a:xfrm>
            <a:off x="6636814" y="3213963"/>
            <a:ext cx="364959" cy="357289"/>
            <a:chOff x="-8680950" y="3624225"/>
            <a:chExt cx="362350" cy="354700"/>
          </a:xfrm>
        </p:grpSpPr>
        <p:sp>
          <p:nvSpPr>
            <p:cNvPr id="10461" name="Google Shape;10461;p88"/>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8"/>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8"/>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8"/>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8"/>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8"/>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7" name="Google Shape;10467;p88"/>
          <p:cNvGrpSpPr/>
          <p:nvPr/>
        </p:nvGrpSpPr>
        <p:grpSpPr>
          <a:xfrm>
            <a:off x="5773058" y="1379624"/>
            <a:ext cx="313365" cy="355476"/>
            <a:chOff x="-13056975" y="3212300"/>
            <a:chExt cx="311125" cy="352900"/>
          </a:xfrm>
        </p:grpSpPr>
        <p:sp>
          <p:nvSpPr>
            <p:cNvPr id="10468" name="Google Shape;10468;p88"/>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8"/>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8"/>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8"/>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88"/>
          <p:cNvGrpSpPr/>
          <p:nvPr/>
        </p:nvGrpSpPr>
        <p:grpSpPr>
          <a:xfrm>
            <a:off x="5750446" y="1820418"/>
            <a:ext cx="358588" cy="355325"/>
            <a:chOff x="-13077450" y="3647075"/>
            <a:chExt cx="356025" cy="352750"/>
          </a:xfrm>
        </p:grpSpPr>
        <p:sp>
          <p:nvSpPr>
            <p:cNvPr id="10473" name="Google Shape;10473;p88"/>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8"/>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8"/>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88"/>
          <p:cNvGrpSpPr/>
          <p:nvPr/>
        </p:nvGrpSpPr>
        <p:grpSpPr>
          <a:xfrm>
            <a:off x="5761552" y="2264018"/>
            <a:ext cx="357002" cy="357037"/>
            <a:chOff x="-13079025" y="4079475"/>
            <a:chExt cx="354450" cy="354450"/>
          </a:xfrm>
        </p:grpSpPr>
        <p:sp>
          <p:nvSpPr>
            <p:cNvPr id="10477" name="Google Shape;10477;p88"/>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8"/>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8"/>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8"/>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88"/>
          <p:cNvGrpSpPr/>
          <p:nvPr/>
        </p:nvGrpSpPr>
        <p:grpSpPr>
          <a:xfrm>
            <a:off x="7534619" y="1380027"/>
            <a:ext cx="356221" cy="354670"/>
            <a:chOff x="-11292700" y="3213875"/>
            <a:chExt cx="353675" cy="352100"/>
          </a:xfrm>
        </p:grpSpPr>
        <p:sp>
          <p:nvSpPr>
            <p:cNvPr id="10482" name="Google Shape;10482;p88"/>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8"/>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8"/>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8"/>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8"/>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8"/>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8"/>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88"/>
          <p:cNvGrpSpPr/>
          <p:nvPr/>
        </p:nvGrpSpPr>
        <p:grpSpPr>
          <a:xfrm>
            <a:off x="7528677" y="1819965"/>
            <a:ext cx="368106" cy="356232"/>
            <a:chOff x="-11299000" y="3647875"/>
            <a:chExt cx="365475" cy="353650"/>
          </a:xfrm>
        </p:grpSpPr>
        <p:sp>
          <p:nvSpPr>
            <p:cNvPr id="10490" name="Google Shape;10490;p88"/>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8"/>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8"/>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8"/>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8"/>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8"/>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6" name="Google Shape;10496;p88"/>
          <p:cNvGrpSpPr/>
          <p:nvPr/>
        </p:nvGrpSpPr>
        <p:grpSpPr>
          <a:xfrm>
            <a:off x="7544139" y="2275916"/>
            <a:ext cx="357808" cy="333240"/>
            <a:chOff x="-11295075" y="4092875"/>
            <a:chExt cx="355250" cy="330825"/>
          </a:xfrm>
        </p:grpSpPr>
        <p:sp>
          <p:nvSpPr>
            <p:cNvPr id="10497" name="Google Shape;10497;p88"/>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8"/>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8"/>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8"/>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8"/>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88"/>
          <p:cNvGrpSpPr/>
          <p:nvPr/>
        </p:nvGrpSpPr>
        <p:grpSpPr>
          <a:xfrm>
            <a:off x="5769739" y="2738964"/>
            <a:ext cx="312585" cy="355451"/>
            <a:chOff x="-9500075" y="3180800"/>
            <a:chExt cx="310350" cy="352875"/>
          </a:xfrm>
        </p:grpSpPr>
        <p:sp>
          <p:nvSpPr>
            <p:cNvPr id="10503" name="Google Shape;10503;p88"/>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8"/>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8"/>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8"/>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8"/>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8"/>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8"/>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8"/>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8"/>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2" name="Google Shape;10512;p88"/>
          <p:cNvGrpSpPr/>
          <p:nvPr/>
        </p:nvGrpSpPr>
        <p:grpSpPr>
          <a:xfrm>
            <a:off x="5747530" y="3214479"/>
            <a:ext cx="356221" cy="356257"/>
            <a:chOff x="-9523700" y="3614000"/>
            <a:chExt cx="353675" cy="353675"/>
          </a:xfrm>
        </p:grpSpPr>
        <p:sp>
          <p:nvSpPr>
            <p:cNvPr id="10513" name="Google Shape;10513;p88"/>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8"/>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8"/>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8"/>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8"/>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8"/>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8"/>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8"/>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8"/>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2" name="Google Shape;10522;p88"/>
          <p:cNvGrpSpPr/>
          <p:nvPr/>
        </p:nvGrpSpPr>
        <p:grpSpPr>
          <a:xfrm>
            <a:off x="7532481" y="3237121"/>
            <a:ext cx="356221" cy="354670"/>
            <a:chOff x="-9523700" y="4049550"/>
            <a:chExt cx="353675" cy="352100"/>
          </a:xfrm>
        </p:grpSpPr>
        <p:sp>
          <p:nvSpPr>
            <p:cNvPr id="10523" name="Google Shape;10523;p88"/>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8"/>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8"/>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8"/>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8"/>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8"/>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8"/>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88"/>
          <p:cNvGrpSpPr/>
          <p:nvPr/>
        </p:nvGrpSpPr>
        <p:grpSpPr>
          <a:xfrm>
            <a:off x="7088596" y="3237094"/>
            <a:ext cx="357002" cy="311029"/>
            <a:chOff x="-8209150" y="3659675"/>
            <a:chExt cx="354450" cy="308775"/>
          </a:xfrm>
        </p:grpSpPr>
        <p:sp>
          <p:nvSpPr>
            <p:cNvPr id="10531" name="Google Shape;10531;p88"/>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8"/>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8"/>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8"/>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8"/>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8"/>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7" name="Google Shape;10537;p88"/>
          <p:cNvGrpSpPr/>
          <p:nvPr/>
        </p:nvGrpSpPr>
        <p:grpSpPr>
          <a:xfrm>
            <a:off x="6202157" y="2266007"/>
            <a:ext cx="356221" cy="353059"/>
            <a:chOff x="-12643475" y="4081850"/>
            <a:chExt cx="353675" cy="350500"/>
          </a:xfrm>
        </p:grpSpPr>
        <p:sp>
          <p:nvSpPr>
            <p:cNvPr id="10538" name="Google Shape;10538;p88"/>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8"/>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8"/>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8"/>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42" name="Google Shape;10542;p88"/>
          <p:cNvSpPr/>
          <p:nvPr/>
        </p:nvSpPr>
        <p:spPr>
          <a:xfrm>
            <a:off x="8015262" y="18206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3" name="Google Shape;10543;p88"/>
          <p:cNvGrpSpPr/>
          <p:nvPr/>
        </p:nvGrpSpPr>
        <p:grpSpPr>
          <a:xfrm>
            <a:off x="7984757" y="2275916"/>
            <a:ext cx="356221" cy="333240"/>
            <a:chOff x="-10858725" y="4092875"/>
            <a:chExt cx="353675" cy="330825"/>
          </a:xfrm>
        </p:grpSpPr>
        <p:sp>
          <p:nvSpPr>
            <p:cNvPr id="10544" name="Google Shape;10544;p88"/>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8"/>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8"/>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8"/>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8"/>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8"/>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88"/>
          <p:cNvGrpSpPr/>
          <p:nvPr/>
        </p:nvGrpSpPr>
        <p:grpSpPr>
          <a:xfrm>
            <a:off x="6243280" y="3214882"/>
            <a:ext cx="252278" cy="355451"/>
            <a:chOff x="-9039300" y="3614000"/>
            <a:chExt cx="250475" cy="352875"/>
          </a:xfrm>
        </p:grpSpPr>
        <p:sp>
          <p:nvSpPr>
            <p:cNvPr id="10551" name="Google Shape;10551;p88"/>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8"/>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3" name="Google Shape;10553;p88"/>
          <p:cNvGrpSpPr/>
          <p:nvPr/>
        </p:nvGrpSpPr>
        <p:grpSpPr>
          <a:xfrm>
            <a:off x="7975246" y="3237121"/>
            <a:ext cx="354635" cy="354670"/>
            <a:chOff x="-9088150" y="4049550"/>
            <a:chExt cx="352100" cy="352100"/>
          </a:xfrm>
        </p:grpSpPr>
        <p:sp>
          <p:nvSpPr>
            <p:cNvPr id="10554" name="Google Shape;10554;p88"/>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8"/>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8"/>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8"/>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8"/>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8"/>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0" name="Google Shape;10560;p88"/>
          <p:cNvGrpSpPr/>
          <p:nvPr/>
        </p:nvGrpSpPr>
        <p:grpSpPr>
          <a:xfrm>
            <a:off x="7109610" y="2739354"/>
            <a:ext cx="315757" cy="354670"/>
            <a:chOff x="-8191825" y="3174500"/>
            <a:chExt cx="313500" cy="352100"/>
          </a:xfrm>
        </p:grpSpPr>
        <p:sp>
          <p:nvSpPr>
            <p:cNvPr id="10561" name="Google Shape;10561;p88"/>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8"/>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8"/>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4" name="Google Shape;10564;p88"/>
          <p:cNvGrpSpPr/>
          <p:nvPr/>
        </p:nvGrpSpPr>
        <p:grpSpPr>
          <a:xfrm>
            <a:off x="4858968" y="1379875"/>
            <a:ext cx="356221" cy="354973"/>
            <a:chOff x="-13947000" y="3212800"/>
            <a:chExt cx="353675" cy="352400"/>
          </a:xfrm>
        </p:grpSpPr>
        <p:sp>
          <p:nvSpPr>
            <p:cNvPr id="10565" name="Google Shape;10565;p88"/>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8"/>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7" name="Google Shape;10567;p88"/>
          <p:cNvSpPr/>
          <p:nvPr/>
        </p:nvSpPr>
        <p:spPr>
          <a:xfrm>
            <a:off x="4902088" y="22654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8" name="Google Shape;10568;p88"/>
          <p:cNvGrpSpPr/>
          <p:nvPr/>
        </p:nvGrpSpPr>
        <p:grpSpPr>
          <a:xfrm>
            <a:off x="5301563" y="1379233"/>
            <a:ext cx="356221" cy="356257"/>
            <a:chOff x="-13512225" y="3211525"/>
            <a:chExt cx="353675" cy="353675"/>
          </a:xfrm>
        </p:grpSpPr>
        <p:sp>
          <p:nvSpPr>
            <p:cNvPr id="10569" name="Google Shape;10569;p88"/>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8"/>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8"/>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8"/>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8"/>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88"/>
          <p:cNvGrpSpPr/>
          <p:nvPr/>
        </p:nvGrpSpPr>
        <p:grpSpPr>
          <a:xfrm>
            <a:off x="6191845" y="1379624"/>
            <a:ext cx="356221" cy="355476"/>
            <a:chOff x="-12643475" y="3212300"/>
            <a:chExt cx="353675" cy="352900"/>
          </a:xfrm>
        </p:grpSpPr>
        <p:sp>
          <p:nvSpPr>
            <p:cNvPr id="10575" name="Google Shape;10575;p88"/>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8"/>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8"/>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8"/>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8"/>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8"/>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8"/>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8"/>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8"/>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4" name="Google Shape;10584;p88"/>
          <p:cNvGrpSpPr/>
          <p:nvPr/>
        </p:nvGrpSpPr>
        <p:grpSpPr>
          <a:xfrm>
            <a:off x="6191845" y="1831398"/>
            <a:ext cx="356221" cy="333366"/>
            <a:chOff x="-12643475" y="3657325"/>
            <a:chExt cx="353675" cy="330950"/>
          </a:xfrm>
        </p:grpSpPr>
        <p:sp>
          <p:nvSpPr>
            <p:cNvPr id="10585" name="Google Shape;10585;p88"/>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8"/>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8"/>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8"/>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8"/>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8"/>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88"/>
          <p:cNvGrpSpPr/>
          <p:nvPr/>
        </p:nvGrpSpPr>
        <p:grpSpPr>
          <a:xfrm>
            <a:off x="7974847" y="1380027"/>
            <a:ext cx="355416" cy="354670"/>
            <a:chOff x="-10857925" y="3213875"/>
            <a:chExt cx="352875" cy="352100"/>
          </a:xfrm>
        </p:grpSpPr>
        <p:sp>
          <p:nvSpPr>
            <p:cNvPr id="10592" name="Google Shape;10592;p88"/>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8"/>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8"/>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8"/>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8"/>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8"/>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8"/>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8"/>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8"/>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8"/>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2" name="Google Shape;10602;p88"/>
          <p:cNvGrpSpPr/>
          <p:nvPr/>
        </p:nvGrpSpPr>
        <p:grpSpPr>
          <a:xfrm>
            <a:off x="6191762" y="2739455"/>
            <a:ext cx="356096" cy="354469"/>
            <a:chOff x="-9089725" y="3180200"/>
            <a:chExt cx="353550" cy="351900"/>
          </a:xfrm>
        </p:grpSpPr>
        <p:sp>
          <p:nvSpPr>
            <p:cNvPr id="10603" name="Google Shape;10603;p88"/>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8"/>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88"/>
          <p:cNvGrpSpPr/>
          <p:nvPr/>
        </p:nvGrpSpPr>
        <p:grpSpPr>
          <a:xfrm>
            <a:off x="7083760" y="1819260"/>
            <a:ext cx="358588" cy="357642"/>
            <a:chOff x="7083760" y="1971660"/>
            <a:chExt cx="358588" cy="357642"/>
          </a:xfrm>
        </p:grpSpPr>
        <p:sp>
          <p:nvSpPr>
            <p:cNvPr id="10606" name="Google Shape;10606;p88"/>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8"/>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8"/>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8"/>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8"/>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8"/>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8"/>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8"/>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8"/>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8"/>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8"/>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8"/>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18" name="Google Shape;10618;p88"/>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0619" name="Google Shape;10619;p88"/>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23" name="Shape 10623"/>
        <p:cNvGrpSpPr/>
        <p:nvPr/>
      </p:nvGrpSpPr>
      <p:grpSpPr>
        <a:xfrm>
          <a:off x="0" y="0"/>
          <a:ext cx="0" cy="0"/>
          <a:chOff x="0" y="0"/>
          <a:chExt cx="0" cy="0"/>
        </a:xfrm>
      </p:grpSpPr>
      <p:sp>
        <p:nvSpPr>
          <p:cNvPr id="10624" name="Google Shape;10624;p89"/>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5" name="Google Shape;10625;p89"/>
          <p:cNvGrpSpPr/>
          <p:nvPr/>
        </p:nvGrpSpPr>
        <p:grpSpPr>
          <a:xfrm>
            <a:off x="748855" y="2243507"/>
            <a:ext cx="452798" cy="449473"/>
            <a:chOff x="-21322300" y="3693325"/>
            <a:chExt cx="306400" cy="304150"/>
          </a:xfrm>
        </p:grpSpPr>
        <p:sp>
          <p:nvSpPr>
            <p:cNvPr id="10626" name="Google Shape;10626;p89"/>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9"/>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9"/>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9"/>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0" name="Google Shape;10630;p89"/>
          <p:cNvGrpSpPr/>
          <p:nvPr/>
        </p:nvGrpSpPr>
        <p:grpSpPr>
          <a:xfrm>
            <a:off x="748263" y="2810244"/>
            <a:ext cx="453980" cy="422540"/>
            <a:chOff x="-21322300" y="4077125"/>
            <a:chExt cx="307200" cy="285925"/>
          </a:xfrm>
        </p:grpSpPr>
        <p:sp>
          <p:nvSpPr>
            <p:cNvPr id="10631" name="Google Shape;10631;p89"/>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9"/>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9"/>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9"/>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9"/>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9"/>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9"/>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9"/>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9"/>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9"/>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9"/>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9"/>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3" name="Google Shape;10643;p89"/>
          <p:cNvGrpSpPr/>
          <p:nvPr/>
        </p:nvGrpSpPr>
        <p:grpSpPr>
          <a:xfrm>
            <a:off x="3525440" y="1689128"/>
            <a:ext cx="451653" cy="450212"/>
            <a:chOff x="-19394200" y="3333800"/>
            <a:chExt cx="305625" cy="304650"/>
          </a:xfrm>
        </p:grpSpPr>
        <p:sp>
          <p:nvSpPr>
            <p:cNvPr id="10644" name="Google Shape;10644;p89"/>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9"/>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9"/>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9"/>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9"/>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9"/>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9"/>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9"/>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9"/>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3" name="Google Shape;10653;p89"/>
          <p:cNvGrpSpPr/>
          <p:nvPr/>
        </p:nvGrpSpPr>
        <p:grpSpPr>
          <a:xfrm>
            <a:off x="3524276" y="2243580"/>
            <a:ext cx="453980" cy="449325"/>
            <a:chOff x="-19396575" y="3708500"/>
            <a:chExt cx="307200" cy="304050"/>
          </a:xfrm>
        </p:grpSpPr>
        <p:sp>
          <p:nvSpPr>
            <p:cNvPr id="10654" name="Google Shape;10654;p89"/>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9"/>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9"/>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7" name="Google Shape;10657;p89"/>
          <p:cNvGrpSpPr/>
          <p:nvPr/>
        </p:nvGrpSpPr>
        <p:grpSpPr>
          <a:xfrm>
            <a:off x="3518457" y="2796461"/>
            <a:ext cx="465618" cy="450101"/>
            <a:chOff x="-19394200" y="4084200"/>
            <a:chExt cx="315075" cy="304575"/>
          </a:xfrm>
        </p:grpSpPr>
        <p:sp>
          <p:nvSpPr>
            <p:cNvPr id="10658" name="Google Shape;10658;p89"/>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9"/>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9"/>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9"/>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9"/>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9"/>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4" name="Google Shape;10664;p89"/>
          <p:cNvGrpSpPr/>
          <p:nvPr/>
        </p:nvGrpSpPr>
        <p:grpSpPr>
          <a:xfrm>
            <a:off x="6324167" y="1689001"/>
            <a:ext cx="400447" cy="450470"/>
            <a:chOff x="-17526750" y="3309200"/>
            <a:chExt cx="270975" cy="304825"/>
          </a:xfrm>
        </p:grpSpPr>
        <p:sp>
          <p:nvSpPr>
            <p:cNvPr id="10665" name="Google Shape;10665;p89"/>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9"/>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9"/>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9"/>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9"/>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0" name="Google Shape;10670;p89"/>
          <p:cNvGrpSpPr/>
          <p:nvPr/>
        </p:nvGrpSpPr>
        <p:grpSpPr>
          <a:xfrm>
            <a:off x="6300319" y="2244173"/>
            <a:ext cx="448143" cy="448143"/>
            <a:chOff x="-17542500" y="3684100"/>
            <a:chExt cx="303250" cy="303250"/>
          </a:xfrm>
        </p:grpSpPr>
        <p:sp>
          <p:nvSpPr>
            <p:cNvPr id="10671" name="Google Shape;10671;p89"/>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9"/>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9"/>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9"/>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9"/>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9"/>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9"/>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8" name="Google Shape;10678;p89"/>
          <p:cNvGrpSpPr/>
          <p:nvPr/>
        </p:nvGrpSpPr>
        <p:grpSpPr>
          <a:xfrm>
            <a:off x="6299728" y="2810817"/>
            <a:ext cx="449325" cy="421395"/>
            <a:chOff x="-17542500" y="4068450"/>
            <a:chExt cx="304050" cy="285150"/>
          </a:xfrm>
        </p:grpSpPr>
        <p:sp>
          <p:nvSpPr>
            <p:cNvPr id="10679" name="Google Shape;10679;p89"/>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9"/>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9"/>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9"/>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9"/>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9"/>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5" name="Google Shape;10685;p89"/>
          <p:cNvGrpSpPr/>
          <p:nvPr/>
        </p:nvGrpSpPr>
        <p:grpSpPr>
          <a:xfrm>
            <a:off x="3530150" y="3342211"/>
            <a:ext cx="343404" cy="449325"/>
            <a:chOff x="-15652200" y="3335975"/>
            <a:chExt cx="232375" cy="304050"/>
          </a:xfrm>
        </p:grpSpPr>
        <p:sp>
          <p:nvSpPr>
            <p:cNvPr id="10686" name="Google Shape;10686;p89"/>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9"/>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9"/>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9"/>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9"/>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9"/>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9"/>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9"/>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9"/>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89"/>
          <p:cNvGrpSpPr/>
          <p:nvPr/>
        </p:nvGrpSpPr>
        <p:grpSpPr>
          <a:xfrm>
            <a:off x="1304064" y="2243729"/>
            <a:ext cx="449325" cy="449030"/>
            <a:chOff x="-20945825" y="3692175"/>
            <a:chExt cx="304050" cy="303850"/>
          </a:xfrm>
        </p:grpSpPr>
        <p:sp>
          <p:nvSpPr>
            <p:cNvPr id="10696" name="Google Shape;10696;p89"/>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9"/>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9"/>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9"/>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0" name="Google Shape;10700;p89"/>
          <p:cNvGrpSpPr/>
          <p:nvPr/>
        </p:nvGrpSpPr>
        <p:grpSpPr>
          <a:xfrm>
            <a:off x="4110888" y="1689848"/>
            <a:ext cx="372516" cy="448771"/>
            <a:chOff x="-18994100" y="3334775"/>
            <a:chExt cx="252075" cy="303675"/>
          </a:xfrm>
        </p:grpSpPr>
        <p:sp>
          <p:nvSpPr>
            <p:cNvPr id="10701" name="Google Shape;10701;p89"/>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9"/>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9"/>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9"/>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5" name="Google Shape;10705;p89"/>
          <p:cNvGrpSpPr/>
          <p:nvPr/>
        </p:nvGrpSpPr>
        <p:grpSpPr>
          <a:xfrm>
            <a:off x="4125445" y="2244743"/>
            <a:ext cx="343404" cy="446998"/>
            <a:chOff x="-18983850" y="3710075"/>
            <a:chExt cx="232375" cy="302475"/>
          </a:xfrm>
        </p:grpSpPr>
        <p:sp>
          <p:nvSpPr>
            <p:cNvPr id="10706" name="Google Shape;10706;p89"/>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9"/>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9"/>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9"/>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0" name="Google Shape;10710;p89"/>
          <p:cNvGrpSpPr/>
          <p:nvPr/>
        </p:nvGrpSpPr>
        <p:grpSpPr>
          <a:xfrm>
            <a:off x="1303491" y="1689573"/>
            <a:ext cx="450470" cy="449325"/>
            <a:chOff x="-20946600" y="3317850"/>
            <a:chExt cx="304825" cy="304050"/>
          </a:xfrm>
        </p:grpSpPr>
        <p:sp>
          <p:nvSpPr>
            <p:cNvPr id="10711" name="Google Shape;10711;p89"/>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9"/>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9"/>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4" name="Google Shape;10714;p89"/>
          <p:cNvGrpSpPr/>
          <p:nvPr/>
        </p:nvGrpSpPr>
        <p:grpSpPr>
          <a:xfrm>
            <a:off x="1329667" y="2797442"/>
            <a:ext cx="398119" cy="448143"/>
            <a:chOff x="-20930075" y="4066100"/>
            <a:chExt cx="269400" cy="303250"/>
          </a:xfrm>
        </p:grpSpPr>
        <p:sp>
          <p:nvSpPr>
            <p:cNvPr id="10715" name="Google Shape;10715;p89"/>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9"/>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7" name="Google Shape;10717;p89"/>
          <p:cNvGrpSpPr/>
          <p:nvPr/>
        </p:nvGrpSpPr>
        <p:grpSpPr>
          <a:xfrm>
            <a:off x="4071911" y="2797422"/>
            <a:ext cx="450470" cy="448180"/>
            <a:chOff x="-19020075" y="4084200"/>
            <a:chExt cx="304825" cy="303275"/>
          </a:xfrm>
        </p:grpSpPr>
        <p:sp>
          <p:nvSpPr>
            <p:cNvPr id="10718" name="Google Shape;10718;p89"/>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9"/>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9"/>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9"/>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9"/>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9"/>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9"/>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9"/>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9"/>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7" name="Google Shape;10727;p89"/>
          <p:cNvGrpSpPr/>
          <p:nvPr/>
        </p:nvGrpSpPr>
        <p:grpSpPr>
          <a:xfrm>
            <a:off x="6889176" y="1689001"/>
            <a:ext cx="396937" cy="450470"/>
            <a:chOff x="-17149475" y="3309200"/>
            <a:chExt cx="268600" cy="304825"/>
          </a:xfrm>
        </p:grpSpPr>
        <p:sp>
          <p:nvSpPr>
            <p:cNvPr id="10728" name="Google Shape;10728;p89"/>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9"/>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0" name="Google Shape;10730;p89"/>
          <p:cNvGrpSpPr/>
          <p:nvPr/>
        </p:nvGrpSpPr>
        <p:grpSpPr>
          <a:xfrm>
            <a:off x="6862982" y="2258120"/>
            <a:ext cx="449325" cy="420249"/>
            <a:chOff x="-17168375" y="3692750"/>
            <a:chExt cx="304050" cy="284375"/>
          </a:xfrm>
        </p:grpSpPr>
        <p:sp>
          <p:nvSpPr>
            <p:cNvPr id="10731" name="Google Shape;10731;p89"/>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9"/>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9"/>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9"/>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9"/>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9"/>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9"/>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8" name="Google Shape;10738;p89"/>
          <p:cNvGrpSpPr/>
          <p:nvPr/>
        </p:nvGrpSpPr>
        <p:grpSpPr>
          <a:xfrm>
            <a:off x="6859491" y="2796852"/>
            <a:ext cx="456308" cy="449325"/>
            <a:chOff x="-17170750" y="4058800"/>
            <a:chExt cx="308775" cy="304050"/>
          </a:xfrm>
        </p:grpSpPr>
        <p:sp>
          <p:nvSpPr>
            <p:cNvPr id="10739" name="Google Shape;10739;p89"/>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9"/>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9"/>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9"/>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9"/>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9"/>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9"/>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9"/>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9"/>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9"/>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9"/>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9"/>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9"/>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9"/>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9"/>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9"/>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9"/>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6" name="Google Shape;10756;p89"/>
          <p:cNvGrpSpPr/>
          <p:nvPr/>
        </p:nvGrpSpPr>
        <p:grpSpPr>
          <a:xfrm>
            <a:off x="5721388" y="3343358"/>
            <a:ext cx="450470" cy="446998"/>
            <a:chOff x="-15688425" y="3707725"/>
            <a:chExt cx="304825" cy="302475"/>
          </a:xfrm>
        </p:grpSpPr>
        <p:sp>
          <p:nvSpPr>
            <p:cNvPr id="10757" name="Google Shape;10757;p89"/>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9"/>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9"/>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9"/>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9"/>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9"/>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3" name="Google Shape;10763;p89"/>
          <p:cNvGrpSpPr/>
          <p:nvPr/>
        </p:nvGrpSpPr>
        <p:grpSpPr>
          <a:xfrm>
            <a:off x="1865544" y="1690441"/>
            <a:ext cx="451653" cy="447589"/>
            <a:chOff x="-20572500" y="3319025"/>
            <a:chExt cx="305625" cy="302875"/>
          </a:xfrm>
        </p:grpSpPr>
        <p:sp>
          <p:nvSpPr>
            <p:cNvPr id="10764" name="Google Shape;10764;p89"/>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9"/>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6" name="Google Shape;10766;p89"/>
          <p:cNvGrpSpPr/>
          <p:nvPr/>
        </p:nvGrpSpPr>
        <p:grpSpPr>
          <a:xfrm>
            <a:off x="1866708" y="2305410"/>
            <a:ext cx="449325" cy="325670"/>
            <a:chOff x="-20571700" y="3722875"/>
            <a:chExt cx="304050" cy="220375"/>
          </a:xfrm>
        </p:grpSpPr>
        <p:sp>
          <p:nvSpPr>
            <p:cNvPr id="10767" name="Google Shape;10767;p89"/>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9"/>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9"/>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9"/>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9"/>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9"/>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9"/>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89"/>
          <p:cNvGrpSpPr/>
          <p:nvPr/>
        </p:nvGrpSpPr>
        <p:grpSpPr>
          <a:xfrm>
            <a:off x="1866135" y="2796278"/>
            <a:ext cx="450470" cy="450470"/>
            <a:chOff x="-20571700" y="4066875"/>
            <a:chExt cx="304825" cy="304825"/>
          </a:xfrm>
        </p:grpSpPr>
        <p:sp>
          <p:nvSpPr>
            <p:cNvPr id="10775" name="Google Shape;10775;p89"/>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9"/>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9"/>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9"/>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9"/>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9"/>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1" name="Google Shape;10781;p89"/>
          <p:cNvGrpSpPr/>
          <p:nvPr/>
        </p:nvGrpSpPr>
        <p:grpSpPr>
          <a:xfrm>
            <a:off x="4632837" y="1688259"/>
            <a:ext cx="453980" cy="451948"/>
            <a:chOff x="-18645175" y="3334200"/>
            <a:chExt cx="307200" cy="305825"/>
          </a:xfrm>
        </p:grpSpPr>
        <p:sp>
          <p:nvSpPr>
            <p:cNvPr id="10782" name="Google Shape;10782;p89"/>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9"/>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9"/>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9"/>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9"/>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7" name="Google Shape;10787;p89"/>
          <p:cNvGrpSpPr/>
          <p:nvPr/>
        </p:nvGrpSpPr>
        <p:grpSpPr>
          <a:xfrm>
            <a:off x="4633429" y="2242989"/>
            <a:ext cx="452798" cy="450507"/>
            <a:chOff x="-18645175" y="3708500"/>
            <a:chExt cx="306400" cy="304850"/>
          </a:xfrm>
        </p:grpSpPr>
        <p:sp>
          <p:nvSpPr>
            <p:cNvPr id="10788" name="Google Shape;10788;p89"/>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9"/>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9"/>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9"/>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9"/>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9"/>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9"/>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5" name="Google Shape;10795;p89"/>
          <p:cNvGrpSpPr/>
          <p:nvPr/>
        </p:nvGrpSpPr>
        <p:grpSpPr>
          <a:xfrm>
            <a:off x="4631101" y="2795630"/>
            <a:ext cx="457453" cy="451763"/>
            <a:chOff x="-18647525" y="4082625"/>
            <a:chExt cx="309550" cy="305700"/>
          </a:xfrm>
        </p:grpSpPr>
        <p:sp>
          <p:nvSpPr>
            <p:cNvPr id="10796" name="Google Shape;10796;p89"/>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9"/>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9"/>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9"/>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89"/>
          <p:cNvGrpSpPr/>
          <p:nvPr/>
        </p:nvGrpSpPr>
        <p:grpSpPr>
          <a:xfrm>
            <a:off x="7441485" y="1689592"/>
            <a:ext cx="395755" cy="449288"/>
            <a:chOff x="-16775350" y="3309200"/>
            <a:chExt cx="267800" cy="304025"/>
          </a:xfrm>
        </p:grpSpPr>
        <p:sp>
          <p:nvSpPr>
            <p:cNvPr id="10801" name="Google Shape;10801;p89"/>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9"/>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9"/>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4" name="Google Shape;10804;p89"/>
          <p:cNvGrpSpPr/>
          <p:nvPr/>
        </p:nvGrpSpPr>
        <p:grpSpPr>
          <a:xfrm>
            <a:off x="7441485" y="2241827"/>
            <a:ext cx="395755" cy="452835"/>
            <a:chOff x="-16775350" y="3683300"/>
            <a:chExt cx="267800" cy="306425"/>
          </a:xfrm>
        </p:grpSpPr>
        <p:sp>
          <p:nvSpPr>
            <p:cNvPr id="10805" name="Google Shape;10805;p89"/>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9"/>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9"/>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89"/>
          <p:cNvGrpSpPr/>
          <p:nvPr/>
        </p:nvGrpSpPr>
        <p:grpSpPr>
          <a:xfrm>
            <a:off x="7413536" y="2796870"/>
            <a:ext cx="451653" cy="449288"/>
            <a:chOff x="-16794250" y="4058225"/>
            <a:chExt cx="305625" cy="304025"/>
          </a:xfrm>
        </p:grpSpPr>
        <p:sp>
          <p:nvSpPr>
            <p:cNvPr id="10809" name="Google Shape;10809;p89"/>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9"/>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9"/>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9"/>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9"/>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9"/>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9"/>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9"/>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9"/>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8" name="Google Shape;10818;p89"/>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9" name="Google Shape;10819;p89"/>
          <p:cNvGrpSpPr/>
          <p:nvPr/>
        </p:nvGrpSpPr>
        <p:grpSpPr>
          <a:xfrm>
            <a:off x="2414953" y="1689573"/>
            <a:ext cx="457453" cy="449325"/>
            <a:chOff x="-20199150" y="3317850"/>
            <a:chExt cx="309550" cy="304050"/>
          </a:xfrm>
        </p:grpSpPr>
        <p:sp>
          <p:nvSpPr>
            <p:cNvPr id="10820" name="Google Shape;10820;p89"/>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9"/>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9"/>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9"/>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9"/>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9"/>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9"/>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7" name="Google Shape;10827;p89"/>
          <p:cNvGrpSpPr/>
          <p:nvPr/>
        </p:nvGrpSpPr>
        <p:grpSpPr>
          <a:xfrm>
            <a:off x="2417281" y="2242861"/>
            <a:ext cx="452798" cy="450766"/>
            <a:chOff x="-20199150" y="3693150"/>
            <a:chExt cx="306400" cy="305025"/>
          </a:xfrm>
        </p:grpSpPr>
        <p:sp>
          <p:nvSpPr>
            <p:cNvPr id="10828" name="Google Shape;10828;p89"/>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9"/>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9"/>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9"/>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9"/>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9"/>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89"/>
          <p:cNvGrpSpPr/>
          <p:nvPr/>
        </p:nvGrpSpPr>
        <p:grpSpPr>
          <a:xfrm>
            <a:off x="2417854" y="2795687"/>
            <a:ext cx="451653" cy="451653"/>
            <a:chOff x="-20197575" y="4066875"/>
            <a:chExt cx="305625" cy="305625"/>
          </a:xfrm>
        </p:grpSpPr>
        <p:sp>
          <p:nvSpPr>
            <p:cNvPr id="10835" name="Google Shape;10835;p89"/>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9"/>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9"/>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9"/>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9"/>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9"/>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9"/>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9"/>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3" name="Google Shape;10843;p89"/>
          <p:cNvGrpSpPr/>
          <p:nvPr/>
        </p:nvGrpSpPr>
        <p:grpSpPr>
          <a:xfrm>
            <a:off x="5200071" y="1687520"/>
            <a:ext cx="449325" cy="453426"/>
            <a:chOff x="-18271050" y="3333200"/>
            <a:chExt cx="304050" cy="306825"/>
          </a:xfrm>
        </p:grpSpPr>
        <p:sp>
          <p:nvSpPr>
            <p:cNvPr id="10844" name="Google Shape;10844;p89"/>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9"/>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9"/>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9"/>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9"/>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9" name="Google Shape;10849;p89"/>
          <p:cNvGrpSpPr/>
          <p:nvPr/>
        </p:nvGrpSpPr>
        <p:grpSpPr>
          <a:xfrm>
            <a:off x="5200644" y="2244171"/>
            <a:ext cx="448180" cy="448143"/>
            <a:chOff x="-18270275" y="3710875"/>
            <a:chExt cx="303275" cy="303250"/>
          </a:xfrm>
        </p:grpSpPr>
        <p:sp>
          <p:nvSpPr>
            <p:cNvPr id="10850" name="Google Shape;10850;p89"/>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9"/>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9"/>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9"/>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9"/>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9"/>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6" name="Google Shape;10856;p89"/>
          <p:cNvGrpSpPr/>
          <p:nvPr/>
        </p:nvGrpSpPr>
        <p:grpSpPr>
          <a:xfrm>
            <a:off x="5254196" y="2797422"/>
            <a:ext cx="341076" cy="448180"/>
            <a:chOff x="-18234025" y="4084200"/>
            <a:chExt cx="230800" cy="303275"/>
          </a:xfrm>
        </p:grpSpPr>
        <p:sp>
          <p:nvSpPr>
            <p:cNvPr id="10857" name="Google Shape;10857;p89"/>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9"/>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9"/>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0" name="Google Shape;10860;p89"/>
          <p:cNvGrpSpPr/>
          <p:nvPr/>
        </p:nvGrpSpPr>
        <p:grpSpPr>
          <a:xfrm>
            <a:off x="2366751" y="3341641"/>
            <a:ext cx="449325" cy="450470"/>
            <a:chOff x="-16419350" y="3308400"/>
            <a:chExt cx="304050" cy="304825"/>
          </a:xfrm>
        </p:grpSpPr>
        <p:sp>
          <p:nvSpPr>
            <p:cNvPr id="10861" name="Google Shape;10861;p89"/>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9"/>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9"/>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9"/>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9"/>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9"/>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9"/>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8" name="Google Shape;10868;p89"/>
          <p:cNvGrpSpPr/>
          <p:nvPr/>
        </p:nvGrpSpPr>
        <p:grpSpPr>
          <a:xfrm>
            <a:off x="4638306" y="3340423"/>
            <a:ext cx="395755" cy="452872"/>
            <a:chOff x="-16401225" y="3683275"/>
            <a:chExt cx="267800" cy="306450"/>
          </a:xfrm>
        </p:grpSpPr>
        <p:sp>
          <p:nvSpPr>
            <p:cNvPr id="10869" name="Google Shape;10869;p89"/>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9"/>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9"/>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9"/>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9"/>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9"/>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9"/>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6" name="Google Shape;10876;p89"/>
          <p:cNvGrpSpPr/>
          <p:nvPr/>
        </p:nvGrpSpPr>
        <p:grpSpPr>
          <a:xfrm>
            <a:off x="8003755" y="2797062"/>
            <a:ext cx="450470" cy="448180"/>
            <a:chOff x="-16419350" y="4058200"/>
            <a:chExt cx="304825" cy="303275"/>
          </a:xfrm>
        </p:grpSpPr>
        <p:sp>
          <p:nvSpPr>
            <p:cNvPr id="10877" name="Google Shape;10877;p89"/>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9"/>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9"/>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9"/>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9"/>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9"/>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9"/>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4" name="Google Shape;10884;p89"/>
          <p:cNvGrpSpPr/>
          <p:nvPr/>
        </p:nvGrpSpPr>
        <p:grpSpPr>
          <a:xfrm>
            <a:off x="4030643" y="3343080"/>
            <a:ext cx="450507" cy="447589"/>
            <a:chOff x="-15296200" y="3326900"/>
            <a:chExt cx="304850" cy="302875"/>
          </a:xfrm>
        </p:grpSpPr>
        <p:sp>
          <p:nvSpPr>
            <p:cNvPr id="10885" name="Google Shape;10885;p89"/>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9"/>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9"/>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9"/>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9"/>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0" name="Google Shape;10890;p89"/>
          <p:cNvGrpSpPr/>
          <p:nvPr/>
        </p:nvGrpSpPr>
        <p:grpSpPr>
          <a:xfrm>
            <a:off x="2946296" y="1706881"/>
            <a:ext cx="486566" cy="414708"/>
            <a:chOff x="-19835275" y="3330250"/>
            <a:chExt cx="329250" cy="280625"/>
          </a:xfrm>
        </p:grpSpPr>
        <p:sp>
          <p:nvSpPr>
            <p:cNvPr id="10891" name="Google Shape;10891;p89"/>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9"/>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9"/>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4" name="Google Shape;10894;p89"/>
          <p:cNvGrpSpPr/>
          <p:nvPr/>
        </p:nvGrpSpPr>
        <p:grpSpPr>
          <a:xfrm>
            <a:off x="2964325" y="2243470"/>
            <a:ext cx="450507" cy="449547"/>
            <a:chOff x="-19822675" y="3692750"/>
            <a:chExt cx="304850" cy="304200"/>
          </a:xfrm>
        </p:grpSpPr>
        <p:sp>
          <p:nvSpPr>
            <p:cNvPr id="10895" name="Google Shape;10895;p89"/>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9"/>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9"/>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9"/>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9"/>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0" name="Google Shape;10900;p89"/>
          <p:cNvGrpSpPr/>
          <p:nvPr/>
        </p:nvGrpSpPr>
        <p:grpSpPr>
          <a:xfrm>
            <a:off x="2964916" y="2796278"/>
            <a:ext cx="449325" cy="450470"/>
            <a:chOff x="-19822675" y="4066875"/>
            <a:chExt cx="304050" cy="304825"/>
          </a:xfrm>
        </p:grpSpPr>
        <p:sp>
          <p:nvSpPr>
            <p:cNvPr id="10901" name="Google Shape;10901;p89"/>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9"/>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9"/>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9"/>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9"/>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9"/>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7" name="Google Shape;10907;p89"/>
          <p:cNvGrpSpPr/>
          <p:nvPr/>
        </p:nvGrpSpPr>
        <p:grpSpPr>
          <a:xfrm>
            <a:off x="5773985" y="1689571"/>
            <a:ext cx="399302" cy="449325"/>
            <a:chOff x="-17878825" y="3334400"/>
            <a:chExt cx="270200" cy="304050"/>
          </a:xfrm>
        </p:grpSpPr>
        <p:sp>
          <p:nvSpPr>
            <p:cNvPr id="10908" name="Google Shape;10908;p89"/>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9"/>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9"/>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9"/>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9"/>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9"/>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9"/>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89"/>
          <p:cNvGrpSpPr/>
          <p:nvPr/>
        </p:nvGrpSpPr>
        <p:grpSpPr>
          <a:xfrm>
            <a:off x="5747809" y="2242416"/>
            <a:ext cx="451653" cy="451653"/>
            <a:chOff x="-17896150" y="3709300"/>
            <a:chExt cx="305625" cy="305625"/>
          </a:xfrm>
        </p:grpSpPr>
        <p:sp>
          <p:nvSpPr>
            <p:cNvPr id="10916" name="Google Shape;10916;p89"/>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9"/>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9"/>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9"/>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0" name="Google Shape;10920;p89"/>
          <p:cNvGrpSpPr/>
          <p:nvPr/>
        </p:nvGrpSpPr>
        <p:grpSpPr>
          <a:xfrm>
            <a:off x="5775740" y="2795686"/>
            <a:ext cx="395792" cy="451653"/>
            <a:chOff x="-17878025" y="4082625"/>
            <a:chExt cx="267825" cy="305625"/>
          </a:xfrm>
        </p:grpSpPr>
        <p:sp>
          <p:nvSpPr>
            <p:cNvPr id="10921" name="Google Shape;10921;p89"/>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9"/>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9"/>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9"/>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9"/>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9"/>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9"/>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89"/>
          <p:cNvGrpSpPr/>
          <p:nvPr/>
        </p:nvGrpSpPr>
        <p:grpSpPr>
          <a:xfrm>
            <a:off x="2919632" y="3355015"/>
            <a:ext cx="450507" cy="423722"/>
            <a:chOff x="-16044450" y="3317850"/>
            <a:chExt cx="304850" cy="286725"/>
          </a:xfrm>
        </p:grpSpPr>
        <p:sp>
          <p:nvSpPr>
            <p:cNvPr id="10929" name="Google Shape;10929;p89"/>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9"/>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9"/>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9"/>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3" name="Google Shape;10933;p89"/>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4" name="Google Shape;10934;p89"/>
          <p:cNvGrpSpPr/>
          <p:nvPr/>
        </p:nvGrpSpPr>
        <p:grpSpPr>
          <a:xfrm>
            <a:off x="8042149" y="2243724"/>
            <a:ext cx="373662" cy="449030"/>
            <a:chOff x="-16018450" y="4058400"/>
            <a:chExt cx="252850" cy="303850"/>
          </a:xfrm>
        </p:grpSpPr>
        <p:sp>
          <p:nvSpPr>
            <p:cNvPr id="10935" name="Google Shape;10935;p89"/>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9"/>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9"/>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9"/>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9" name="Google Shape;10939;p89"/>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9"/>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44" name="Shape 10944"/>
        <p:cNvGrpSpPr/>
        <p:nvPr/>
      </p:nvGrpSpPr>
      <p:grpSpPr>
        <a:xfrm>
          <a:off x="0" y="0"/>
          <a:ext cx="0" cy="0"/>
          <a:chOff x="0" y="0"/>
          <a:chExt cx="0" cy="0"/>
        </a:xfrm>
      </p:grpSpPr>
      <p:grpSp>
        <p:nvGrpSpPr>
          <p:cNvPr id="10945" name="Google Shape;10945;p90"/>
          <p:cNvGrpSpPr/>
          <p:nvPr/>
        </p:nvGrpSpPr>
        <p:grpSpPr>
          <a:xfrm>
            <a:off x="845901" y="1689241"/>
            <a:ext cx="442337" cy="419623"/>
            <a:chOff x="-6696925" y="3272575"/>
            <a:chExt cx="307200" cy="291425"/>
          </a:xfrm>
        </p:grpSpPr>
        <p:sp>
          <p:nvSpPr>
            <p:cNvPr id="10946" name="Google Shape;10946;p90"/>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90"/>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8" name="Google Shape;10948;p90"/>
          <p:cNvGrpSpPr/>
          <p:nvPr/>
        </p:nvGrpSpPr>
        <p:grpSpPr>
          <a:xfrm>
            <a:off x="845884" y="2204636"/>
            <a:ext cx="442373" cy="420775"/>
            <a:chOff x="-6690625" y="3631325"/>
            <a:chExt cx="307225" cy="292225"/>
          </a:xfrm>
        </p:grpSpPr>
        <p:sp>
          <p:nvSpPr>
            <p:cNvPr id="10949" name="Google Shape;10949;p90"/>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90"/>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0"/>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0"/>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0"/>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4" name="Google Shape;10954;p90"/>
          <p:cNvGrpSpPr/>
          <p:nvPr/>
        </p:nvGrpSpPr>
        <p:grpSpPr>
          <a:xfrm>
            <a:off x="868005" y="2756972"/>
            <a:ext cx="421927" cy="419371"/>
            <a:chOff x="-6689825" y="3992050"/>
            <a:chExt cx="293025" cy="291250"/>
          </a:xfrm>
        </p:grpSpPr>
        <p:sp>
          <p:nvSpPr>
            <p:cNvPr id="10955" name="Google Shape;10955;p90"/>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90"/>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0"/>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90"/>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90"/>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90"/>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90"/>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90"/>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0"/>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0"/>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90"/>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90"/>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7" name="Google Shape;10967;p90"/>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8" name="Google Shape;10968;p90"/>
          <p:cNvGrpSpPr/>
          <p:nvPr/>
        </p:nvGrpSpPr>
        <p:grpSpPr>
          <a:xfrm>
            <a:off x="3551317" y="2205192"/>
            <a:ext cx="423043" cy="419659"/>
            <a:chOff x="-4837325" y="3612425"/>
            <a:chExt cx="293800" cy="291450"/>
          </a:xfrm>
        </p:grpSpPr>
        <p:sp>
          <p:nvSpPr>
            <p:cNvPr id="10969" name="Google Shape;10969;p90"/>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90"/>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90"/>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90"/>
          <p:cNvGrpSpPr/>
          <p:nvPr/>
        </p:nvGrpSpPr>
        <p:grpSpPr>
          <a:xfrm>
            <a:off x="3564349" y="2756826"/>
            <a:ext cx="420775" cy="419659"/>
            <a:chOff x="-4837325" y="3971575"/>
            <a:chExt cx="292225" cy="291450"/>
          </a:xfrm>
        </p:grpSpPr>
        <p:sp>
          <p:nvSpPr>
            <p:cNvPr id="10973" name="Google Shape;10973;p90"/>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90"/>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0"/>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90"/>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90"/>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0"/>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90"/>
          <p:cNvGrpSpPr/>
          <p:nvPr/>
        </p:nvGrpSpPr>
        <p:grpSpPr>
          <a:xfrm>
            <a:off x="6256364" y="1714185"/>
            <a:ext cx="430998" cy="369730"/>
            <a:chOff x="-3037625" y="3254850"/>
            <a:chExt cx="299325" cy="256775"/>
          </a:xfrm>
        </p:grpSpPr>
        <p:sp>
          <p:nvSpPr>
            <p:cNvPr id="10980" name="Google Shape;10980;p90"/>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0"/>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90"/>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90"/>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4" name="Google Shape;10984;p90"/>
          <p:cNvGrpSpPr/>
          <p:nvPr/>
        </p:nvGrpSpPr>
        <p:grpSpPr>
          <a:xfrm>
            <a:off x="6260324" y="2204615"/>
            <a:ext cx="423079" cy="420811"/>
            <a:chOff x="-3031325" y="3597450"/>
            <a:chExt cx="293825" cy="292250"/>
          </a:xfrm>
        </p:grpSpPr>
        <p:sp>
          <p:nvSpPr>
            <p:cNvPr id="10985" name="Google Shape;10985;p90"/>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90"/>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90"/>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90"/>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90"/>
          <p:cNvGrpSpPr/>
          <p:nvPr/>
        </p:nvGrpSpPr>
        <p:grpSpPr>
          <a:xfrm>
            <a:off x="6272798" y="2781214"/>
            <a:ext cx="421927" cy="370882"/>
            <a:chOff x="-3030525" y="3973150"/>
            <a:chExt cx="293025" cy="257575"/>
          </a:xfrm>
        </p:grpSpPr>
        <p:sp>
          <p:nvSpPr>
            <p:cNvPr id="10990" name="Google Shape;10990;p90"/>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90"/>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90"/>
          <p:cNvGrpSpPr/>
          <p:nvPr/>
        </p:nvGrpSpPr>
        <p:grpSpPr>
          <a:xfrm>
            <a:off x="1374391" y="3369426"/>
            <a:ext cx="421927" cy="297195"/>
            <a:chOff x="-1199300" y="3279250"/>
            <a:chExt cx="293025" cy="206400"/>
          </a:xfrm>
        </p:grpSpPr>
        <p:sp>
          <p:nvSpPr>
            <p:cNvPr id="10993" name="Google Shape;10993;p90"/>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90"/>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90"/>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90"/>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7" name="Google Shape;10997;p90"/>
          <p:cNvGrpSpPr/>
          <p:nvPr/>
        </p:nvGrpSpPr>
        <p:grpSpPr>
          <a:xfrm>
            <a:off x="1381477" y="1688773"/>
            <a:ext cx="444605" cy="420559"/>
            <a:chOff x="-6338550" y="3272950"/>
            <a:chExt cx="308775" cy="292075"/>
          </a:xfrm>
        </p:grpSpPr>
        <p:sp>
          <p:nvSpPr>
            <p:cNvPr id="10998" name="Google Shape;10998;p90"/>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90"/>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90"/>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1" name="Google Shape;11001;p90"/>
          <p:cNvGrpSpPr/>
          <p:nvPr/>
        </p:nvGrpSpPr>
        <p:grpSpPr>
          <a:xfrm>
            <a:off x="1392817" y="2205194"/>
            <a:ext cx="421927" cy="419659"/>
            <a:chOff x="-6329100" y="3632100"/>
            <a:chExt cx="293025" cy="291450"/>
          </a:xfrm>
        </p:grpSpPr>
        <p:sp>
          <p:nvSpPr>
            <p:cNvPr id="11002" name="Google Shape;11002;p90"/>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90"/>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90"/>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5" name="Google Shape;11005;p90"/>
          <p:cNvGrpSpPr/>
          <p:nvPr/>
        </p:nvGrpSpPr>
        <p:grpSpPr>
          <a:xfrm>
            <a:off x="1405867" y="2756828"/>
            <a:ext cx="419623" cy="419659"/>
            <a:chOff x="-6329875" y="3992050"/>
            <a:chExt cx="291425" cy="291450"/>
          </a:xfrm>
        </p:grpSpPr>
        <p:sp>
          <p:nvSpPr>
            <p:cNvPr id="11006" name="Google Shape;11006;p90"/>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0"/>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90"/>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90"/>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0" name="Google Shape;11010;p90"/>
          <p:cNvGrpSpPr/>
          <p:nvPr/>
        </p:nvGrpSpPr>
        <p:grpSpPr>
          <a:xfrm>
            <a:off x="4092004" y="1687530"/>
            <a:ext cx="423079" cy="423043"/>
            <a:chOff x="-4478975" y="3251700"/>
            <a:chExt cx="293825" cy="293800"/>
          </a:xfrm>
        </p:grpSpPr>
        <p:sp>
          <p:nvSpPr>
            <p:cNvPr id="11011" name="Google Shape;11011;p90"/>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90"/>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90"/>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4" name="Google Shape;11014;p90"/>
          <p:cNvGrpSpPr/>
          <p:nvPr/>
        </p:nvGrpSpPr>
        <p:grpSpPr>
          <a:xfrm>
            <a:off x="4092004" y="2205192"/>
            <a:ext cx="423079" cy="419659"/>
            <a:chOff x="-4475825" y="3612425"/>
            <a:chExt cx="293825" cy="291450"/>
          </a:xfrm>
        </p:grpSpPr>
        <p:sp>
          <p:nvSpPr>
            <p:cNvPr id="11015" name="Google Shape;11015;p90"/>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90"/>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90"/>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8" name="Google Shape;11018;p90"/>
          <p:cNvGrpSpPr/>
          <p:nvPr/>
        </p:nvGrpSpPr>
        <p:grpSpPr>
          <a:xfrm>
            <a:off x="4101077" y="2756844"/>
            <a:ext cx="428730" cy="419623"/>
            <a:chOff x="-4480550" y="3970800"/>
            <a:chExt cx="297750" cy="291425"/>
          </a:xfrm>
        </p:grpSpPr>
        <p:sp>
          <p:nvSpPr>
            <p:cNvPr id="11019" name="Google Shape;11019;p90"/>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90"/>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1" name="Google Shape;11021;p90"/>
          <p:cNvGrpSpPr/>
          <p:nvPr/>
        </p:nvGrpSpPr>
        <p:grpSpPr>
          <a:xfrm>
            <a:off x="6804910" y="1689221"/>
            <a:ext cx="415123" cy="419659"/>
            <a:chOff x="-2668225" y="3239075"/>
            <a:chExt cx="288300" cy="291450"/>
          </a:xfrm>
        </p:grpSpPr>
        <p:sp>
          <p:nvSpPr>
            <p:cNvPr id="11022" name="Google Shape;11022;p90"/>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90"/>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90"/>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90"/>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0"/>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7" name="Google Shape;11027;p90"/>
          <p:cNvGrpSpPr/>
          <p:nvPr/>
        </p:nvGrpSpPr>
        <p:grpSpPr>
          <a:xfrm>
            <a:off x="6802066" y="2205191"/>
            <a:ext cx="420811" cy="419659"/>
            <a:chOff x="-2671375" y="3597450"/>
            <a:chExt cx="292250" cy="291450"/>
          </a:xfrm>
        </p:grpSpPr>
        <p:sp>
          <p:nvSpPr>
            <p:cNvPr id="11028" name="Google Shape;11028;p90"/>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90"/>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0" name="Google Shape;11030;p90"/>
          <p:cNvGrpSpPr/>
          <p:nvPr/>
        </p:nvGrpSpPr>
        <p:grpSpPr>
          <a:xfrm>
            <a:off x="6812849" y="2755691"/>
            <a:ext cx="423043" cy="421927"/>
            <a:chOff x="-2670575" y="3956600"/>
            <a:chExt cx="293800" cy="293025"/>
          </a:xfrm>
        </p:grpSpPr>
        <p:sp>
          <p:nvSpPr>
            <p:cNvPr id="11031" name="Google Shape;11031;p90"/>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90"/>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0"/>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90"/>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5" name="Google Shape;11035;p90"/>
          <p:cNvGrpSpPr/>
          <p:nvPr/>
        </p:nvGrpSpPr>
        <p:grpSpPr>
          <a:xfrm>
            <a:off x="3070370" y="3311947"/>
            <a:ext cx="426462" cy="418363"/>
            <a:chOff x="-1183550" y="3586525"/>
            <a:chExt cx="296175" cy="290550"/>
          </a:xfrm>
        </p:grpSpPr>
        <p:sp>
          <p:nvSpPr>
            <p:cNvPr id="11036" name="Google Shape;11036;p90"/>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0"/>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90"/>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90"/>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90"/>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90"/>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90"/>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90"/>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90"/>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5" name="Google Shape;11045;p90"/>
          <p:cNvGrpSpPr/>
          <p:nvPr/>
        </p:nvGrpSpPr>
        <p:grpSpPr>
          <a:xfrm>
            <a:off x="1933980" y="1689799"/>
            <a:ext cx="420811" cy="418507"/>
            <a:chOff x="-5971525" y="3273750"/>
            <a:chExt cx="292250" cy="290650"/>
          </a:xfrm>
        </p:grpSpPr>
        <p:sp>
          <p:nvSpPr>
            <p:cNvPr id="11046" name="Google Shape;11046;p90"/>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90"/>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90"/>
          <p:cNvGrpSpPr/>
          <p:nvPr/>
        </p:nvGrpSpPr>
        <p:grpSpPr>
          <a:xfrm>
            <a:off x="1928310" y="2203826"/>
            <a:ext cx="432150" cy="422395"/>
            <a:chOff x="-5974675" y="3632100"/>
            <a:chExt cx="300125" cy="293350"/>
          </a:xfrm>
        </p:grpSpPr>
        <p:sp>
          <p:nvSpPr>
            <p:cNvPr id="11049" name="Google Shape;11049;p90"/>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90"/>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0"/>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90"/>
          <p:cNvGrpSpPr/>
          <p:nvPr/>
        </p:nvGrpSpPr>
        <p:grpSpPr>
          <a:xfrm>
            <a:off x="1958351" y="2755694"/>
            <a:ext cx="395865" cy="421927"/>
            <a:chOff x="-5971525" y="3990475"/>
            <a:chExt cx="274925" cy="293025"/>
          </a:xfrm>
        </p:grpSpPr>
        <p:sp>
          <p:nvSpPr>
            <p:cNvPr id="11053" name="Google Shape;11053;p90"/>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90"/>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90"/>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90"/>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7" name="Google Shape;11057;p90"/>
          <p:cNvGrpSpPr/>
          <p:nvPr/>
        </p:nvGrpSpPr>
        <p:grpSpPr>
          <a:xfrm>
            <a:off x="4631558" y="1689798"/>
            <a:ext cx="420775" cy="418507"/>
            <a:chOff x="-4118225" y="3253275"/>
            <a:chExt cx="292225" cy="290650"/>
          </a:xfrm>
        </p:grpSpPr>
        <p:sp>
          <p:nvSpPr>
            <p:cNvPr id="11058" name="Google Shape;11058;p90"/>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90"/>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90"/>
          <p:cNvGrpSpPr/>
          <p:nvPr/>
        </p:nvGrpSpPr>
        <p:grpSpPr>
          <a:xfrm>
            <a:off x="4682008" y="2204922"/>
            <a:ext cx="319874" cy="420199"/>
            <a:chOff x="-4082800" y="3612425"/>
            <a:chExt cx="222150" cy="291825"/>
          </a:xfrm>
        </p:grpSpPr>
        <p:sp>
          <p:nvSpPr>
            <p:cNvPr id="11061" name="Google Shape;11061;p90"/>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0"/>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90"/>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4" name="Google Shape;11064;p90"/>
          <p:cNvGrpSpPr/>
          <p:nvPr/>
        </p:nvGrpSpPr>
        <p:grpSpPr>
          <a:xfrm>
            <a:off x="4643456" y="2769876"/>
            <a:ext cx="420775" cy="393561"/>
            <a:chOff x="-4118225" y="3990475"/>
            <a:chExt cx="292225" cy="273325"/>
          </a:xfrm>
        </p:grpSpPr>
        <p:sp>
          <p:nvSpPr>
            <p:cNvPr id="11065" name="Google Shape;11065;p90"/>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90"/>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90"/>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90"/>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90"/>
          <p:cNvGrpSpPr/>
          <p:nvPr/>
        </p:nvGrpSpPr>
        <p:grpSpPr>
          <a:xfrm>
            <a:off x="7354110" y="1688087"/>
            <a:ext cx="394713" cy="421927"/>
            <a:chOff x="-2312225" y="3238300"/>
            <a:chExt cx="274125" cy="293025"/>
          </a:xfrm>
        </p:grpSpPr>
        <p:sp>
          <p:nvSpPr>
            <p:cNvPr id="11070" name="Google Shape;11070;p90"/>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90"/>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90"/>
          <p:cNvGrpSpPr/>
          <p:nvPr/>
        </p:nvGrpSpPr>
        <p:grpSpPr>
          <a:xfrm>
            <a:off x="7341062" y="2153586"/>
            <a:ext cx="420811" cy="522864"/>
            <a:chOff x="-2310650" y="3525775"/>
            <a:chExt cx="292250" cy="363125"/>
          </a:xfrm>
        </p:grpSpPr>
        <p:sp>
          <p:nvSpPr>
            <p:cNvPr id="11073" name="Google Shape;11073;p90"/>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90"/>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90"/>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0"/>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7" name="Google Shape;11077;p90"/>
          <p:cNvGrpSpPr/>
          <p:nvPr/>
        </p:nvGrpSpPr>
        <p:grpSpPr>
          <a:xfrm>
            <a:off x="7351827" y="2756825"/>
            <a:ext cx="423079" cy="419659"/>
            <a:chOff x="-2310650" y="3958175"/>
            <a:chExt cx="293825" cy="291450"/>
          </a:xfrm>
        </p:grpSpPr>
        <p:sp>
          <p:nvSpPr>
            <p:cNvPr id="11078" name="Google Shape;11078;p90"/>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0"/>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0" name="Google Shape;11080;p90"/>
          <p:cNvGrpSpPr/>
          <p:nvPr/>
        </p:nvGrpSpPr>
        <p:grpSpPr>
          <a:xfrm>
            <a:off x="4718688" y="3308459"/>
            <a:ext cx="424159" cy="419659"/>
            <a:chOff x="-1182750" y="3962900"/>
            <a:chExt cx="294575" cy="291450"/>
          </a:xfrm>
        </p:grpSpPr>
        <p:sp>
          <p:nvSpPr>
            <p:cNvPr id="11081" name="Google Shape;11081;p90"/>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90"/>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0"/>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0"/>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0"/>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90"/>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90"/>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8" name="Google Shape;11088;p90"/>
          <p:cNvGrpSpPr/>
          <p:nvPr/>
        </p:nvGrpSpPr>
        <p:grpSpPr>
          <a:xfrm>
            <a:off x="2471824" y="1689223"/>
            <a:ext cx="424195" cy="419659"/>
            <a:chOff x="-5611575" y="3272950"/>
            <a:chExt cx="294600" cy="291450"/>
          </a:xfrm>
        </p:grpSpPr>
        <p:sp>
          <p:nvSpPr>
            <p:cNvPr id="11089" name="Google Shape;11089;p90"/>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0"/>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90"/>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90"/>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90"/>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4" name="Google Shape;11094;p90"/>
          <p:cNvGrpSpPr/>
          <p:nvPr/>
        </p:nvGrpSpPr>
        <p:grpSpPr>
          <a:xfrm>
            <a:off x="2471824" y="2205770"/>
            <a:ext cx="424195" cy="418507"/>
            <a:chOff x="-5613150" y="3632900"/>
            <a:chExt cx="294600" cy="290650"/>
          </a:xfrm>
        </p:grpSpPr>
        <p:sp>
          <p:nvSpPr>
            <p:cNvPr id="11095" name="Google Shape;11095;p90"/>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90"/>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7" name="Google Shape;11097;p90"/>
          <p:cNvGrpSpPr/>
          <p:nvPr/>
        </p:nvGrpSpPr>
        <p:grpSpPr>
          <a:xfrm>
            <a:off x="2483722" y="2756270"/>
            <a:ext cx="424195" cy="420775"/>
            <a:chOff x="-5613150" y="3991275"/>
            <a:chExt cx="294600" cy="292225"/>
          </a:xfrm>
        </p:grpSpPr>
        <p:sp>
          <p:nvSpPr>
            <p:cNvPr id="11098" name="Google Shape;11098;p90"/>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90"/>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90"/>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0"/>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90"/>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90"/>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0"/>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0"/>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90"/>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7" name="Google Shape;11107;p90"/>
          <p:cNvGrpSpPr/>
          <p:nvPr/>
        </p:nvGrpSpPr>
        <p:grpSpPr>
          <a:xfrm>
            <a:off x="5155210" y="1689438"/>
            <a:ext cx="434634" cy="419227"/>
            <a:chOff x="-3768700" y="3253275"/>
            <a:chExt cx="301850" cy="291150"/>
          </a:xfrm>
        </p:grpSpPr>
        <p:sp>
          <p:nvSpPr>
            <p:cNvPr id="11108" name="Google Shape;11108;p90"/>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90"/>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0"/>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90"/>
          <p:cNvGrpSpPr/>
          <p:nvPr/>
        </p:nvGrpSpPr>
        <p:grpSpPr>
          <a:xfrm>
            <a:off x="5159293" y="2217090"/>
            <a:ext cx="426462" cy="395865"/>
            <a:chOff x="-3808700" y="3628950"/>
            <a:chExt cx="296175" cy="274925"/>
          </a:xfrm>
        </p:grpSpPr>
        <p:sp>
          <p:nvSpPr>
            <p:cNvPr id="11112" name="Google Shape;11112;p90"/>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90"/>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90"/>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5" name="Google Shape;11115;p90"/>
          <p:cNvGrpSpPr/>
          <p:nvPr/>
        </p:nvGrpSpPr>
        <p:grpSpPr>
          <a:xfrm>
            <a:off x="5224504" y="2756412"/>
            <a:ext cx="419443" cy="420487"/>
            <a:chOff x="-3771675" y="3971775"/>
            <a:chExt cx="291300" cy="292025"/>
          </a:xfrm>
        </p:grpSpPr>
        <p:sp>
          <p:nvSpPr>
            <p:cNvPr id="11116" name="Google Shape;11116;p90"/>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0"/>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0"/>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90"/>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90"/>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1" name="Google Shape;11121;p90"/>
          <p:cNvGrpSpPr/>
          <p:nvPr/>
        </p:nvGrpSpPr>
        <p:grpSpPr>
          <a:xfrm>
            <a:off x="7885948" y="1716461"/>
            <a:ext cx="420271" cy="320774"/>
            <a:chOff x="-1951475" y="3273100"/>
            <a:chExt cx="291875" cy="222775"/>
          </a:xfrm>
        </p:grpSpPr>
        <p:sp>
          <p:nvSpPr>
            <p:cNvPr id="11122" name="Google Shape;11122;p90"/>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0"/>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0"/>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5" name="Google Shape;11125;p90"/>
          <p:cNvGrpSpPr/>
          <p:nvPr/>
        </p:nvGrpSpPr>
        <p:grpSpPr>
          <a:xfrm>
            <a:off x="7883429" y="2205191"/>
            <a:ext cx="425310" cy="419659"/>
            <a:chOff x="-1951475" y="3597450"/>
            <a:chExt cx="295375" cy="291450"/>
          </a:xfrm>
        </p:grpSpPr>
        <p:sp>
          <p:nvSpPr>
            <p:cNvPr id="11126" name="Google Shape;11126;p90"/>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90"/>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0"/>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0"/>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90"/>
          <p:cNvGrpSpPr/>
          <p:nvPr/>
        </p:nvGrpSpPr>
        <p:grpSpPr>
          <a:xfrm>
            <a:off x="7885680" y="2756825"/>
            <a:ext cx="444605" cy="419659"/>
            <a:chOff x="-1960150" y="3956600"/>
            <a:chExt cx="308775" cy="291450"/>
          </a:xfrm>
        </p:grpSpPr>
        <p:sp>
          <p:nvSpPr>
            <p:cNvPr id="11131" name="Google Shape;11131;p90"/>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0"/>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3" name="Google Shape;11133;p90"/>
          <p:cNvGrpSpPr/>
          <p:nvPr/>
        </p:nvGrpSpPr>
        <p:grpSpPr>
          <a:xfrm>
            <a:off x="1939718" y="3307636"/>
            <a:ext cx="420775" cy="420775"/>
            <a:chOff x="-804700" y="3226500"/>
            <a:chExt cx="292225" cy="292225"/>
          </a:xfrm>
        </p:grpSpPr>
        <p:sp>
          <p:nvSpPr>
            <p:cNvPr id="11134" name="Google Shape;11134;p90"/>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0"/>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0"/>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90"/>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90"/>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0"/>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0"/>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90"/>
          <p:cNvGrpSpPr/>
          <p:nvPr/>
        </p:nvGrpSpPr>
        <p:grpSpPr>
          <a:xfrm>
            <a:off x="3019809" y="1688647"/>
            <a:ext cx="420775" cy="420811"/>
            <a:chOff x="-5251625" y="3272950"/>
            <a:chExt cx="292225" cy="292250"/>
          </a:xfrm>
        </p:grpSpPr>
        <p:sp>
          <p:nvSpPr>
            <p:cNvPr id="11142" name="Google Shape;11142;p90"/>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90"/>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90"/>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5" name="Google Shape;11145;p90"/>
          <p:cNvGrpSpPr/>
          <p:nvPr/>
        </p:nvGrpSpPr>
        <p:grpSpPr>
          <a:xfrm>
            <a:off x="3016407" y="2204348"/>
            <a:ext cx="427578" cy="421351"/>
            <a:chOff x="-5254775" y="3631325"/>
            <a:chExt cx="296950" cy="292625"/>
          </a:xfrm>
        </p:grpSpPr>
        <p:sp>
          <p:nvSpPr>
            <p:cNvPr id="11146" name="Google Shape;11146;p90"/>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0"/>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0"/>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0"/>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90"/>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90"/>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0"/>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90"/>
          <p:cNvGrpSpPr/>
          <p:nvPr/>
        </p:nvGrpSpPr>
        <p:grpSpPr>
          <a:xfrm>
            <a:off x="3032265" y="2756270"/>
            <a:ext cx="419659" cy="420775"/>
            <a:chOff x="-5251625" y="3991275"/>
            <a:chExt cx="291450" cy="292225"/>
          </a:xfrm>
        </p:grpSpPr>
        <p:sp>
          <p:nvSpPr>
            <p:cNvPr id="11154" name="Google Shape;11154;p90"/>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90"/>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90"/>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90"/>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0"/>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90"/>
          <p:cNvGrpSpPr/>
          <p:nvPr/>
        </p:nvGrpSpPr>
        <p:grpSpPr>
          <a:xfrm>
            <a:off x="5772848" y="1689240"/>
            <a:ext cx="319874" cy="419623"/>
            <a:chOff x="-3365275" y="3253275"/>
            <a:chExt cx="222150" cy="291425"/>
          </a:xfrm>
        </p:grpSpPr>
        <p:sp>
          <p:nvSpPr>
            <p:cNvPr id="11160" name="Google Shape;11160;p90"/>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0"/>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90"/>
          <p:cNvGrpSpPr/>
          <p:nvPr/>
        </p:nvGrpSpPr>
        <p:grpSpPr>
          <a:xfrm>
            <a:off x="5746786" y="2204058"/>
            <a:ext cx="371998" cy="421927"/>
            <a:chOff x="-3383375" y="3611625"/>
            <a:chExt cx="258350" cy="293025"/>
          </a:xfrm>
        </p:grpSpPr>
        <p:sp>
          <p:nvSpPr>
            <p:cNvPr id="11163" name="Google Shape;11163;p90"/>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0"/>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5" name="Google Shape;11165;p90"/>
          <p:cNvGrpSpPr/>
          <p:nvPr/>
        </p:nvGrpSpPr>
        <p:grpSpPr>
          <a:xfrm>
            <a:off x="5809135" y="2756826"/>
            <a:ext cx="271097" cy="419659"/>
            <a:chOff x="-3347950" y="3971575"/>
            <a:chExt cx="188275" cy="291450"/>
          </a:xfrm>
        </p:grpSpPr>
        <p:sp>
          <p:nvSpPr>
            <p:cNvPr id="11166" name="Google Shape;11166;p90"/>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90"/>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90"/>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9" name="Google Shape;11169;p90"/>
          <p:cNvGrpSpPr/>
          <p:nvPr/>
        </p:nvGrpSpPr>
        <p:grpSpPr>
          <a:xfrm>
            <a:off x="858994" y="3307061"/>
            <a:ext cx="371998" cy="421927"/>
            <a:chOff x="-1575775" y="3238300"/>
            <a:chExt cx="258350" cy="293025"/>
          </a:xfrm>
        </p:grpSpPr>
        <p:sp>
          <p:nvSpPr>
            <p:cNvPr id="11170" name="Google Shape;11170;p90"/>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0"/>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0"/>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0"/>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0"/>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5" name="Google Shape;11175;p90"/>
          <p:cNvGrpSpPr/>
          <p:nvPr/>
        </p:nvGrpSpPr>
        <p:grpSpPr>
          <a:xfrm>
            <a:off x="2503892" y="3309051"/>
            <a:ext cx="423079" cy="424159"/>
            <a:chOff x="-1591550" y="3597475"/>
            <a:chExt cx="293825" cy="294575"/>
          </a:xfrm>
        </p:grpSpPr>
        <p:sp>
          <p:nvSpPr>
            <p:cNvPr id="11176" name="Google Shape;11176;p90"/>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90"/>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90"/>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9" name="Google Shape;11179;p90"/>
          <p:cNvGrpSpPr/>
          <p:nvPr/>
        </p:nvGrpSpPr>
        <p:grpSpPr>
          <a:xfrm>
            <a:off x="4153362" y="3318663"/>
            <a:ext cx="421927" cy="399248"/>
            <a:chOff x="-1592325" y="3957400"/>
            <a:chExt cx="293025" cy="277275"/>
          </a:xfrm>
        </p:grpSpPr>
        <p:sp>
          <p:nvSpPr>
            <p:cNvPr id="11180" name="Google Shape;11180;p90"/>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90"/>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0"/>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0"/>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4" name="Google Shape;11184;p90"/>
          <p:cNvGrpSpPr/>
          <p:nvPr/>
        </p:nvGrpSpPr>
        <p:grpSpPr>
          <a:xfrm>
            <a:off x="3640232" y="3310744"/>
            <a:ext cx="369730" cy="420775"/>
            <a:chOff x="-778700" y="3612425"/>
            <a:chExt cx="256775" cy="292225"/>
          </a:xfrm>
        </p:grpSpPr>
        <p:sp>
          <p:nvSpPr>
            <p:cNvPr id="11185" name="Google Shape;11185;p90"/>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0"/>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90"/>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90"/>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0"/>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0"/>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90"/>
          <p:cNvGrpSpPr/>
          <p:nvPr/>
        </p:nvGrpSpPr>
        <p:grpSpPr>
          <a:xfrm>
            <a:off x="6111733" y="3828305"/>
            <a:ext cx="340731" cy="387641"/>
            <a:chOff x="7728464" y="1561258"/>
            <a:chExt cx="349719" cy="397866"/>
          </a:xfrm>
        </p:grpSpPr>
        <p:sp>
          <p:nvSpPr>
            <p:cNvPr id="11192" name="Google Shape;11192;p90"/>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0"/>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4" name="Google Shape;11194;p90"/>
          <p:cNvGrpSpPr/>
          <p:nvPr/>
        </p:nvGrpSpPr>
        <p:grpSpPr>
          <a:xfrm>
            <a:off x="4034702" y="3828305"/>
            <a:ext cx="387681" cy="387641"/>
            <a:chOff x="5611350" y="1561258"/>
            <a:chExt cx="397907" cy="397866"/>
          </a:xfrm>
        </p:grpSpPr>
        <p:sp>
          <p:nvSpPr>
            <p:cNvPr id="11195" name="Google Shape;11195;p90"/>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90"/>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0"/>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0"/>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9" name="Google Shape;11199;p90"/>
          <p:cNvGrpSpPr/>
          <p:nvPr/>
        </p:nvGrpSpPr>
        <p:grpSpPr>
          <a:xfrm>
            <a:off x="4553987" y="3925571"/>
            <a:ext cx="387610" cy="193109"/>
            <a:chOff x="6140660" y="1661097"/>
            <a:chExt cx="397835" cy="198202"/>
          </a:xfrm>
        </p:grpSpPr>
        <p:sp>
          <p:nvSpPr>
            <p:cNvPr id="11200" name="Google Shape;11200;p90"/>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0"/>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0"/>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0"/>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4" name="Google Shape;11204;p90"/>
          <p:cNvGrpSpPr/>
          <p:nvPr/>
        </p:nvGrpSpPr>
        <p:grpSpPr>
          <a:xfrm>
            <a:off x="5073202" y="3828305"/>
            <a:ext cx="387681" cy="387641"/>
            <a:chOff x="6669907" y="1561258"/>
            <a:chExt cx="397907" cy="397866"/>
          </a:xfrm>
        </p:grpSpPr>
        <p:sp>
          <p:nvSpPr>
            <p:cNvPr id="11205" name="Google Shape;11205;p90"/>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0"/>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0"/>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0"/>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90"/>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90"/>
          <p:cNvGrpSpPr/>
          <p:nvPr/>
        </p:nvGrpSpPr>
        <p:grpSpPr>
          <a:xfrm>
            <a:off x="1958433" y="3885842"/>
            <a:ext cx="387681" cy="272572"/>
            <a:chOff x="3386036" y="1746339"/>
            <a:chExt cx="397907" cy="279762"/>
          </a:xfrm>
        </p:grpSpPr>
        <p:sp>
          <p:nvSpPr>
            <p:cNvPr id="11211" name="Google Shape;11211;p90"/>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0"/>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90"/>
          <p:cNvGrpSpPr/>
          <p:nvPr/>
        </p:nvGrpSpPr>
        <p:grpSpPr>
          <a:xfrm>
            <a:off x="2996130" y="3828288"/>
            <a:ext cx="387681" cy="387681"/>
            <a:chOff x="4417380" y="1687279"/>
            <a:chExt cx="397907" cy="397907"/>
          </a:xfrm>
        </p:grpSpPr>
        <p:sp>
          <p:nvSpPr>
            <p:cNvPr id="11214" name="Google Shape;11214;p90"/>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90"/>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6" name="Google Shape;11216;p90"/>
          <p:cNvGrpSpPr/>
          <p:nvPr/>
        </p:nvGrpSpPr>
        <p:grpSpPr>
          <a:xfrm>
            <a:off x="7942611" y="3308537"/>
            <a:ext cx="387661" cy="387661"/>
            <a:chOff x="2869999" y="1687279"/>
            <a:chExt cx="397887" cy="397887"/>
          </a:xfrm>
        </p:grpSpPr>
        <p:sp>
          <p:nvSpPr>
            <p:cNvPr id="11217" name="Google Shape;11217;p90"/>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0"/>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9" name="Google Shape;11219;p90"/>
          <p:cNvGrpSpPr/>
          <p:nvPr/>
        </p:nvGrpSpPr>
        <p:grpSpPr>
          <a:xfrm>
            <a:off x="2477718" y="3828664"/>
            <a:ext cx="386807" cy="386929"/>
            <a:chOff x="3902887" y="1687655"/>
            <a:chExt cx="397010" cy="397135"/>
          </a:xfrm>
        </p:grpSpPr>
        <p:sp>
          <p:nvSpPr>
            <p:cNvPr id="11220" name="Google Shape;11220;p90"/>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0"/>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90"/>
          <p:cNvGrpSpPr/>
          <p:nvPr/>
        </p:nvGrpSpPr>
        <p:grpSpPr>
          <a:xfrm>
            <a:off x="3515416" y="3828344"/>
            <a:ext cx="387681" cy="387681"/>
            <a:chOff x="4933458" y="1687279"/>
            <a:chExt cx="397907" cy="397907"/>
          </a:xfrm>
        </p:grpSpPr>
        <p:sp>
          <p:nvSpPr>
            <p:cNvPr id="11223" name="Google Shape;11223;p90"/>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0"/>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90"/>
          <p:cNvGrpSpPr/>
          <p:nvPr/>
        </p:nvGrpSpPr>
        <p:grpSpPr>
          <a:xfrm>
            <a:off x="5286246" y="3308537"/>
            <a:ext cx="387681" cy="387661"/>
            <a:chOff x="266768" y="1721375"/>
            <a:chExt cx="397907" cy="397887"/>
          </a:xfrm>
        </p:grpSpPr>
        <p:sp>
          <p:nvSpPr>
            <p:cNvPr id="11226" name="Google Shape;11226;p90"/>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90"/>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8" name="Google Shape;11228;p90"/>
          <p:cNvGrpSpPr/>
          <p:nvPr/>
        </p:nvGrpSpPr>
        <p:grpSpPr>
          <a:xfrm>
            <a:off x="7411672" y="3308924"/>
            <a:ext cx="387539" cy="386888"/>
            <a:chOff x="2408992" y="1722875"/>
            <a:chExt cx="397761" cy="397093"/>
          </a:xfrm>
        </p:grpSpPr>
        <p:sp>
          <p:nvSpPr>
            <p:cNvPr id="11229" name="Google Shape;11229;p90"/>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0"/>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90"/>
          <p:cNvGrpSpPr/>
          <p:nvPr/>
        </p:nvGrpSpPr>
        <p:grpSpPr>
          <a:xfrm>
            <a:off x="5592488" y="3828305"/>
            <a:ext cx="387641" cy="387641"/>
            <a:chOff x="7199196" y="1561258"/>
            <a:chExt cx="397866" cy="397866"/>
          </a:xfrm>
        </p:grpSpPr>
        <p:sp>
          <p:nvSpPr>
            <p:cNvPr id="11232" name="Google Shape;11232;p90"/>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0"/>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90"/>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5" name="Google Shape;11235;p90"/>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1236" name="Google Shape;11236;p90"/>
          <p:cNvGrpSpPr/>
          <p:nvPr/>
        </p:nvGrpSpPr>
        <p:grpSpPr>
          <a:xfrm>
            <a:off x="6348367" y="3308537"/>
            <a:ext cx="387661" cy="387661"/>
            <a:chOff x="1379798" y="1723250"/>
            <a:chExt cx="397887" cy="397887"/>
          </a:xfrm>
        </p:grpSpPr>
        <p:sp>
          <p:nvSpPr>
            <p:cNvPr id="11237" name="Google Shape;11237;p90"/>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90"/>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0"/>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90"/>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1" name="Google Shape;11241;p90"/>
          <p:cNvGrpSpPr/>
          <p:nvPr/>
        </p:nvGrpSpPr>
        <p:grpSpPr>
          <a:xfrm>
            <a:off x="5817327" y="3308537"/>
            <a:ext cx="387641" cy="387661"/>
            <a:chOff x="864491" y="1723250"/>
            <a:chExt cx="397866" cy="397887"/>
          </a:xfrm>
        </p:grpSpPr>
        <p:sp>
          <p:nvSpPr>
            <p:cNvPr id="11242" name="Google Shape;11242;p90"/>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0"/>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90"/>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5" name="Google Shape;11245;p90"/>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6" name="Google Shape;11246;p90"/>
          <p:cNvGrpSpPr/>
          <p:nvPr/>
        </p:nvGrpSpPr>
        <p:grpSpPr>
          <a:xfrm>
            <a:off x="6584154" y="3827060"/>
            <a:ext cx="388966" cy="388966"/>
            <a:chOff x="1190625" y="238125"/>
            <a:chExt cx="5235075" cy="5235075"/>
          </a:xfrm>
        </p:grpSpPr>
        <p:sp>
          <p:nvSpPr>
            <p:cNvPr id="11247" name="Google Shape;11247;p90"/>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90"/>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52" name="Shape 11252"/>
        <p:cNvGrpSpPr/>
        <p:nvPr/>
      </p:nvGrpSpPr>
      <p:grpSpPr>
        <a:xfrm>
          <a:off x="0" y="0"/>
          <a:ext cx="0" cy="0"/>
          <a:chOff x="0" y="0"/>
          <a:chExt cx="0" cy="0"/>
        </a:xfrm>
      </p:grpSpPr>
      <p:sp>
        <p:nvSpPr>
          <p:cNvPr id="11253" name="Google Shape;11253;p91"/>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4" name="Google Shape;11254;p91"/>
          <p:cNvGrpSpPr/>
          <p:nvPr/>
        </p:nvGrpSpPr>
        <p:grpSpPr>
          <a:xfrm>
            <a:off x="6869704" y="3731340"/>
            <a:ext cx="201221" cy="201192"/>
            <a:chOff x="583100" y="3982600"/>
            <a:chExt cx="296175" cy="296175"/>
          </a:xfrm>
        </p:grpSpPr>
        <p:sp>
          <p:nvSpPr>
            <p:cNvPr id="11255" name="Google Shape;11255;p91"/>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1"/>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1"/>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1"/>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91"/>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91"/>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91"/>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62" name="Google Shape;11262;p91"/>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91"/>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4" name="Google Shape;11264;p91"/>
          <p:cNvGrpSpPr/>
          <p:nvPr/>
        </p:nvGrpSpPr>
        <p:grpSpPr>
          <a:xfrm>
            <a:off x="6078082" y="1755032"/>
            <a:ext cx="201221" cy="201192"/>
            <a:chOff x="3497300" y="3227275"/>
            <a:chExt cx="296175" cy="296175"/>
          </a:xfrm>
        </p:grpSpPr>
        <p:sp>
          <p:nvSpPr>
            <p:cNvPr id="11265" name="Google Shape;11265;p91"/>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1"/>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1"/>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1"/>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91"/>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1"/>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91"/>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91"/>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3" name="Google Shape;11273;p91"/>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4" name="Google Shape;11274;p91"/>
          <p:cNvGrpSpPr/>
          <p:nvPr/>
        </p:nvGrpSpPr>
        <p:grpSpPr>
          <a:xfrm>
            <a:off x="7655950" y="1754675"/>
            <a:ext cx="201221" cy="201905"/>
            <a:chOff x="4991425" y="3234750"/>
            <a:chExt cx="296175" cy="297225"/>
          </a:xfrm>
        </p:grpSpPr>
        <p:sp>
          <p:nvSpPr>
            <p:cNvPr id="11275" name="Google Shape;11275;p91"/>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1"/>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91"/>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91"/>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91"/>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1"/>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1" name="Google Shape;11281;p91"/>
          <p:cNvSpPr/>
          <p:nvPr/>
        </p:nvSpPr>
        <p:spPr>
          <a:xfrm>
            <a:off x="199871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91"/>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1"/>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4" name="Google Shape;11284;p91"/>
          <p:cNvGrpSpPr/>
          <p:nvPr/>
        </p:nvGrpSpPr>
        <p:grpSpPr>
          <a:xfrm>
            <a:off x="3214959" y="3616099"/>
            <a:ext cx="197356" cy="197404"/>
            <a:chOff x="4456875" y="1435075"/>
            <a:chExt cx="481825" cy="481825"/>
          </a:xfrm>
        </p:grpSpPr>
        <p:sp>
          <p:nvSpPr>
            <p:cNvPr id="11285" name="Google Shape;11285;p91"/>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86" name="Google Shape;11286;p91"/>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87" name="Google Shape;11287;p91"/>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88" name="Google Shape;11288;p91"/>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89" name="Google Shape;11289;p91"/>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0" name="Google Shape;11290;p91"/>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1" name="Google Shape;11291;p91"/>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2" name="Google Shape;11292;p91"/>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3" name="Google Shape;11293;p91"/>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4" name="Google Shape;11294;p91"/>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5" name="Google Shape;11295;p91"/>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6" name="Google Shape;11296;p91"/>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7" name="Google Shape;11297;p91"/>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8" name="Google Shape;11298;p91"/>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9" name="Google Shape;11299;p91"/>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0" name="Google Shape;11300;p91"/>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1" name="Google Shape;11301;p91"/>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2" name="Google Shape;11302;p91"/>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3" name="Google Shape;11303;p91"/>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04" name="Google Shape;11304;p91"/>
          <p:cNvGrpSpPr/>
          <p:nvPr/>
        </p:nvGrpSpPr>
        <p:grpSpPr>
          <a:xfrm>
            <a:off x="1310190" y="3616094"/>
            <a:ext cx="199291" cy="197414"/>
            <a:chOff x="5049725" y="1435050"/>
            <a:chExt cx="486550" cy="481850"/>
          </a:xfrm>
        </p:grpSpPr>
        <p:sp>
          <p:nvSpPr>
            <p:cNvPr id="11305" name="Google Shape;11305;p91"/>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6" name="Google Shape;11306;p91"/>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7" name="Google Shape;11307;p91"/>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8" name="Google Shape;11308;p91"/>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09" name="Google Shape;11309;p91"/>
          <p:cNvGrpSpPr/>
          <p:nvPr/>
        </p:nvGrpSpPr>
        <p:grpSpPr>
          <a:xfrm>
            <a:off x="2263986" y="3617981"/>
            <a:ext cx="193649" cy="193696"/>
            <a:chOff x="6239925" y="2032450"/>
            <a:chExt cx="472775" cy="472775"/>
          </a:xfrm>
        </p:grpSpPr>
        <p:sp>
          <p:nvSpPr>
            <p:cNvPr id="11310" name="Google Shape;11310;p91"/>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11" name="Google Shape;11311;p91"/>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312" name="Google Shape;11312;p91"/>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3" name="Google Shape;11313;p91"/>
          <p:cNvGrpSpPr/>
          <p:nvPr/>
        </p:nvGrpSpPr>
        <p:grpSpPr>
          <a:xfrm>
            <a:off x="1312952" y="1620834"/>
            <a:ext cx="197386" cy="197404"/>
            <a:chOff x="2685825" y="840375"/>
            <a:chExt cx="481900" cy="481825"/>
          </a:xfrm>
        </p:grpSpPr>
        <p:sp>
          <p:nvSpPr>
            <p:cNvPr id="11314" name="Google Shape;11314;p91"/>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15" name="Google Shape;11315;p91"/>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316" name="Google Shape;11316;p91"/>
          <p:cNvSpPr/>
          <p:nvPr/>
        </p:nvSpPr>
        <p:spPr>
          <a:xfrm>
            <a:off x="199871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7" name="Google Shape;11317;p91"/>
          <p:cNvGrpSpPr/>
          <p:nvPr/>
        </p:nvGrpSpPr>
        <p:grpSpPr>
          <a:xfrm>
            <a:off x="2258881" y="1620650"/>
            <a:ext cx="203858" cy="197772"/>
            <a:chOff x="3270675" y="841800"/>
            <a:chExt cx="497700" cy="482725"/>
          </a:xfrm>
        </p:grpSpPr>
        <p:sp>
          <p:nvSpPr>
            <p:cNvPr id="11318" name="Google Shape;11318;p91"/>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19" name="Google Shape;11319;p91"/>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20" name="Google Shape;11320;p91"/>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321" name="Google Shape;11321;p91"/>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2" name="Google Shape;11322;p91"/>
          <p:cNvGrpSpPr/>
          <p:nvPr/>
        </p:nvGrpSpPr>
        <p:grpSpPr>
          <a:xfrm>
            <a:off x="3214958" y="1620862"/>
            <a:ext cx="197356" cy="197404"/>
            <a:chOff x="3271200" y="1435075"/>
            <a:chExt cx="481825" cy="481825"/>
          </a:xfrm>
        </p:grpSpPr>
        <p:sp>
          <p:nvSpPr>
            <p:cNvPr id="11323" name="Google Shape;11323;p91"/>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24" name="Google Shape;11324;p91"/>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325" name="Google Shape;11325;p91"/>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1"/>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91"/>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91"/>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1"/>
          <p:cNvSpPr/>
          <p:nvPr/>
        </p:nvSpPr>
        <p:spPr>
          <a:xfrm>
            <a:off x="2134225"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91"/>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91"/>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1"/>
          <p:cNvSpPr/>
          <p:nvPr/>
        </p:nvSpPr>
        <p:spPr>
          <a:xfrm>
            <a:off x="2134225"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1"/>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91"/>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sp>
        <p:nvSpPr>
          <p:cNvPr id="11335" name="Google Shape;11335;p91"/>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1336" name="Google Shape;11336;p91"/>
          <p:cNvSpPr txBox="1"/>
          <p:nvPr/>
        </p:nvSpPr>
        <p:spPr>
          <a:xfrm>
            <a:off x="1998710"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1337" name="Google Shape;11337;p91"/>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1338" name="Google Shape;11338;p91"/>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1339" name="Google Shape;11339;p91"/>
          <p:cNvSpPr txBox="1"/>
          <p:nvPr/>
        </p:nvSpPr>
        <p:spPr>
          <a:xfrm>
            <a:off x="199871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1340" name="Google Shape;11340;p91"/>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1341" name="Google Shape;11341;p91"/>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1"/>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91"/>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1"/>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1"/>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1"/>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91"/>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1"/>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1"/>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1"/>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1"/>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1"/>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53" name="Google Shape;11353;p91"/>
          <p:cNvCxnSpPr>
            <a:stCxn id="11341" idx="4"/>
            <a:endCxn id="11347"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1354" name="Google Shape;11354;p91"/>
          <p:cNvCxnSpPr>
            <a:stCxn id="11343" idx="4"/>
            <a:endCxn id="11349"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1355" name="Google Shape;11355;p91"/>
          <p:cNvCxnSpPr>
            <a:stCxn id="11342" idx="4"/>
            <a:endCxn id="11348"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1356" name="Google Shape;11356;p91"/>
          <p:cNvCxnSpPr>
            <a:stCxn id="11344" idx="0"/>
            <a:endCxn id="11350"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1357" name="Google Shape;11357;p91"/>
          <p:cNvCxnSpPr>
            <a:stCxn id="11346" idx="0"/>
            <a:endCxn id="11352"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1358" name="Google Shape;11358;p91"/>
          <p:cNvCxnSpPr>
            <a:stCxn id="11345" idx="0"/>
            <a:endCxn id="11351"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11359" name="Google Shape;11359;p91"/>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1"/>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1"/>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362" name="Google Shape;11362;p91"/>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363" name="Google Shape;11363;p91"/>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364" name="Google Shape;11364;p91"/>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91"/>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1"/>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1"/>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1"/>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1"/>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91"/>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1371" name="Google Shape;11371;p91"/>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1"/>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1"/>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1"/>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1"/>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76" name="Google Shape;11376;p91"/>
          <p:cNvCxnSpPr>
            <a:stCxn id="11365" idx="0"/>
            <a:endCxn id="11371"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1377" name="Google Shape;11377;p91"/>
          <p:cNvCxnSpPr>
            <a:stCxn id="11366" idx="0"/>
            <a:endCxn id="11372"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1378" name="Google Shape;11378;p91"/>
          <p:cNvCxnSpPr>
            <a:stCxn id="11367" idx="0"/>
            <a:endCxn id="11373"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1379" name="Google Shape;11379;p91"/>
          <p:cNvCxnSpPr>
            <a:stCxn id="11368" idx="4"/>
            <a:endCxn id="11374"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1380" name="Google Shape;11380;p91"/>
          <p:cNvCxnSpPr>
            <a:stCxn id="11369" idx="4"/>
            <a:endCxn id="11375"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11381" name="Google Shape;11381;p91"/>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1382" name="Google Shape;11382;p91"/>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1383" name="Google Shape;11383;p91"/>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1384" name="Google Shape;11384;p91"/>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grpSp>
        <p:nvGrpSpPr>
          <p:cNvPr id="11385" name="Google Shape;11385;p91"/>
          <p:cNvGrpSpPr/>
          <p:nvPr/>
        </p:nvGrpSpPr>
        <p:grpSpPr>
          <a:xfrm>
            <a:off x="5307356" y="3748469"/>
            <a:ext cx="206115" cy="206115"/>
            <a:chOff x="1049375" y="2680675"/>
            <a:chExt cx="297725" cy="297725"/>
          </a:xfrm>
        </p:grpSpPr>
        <p:sp>
          <p:nvSpPr>
            <p:cNvPr id="11386" name="Google Shape;11386;p91"/>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91"/>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8" name="Google Shape;11388;p91"/>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1389" name="Google Shape;11389;p91"/>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1390" name="Google Shape;11390;p91"/>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1391" name="Google Shape;11391;p91"/>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1392" name="Google Shape;11392;p91"/>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grpSp>
        <p:nvGrpSpPr>
          <p:cNvPr id="11393" name="Google Shape;11393;p91"/>
          <p:cNvGrpSpPr/>
          <p:nvPr/>
        </p:nvGrpSpPr>
        <p:grpSpPr>
          <a:xfrm>
            <a:off x="4500213" y="1773492"/>
            <a:ext cx="201221" cy="164272"/>
            <a:chOff x="3860400" y="3254050"/>
            <a:chExt cx="296175" cy="241825"/>
          </a:xfrm>
        </p:grpSpPr>
        <p:sp>
          <p:nvSpPr>
            <p:cNvPr id="11394" name="Google Shape;11394;p91"/>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91"/>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91"/>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91"/>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91"/>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91"/>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91"/>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1" name="Google Shape;11401;p9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Premium infographics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05" name="Shape 11405"/>
        <p:cNvGrpSpPr/>
        <p:nvPr/>
      </p:nvGrpSpPr>
      <p:grpSpPr>
        <a:xfrm>
          <a:off x="0" y="0"/>
          <a:ext cx="0" cy="0"/>
          <a:chOff x="0" y="0"/>
          <a:chExt cx="0" cy="0"/>
        </a:xfrm>
      </p:grpSpPr>
      <p:sp>
        <p:nvSpPr>
          <p:cNvPr id="11406" name="Google Shape;11406;p92"/>
          <p:cNvSpPr/>
          <p:nvPr/>
        </p:nvSpPr>
        <p:spPr>
          <a:xfrm>
            <a:off x="6549404" y="17489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92"/>
          <p:cNvSpPr txBox="1"/>
          <p:nvPr/>
        </p:nvSpPr>
        <p:spPr>
          <a:xfrm>
            <a:off x="6993115" y="18789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1408" name="Google Shape;11408;p92"/>
          <p:cNvSpPr/>
          <p:nvPr/>
        </p:nvSpPr>
        <p:spPr>
          <a:xfrm>
            <a:off x="6549404" y="25410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2"/>
          <p:cNvSpPr txBox="1"/>
          <p:nvPr/>
        </p:nvSpPr>
        <p:spPr>
          <a:xfrm>
            <a:off x="6993115" y="26710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1410" name="Google Shape;11410;p92"/>
          <p:cNvSpPr/>
          <p:nvPr/>
        </p:nvSpPr>
        <p:spPr>
          <a:xfrm>
            <a:off x="6549404" y="33331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2"/>
          <p:cNvSpPr txBox="1"/>
          <p:nvPr/>
        </p:nvSpPr>
        <p:spPr>
          <a:xfrm>
            <a:off x="6993115" y="34631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1412" name="Google Shape;11412;p92"/>
          <p:cNvSpPr/>
          <p:nvPr/>
        </p:nvSpPr>
        <p:spPr>
          <a:xfrm>
            <a:off x="1048350" y="400486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3" name="Google Shape;11413;p92"/>
          <p:cNvGrpSpPr/>
          <p:nvPr/>
        </p:nvGrpSpPr>
        <p:grpSpPr>
          <a:xfrm>
            <a:off x="1494592" y="1588245"/>
            <a:ext cx="763219" cy="763219"/>
            <a:chOff x="4049800" y="640400"/>
            <a:chExt cx="858900" cy="858900"/>
          </a:xfrm>
        </p:grpSpPr>
        <p:sp>
          <p:nvSpPr>
            <p:cNvPr id="11414" name="Google Shape;11414;p92"/>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92"/>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6" name="Google Shape;11416;p92"/>
          <p:cNvSpPr/>
          <p:nvPr/>
        </p:nvSpPr>
        <p:spPr>
          <a:xfrm>
            <a:off x="1210102" y="2572331"/>
            <a:ext cx="1332000" cy="1131600"/>
          </a:xfrm>
          <a:prstGeom prst="roundRect">
            <a:avLst>
              <a:gd fmla="val 16667" name="adj"/>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2"/>
          <p:cNvSpPr/>
          <p:nvPr/>
        </p:nvSpPr>
        <p:spPr>
          <a:xfrm>
            <a:off x="1759085" y="392465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18" name="Google Shape;11418;p92"/>
          <p:cNvCxnSpPr>
            <a:stCxn id="11414" idx="4"/>
            <a:endCxn id="11416" idx="0"/>
          </p:cNvCxnSpPr>
          <p:nvPr/>
        </p:nvCxnSpPr>
        <p:spPr>
          <a:xfrm>
            <a:off x="1876201" y="235146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11419" name="Google Shape;11419;p92"/>
          <p:cNvCxnSpPr/>
          <p:nvPr/>
        </p:nvCxnSpPr>
        <p:spPr>
          <a:xfrm>
            <a:off x="1876179" y="3703780"/>
            <a:ext cx="0" cy="220800"/>
          </a:xfrm>
          <a:prstGeom prst="straightConnector1">
            <a:avLst/>
          </a:prstGeom>
          <a:noFill/>
          <a:ln cap="flat" cmpd="sng" w="9525">
            <a:solidFill>
              <a:srgbClr val="D7DFE5"/>
            </a:solidFill>
            <a:prstDash val="solid"/>
            <a:round/>
            <a:headEnd len="med" w="med" type="none"/>
            <a:tailEnd len="med" w="med" type="none"/>
          </a:ln>
        </p:spPr>
      </p:cxnSp>
      <p:sp>
        <p:nvSpPr>
          <p:cNvPr id="11420" name="Google Shape;11420;p92"/>
          <p:cNvSpPr txBox="1"/>
          <p:nvPr/>
        </p:nvSpPr>
        <p:spPr>
          <a:xfrm>
            <a:off x="1297398" y="312039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40566D"/>
                </a:solidFill>
              </a:rPr>
              <a:t>“Mercury is closest planet to the Sun and the smallest”</a:t>
            </a:r>
            <a:endParaRPr sz="800">
              <a:solidFill>
                <a:srgbClr val="40566D"/>
              </a:solidFill>
            </a:endParaRPr>
          </a:p>
        </p:txBody>
      </p:sp>
      <p:cxnSp>
        <p:nvCxnSpPr>
          <p:cNvPr id="11421" name="Google Shape;11421;p92"/>
          <p:cNvCxnSpPr/>
          <p:nvPr/>
        </p:nvCxnSpPr>
        <p:spPr>
          <a:xfrm>
            <a:off x="1621737" y="2989637"/>
            <a:ext cx="508800" cy="0"/>
          </a:xfrm>
          <a:prstGeom prst="straightConnector1">
            <a:avLst/>
          </a:prstGeom>
          <a:noFill/>
          <a:ln cap="flat" cmpd="sng" w="19050">
            <a:solidFill>
              <a:srgbClr val="40566D"/>
            </a:solidFill>
            <a:prstDash val="solid"/>
            <a:round/>
            <a:headEnd len="med" w="med" type="none"/>
            <a:tailEnd len="med" w="med" type="none"/>
          </a:ln>
        </p:spPr>
      </p:cxnSp>
      <p:sp>
        <p:nvSpPr>
          <p:cNvPr id="11422" name="Google Shape;11422;p92"/>
          <p:cNvSpPr txBox="1"/>
          <p:nvPr/>
        </p:nvSpPr>
        <p:spPr>
          <a:xfrm>
            <a:off x="1454136" y="273593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40566D"/>
                </a:solidFill>
              </a:rPr>
              <a:t>TITLE 1</a:t>
            </a:r>
            <a:endParaRPr b="1" sz="800">
              <a:solidFill>
                <a:srgbClr val="40566D"/>
              </a:solidFill>
            </a:endParaRPr>
          </a:p>
        </p:txBody>
      </p:sp>
      <p:sp>
        <p:nvSpPr>
          <p:cNvPr id="11423" name="Google Shape;11423;p92"/>
          <p:cNvSpPr txBox="1"/>
          <p:nvPr/>
        </p:nvSpPr>
        <p:spPr>
          <a:xfrm>
            <a:off x="1585964" y="1787173"/>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11424" name="Google Shape;11424;p92"/>
          <p:cNvSpPr/>
          <p:nvPr/>
        </p:nvSpPr>
        <p:spPr>
          <a:xfrm>
            <a:off x="3439355" y="199786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5" name="Google Shape;11425;p92"/>
          <p:cNvGrpSpPr/>
          <p:nvPr/>
        </p:nvGrpSpPr>
        <p:grpSpPr>
          <a:xfrm>
            <a:off x="3576486" y="2170831"/>
            <a:ext cx="1443832" cy="1443832"/>
            <a:chOff x="5681300" y="2527788"/>
            <a:chExt cx="805800" cy="805800"/>
          </a:xfrm>
        </p:grpSpPr>
        <p:sp>
          <p:nvSpPr>
            <p:cNvPr id="11426" name="Google Shape;11426;p9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8" name="Google Shape;11428;p92"/>
          <p:cNvGrpSpPr/>
          <p:nvPr/>
        </p:nvGrpSpPr>
        <p:grpSpPr>
          <a:xfrm>
            <a:off x="6240887" y="1786604"/>
            <a:ext cx="626590" cy="626590"/>
            <a:chOff x="5681300" y="2527788"/>
            <a:chExt cx="805800" cy="805800"/>
          </a:xfrm>
        </p:grpSpPr>
        <p:sp>
          <p:nvSpPr>
            <p:cNvPr id="11429" name="Google Shape;11429;p9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92"/>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1" name="Google Shape;11431;p92"/>
          <p:cNvGrpSpPr/>
          <p:nvPr/>
        </p:nvGrpSpPr>
        <p:grpSpPr>
          <a:xfrm>
            <a:off x="6240887" y="2578704"/>
            <a:ext cx="626590" cy="626590"/>
            <a:chOff x="5681300" y="2527788"/>
            <a:chExt cx="805800" cy="805800"/>
          </a:xfrm>
        </p:grpSpPr>
        <p:sp>
          <p:nvSpPr>
            <p:cNvPr id="11432" name="Google Shape;11432;p9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2"/>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92"/>
          <p:cNvGrpSpPr/>
          <p:nvPr/>
        </p:nvGrpSpPr>
        <p:grpSpPr>
          <a:xfrm>
            <a:off x="6240887" y="3370804"/>
            <a:ext cx="626590" cy="626590"/>
            <a:chOff x="5681300" y="2527788"/>
            <a:chExt cx="805800" cy="805800"/>
          </a:xfrm>
        </p:grpSpPr>
        <p:sp>
          <p:nvSpPr>
            <p:cNvPr id="11435" name="Google Shape;11435;p9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92"/>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37" name="Google Shape;11437;p92"/>
          <p:cNvSpPr/>
          <p:nvPr/>
        </p:nvSpPr>
        <p:spPr>
          <a:xfrm>
            <a:off x="4229854" y="193244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92"/>
          <p:cNvSpPr/>
          <p:nvPr/>
        </p:nvSpPr>
        <p:spPr>
          <a:xfrm>
            <a:off x="4229854" y="371596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2"/>
          <p:cNvSpPr/>
          <p:nvPr/>
        </p:nvSpPr>
        <p:spPr>
          <a:xfrm>
            <a:off x="5157904" y="282420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40" name="Google Shape;11440;p92"/>
          <p:cNvCxnSpPr>
            <a:stCxn id="11439" idx="6"/>
            <a:endCxn id="11430" idx="2"/>
          </p:cNvCxnSpPr>
          <p:nvPr/>
        </p:nvCxnSpPr>
        <p:spPr>
          <a:xfrm flipH="1" rot="10800000">
            <a:off x="5295004" y="2099853"/>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1441" name="Google Shape;11441;p92"/>
          <p:cNvCxnSpPr>
            <a:stCxn id="11439" idx="6"/>
            <a:endCxn id="11436" idx="2"/>
          </p:cNvCxnSpPr>
          <p:nvPr/>
        </p:nvCxnSpPr>
        <p:spPr>
          <a:xfrm>
            <a:off x="5295004" y="2892753"/>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1442" name="Google Shape;11442;p92"/>
          <p:cNvCxnSpPr>
            <a:stCxn id="11439" idx="6"/>
            <a:endCxn id="11433" idx="2"/>
          </p:cNvCxnSpPr>
          <p:nvPr/>
        </p:nvCxnSpPr>
        <p:spPr>
          <a:xfrm flipH="1" rot="10800000">
            <a:off x="5295004" y="2891853"/>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1443" name="Google Shape;11443;p92"/>
          <p:cNvSpPr txBox="1"/>
          <p:nvPr/>
        </p:nvSpPr>
        <p:spPr>
          <a:xfrm>
            <a:off x="3800713" y="257940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
        <p:nvSpPr>
          <p:cNvPr id="11444" name="Google Shape;11444;p9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48" name="Shape 11448"/>
        <p:cNvGrpSpPr/>
        <p:nvPr/>
      </p:nvGrpSpPr>
      <p:grpSpPr>
        <a:xfrm>
          <a:off x="0" y="0"/>
          <a:ext cx="0" cy="0"/>
          <a:chOff x="0" y="0"/>
          <a:chExt cx="0" cy="0"/>
        </a:xfrm>
      </p:grpSpPr>
      <p:grpSp>
        <p:nvGrpSpPr>
          <p:cNvPr id="11449" name="Google Shape;11449;p93"/>
          <p:cNvGrpSpPr/>
          <p:nvPr/>
        </p:nvGrpSpPr>
        <p:grpSpPr>
          <a:xfrm>
            <a:off x="7827088" y="2886927"/>
            <a:ext cx="265146" cy="348861"/>
            <a:chOff x="1713400" y="238125"/>
            <a:chExt cx="3815050" cy="5005175"/>
          </a:xfrm>
        </p:grpSpPr>
        <p:sp>
          <p:nvSpPr>
            <p:cNvPr id="11450" name="Google Shape;11450;p93"/>
            <p:cNvSpPr/>
            <p:nvPr/>
          </p:nvSpPr>
          <p:spPr>
            <a:xfrm>
              <a:off x="2158300" y="2473750"/>
              <a:ext cx="2936375" cy="2769550"/>
            </a:xfrm>
            <a:custGeom>
              <a:rect b="b" l="l" r="r" t="t"/>
              <a:pathLst>
                <a:path extrusionOk="0" h="110782" w="117455">
                  <a:moveTo>
                    <a:pt x="65279" y="75593"/>
                  </a:moveTo>
                  <a:cubicBezTo>
                    <a:pt x="72708" y="75593"/>
                    <a:pt x="72708" y="87688"/>
                    <a:pt x="65279" y="87688"/>
                  </a:cubicBezTo>
                  <a:cubicBezTo>
                    <a:pt x="65031" y="87688"/>
                    <a:pt x="64775" y="87675"/>
                    <a:pt x="64511" y="87647"/>
                  </a:cubicBezTo>
                  <a:lnTo>
                    <a:pt x="52499" y="87647"/>
                  </a:lnTo>
                  <a:cubicBezTo>
                    <a:pt x="52234" y="87675"/>
                    <a:pt x="51978" y="87688"/>
                    <a:pt x="51730" y="87688"/>
                  </a:cubicBezTo>
                  <a:cubicBezTo>
                    <a:pt x="44302" y="87688"/>
                    <a:pt x="44302" y="75593"/>
                    <a:pt x="51730" y="75593"/>
                  </a:cubicBezTo>
                  <a:cubicBezTo>
                    <a:pt x="51978" y="75593"/>
                    <a:pt x="52234" y="75607"/>
                    <a:pt x="52499" y="75635"/>
                  </a:cubicBezTo>
                  <a:lnTo>
                    <a:pt x="64511" y="75635"/>
                  </a:lnTo>
                  <a:cubicBezTo>
                    <a:pt x="64775" y="75607"/>
                    <a:pt x="65031" y="75593"/>
                    <a:pt x="65279" y="75593"/>
                  </a:cubicBezTo>
                  <a:close/>
                  <a:moveTo>
                    <a:pt x="23135" y="1"/>
                  </a:moveTo>
                  <a:cubicBezTo>
                    <a:pt x="17796" y="3560"/>
                    <a:pt x="12012" y="4895"/>
                    <a:pt x="5784" y="5340"/>
                  </a:cubicBezTo>
                  <a:cubicBezTo>
                    <a:pt x="4004" y="4895"/>
                    <a:pt x="1780" y="4895"/>
                    <a:pt x="0" y="4450"/>
                  </a:cubicBezTo>
                  <a:lnTo>
                    <a:pt x="0" y="93431"/>
                  </a:lnTo>
                  <a:cubicBezTo>
                    <a:pt x="445" y="103219"/>
                    <a:pt x="8008" y="110782"/>
                    <a:pt x="17351" y="110782"/>
                  </a:cubicBezTo>
                  <a:lnTo>
                    <a:pt x="99658" y="110782"/>
                  </a:lnTo>
                  <a:cubicBezTo>
                    <a:pt x="109446" y="110782"/>
                    <a:pt x="117454" y="102774"/>
                    <a:pt x="117454" y="92986"/>
                  </a:cubicBezTo>
                  <a:lnTo>
                    <a:pt x="117454" y="4005"/>
                  </a:lnTo>
                  <a:cubicBezTo>
                    <a:pt x="115881" y="4320"/>
                    <a:pt x="114531" y="4634"/>
                    <a:pt x="113088" y="4634"/>
                  </a:cubicBezTo>
                  <a:cubicBezTo>
                    <a:pt x="112490" y="4634"/>
                    <a:pt x="111877" y="4580"/>
                    <a:pt x="111226" y="4450"/>
                  </a:cubicBezTo>
                  <a:cubicBezTo>
                    <a:pt x="110635" y="4495"/>
                    <a:pt x="110040" y="4517"/>
                    <a:pt x="109442" y="4517"/>
                  </a:cubicBezTo>
                  <a:cubicBezTo>
                    <a:pt x="104179" y="4517"/>
                    <a:pt x="98668" y="2797"/>
                    <a:pt x="93874" y="1"/>
                  </a:cubicBezTo>
                  <a:cubicBezTo>
                    <a:pt x="88313" y="3338"/>
                    <a:pt x="82196" y="5006"/>
                    <a:pt x="76134" y="5006"/>
                  </a:cubicBezTo>
                  <a:cubicBezTo>
                    <a:pt x="70072" y="5006"/>
                    <a:pt x="64066" y="3338"/>
                    <a:pt x="58727" y="1"/>
                  </a:cubicBezTo>
                  <a:cubicBezTo>
                    <a:pt x="53166" y="3338"/>
                    <a:pt x="47048" y="5006"/>
                    <a:pt x="40931" y="5006"/>
                  </a:cubicBezTo>
                  <a:cubicBezTo>
                    <a:pt x="34814" y="5006"/>
                    <a:pt x="28696" y="3338"/>
                    <a:pt x="231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3"/>
            <p:cNvSpPr/>
            <p:nvPr/>
          </p:nvSpPr>
          <p:spPr>
            <a:xfrm>
              <a:off x="1713400" y="1272525"/>
              <a:ext cx="3815050" cy="1034425"/>
            </a:xfrm>
            <a:custGeom>
              <a:rect b="b" l="l" r="r" t="t"/>
              <a:pathLst>
                <a:path extrusionOk="0" h="41377" w="152602">
                  <a:moveTo>
                    <a:pt x="0" y="0"/>
                  </a:moveTo>
                  <a:lnTo>
                    <a:pt x="0" y="17796"/>
                  </a:lnTo>
                  <a:cubicBezTo>
                    <a:pt x="0" y="32152"/>
                    <a:pt x="11575" y="41298"/>
                    <a:pt x="23545" y="41298"/>
                  </a:cubicBezTo>
                  <a:cubicBezTo>
                    <a:pt x="29754" y="41298"/>
                    <a:pt x="36069" y="38838"/>
                    <a:pt x="40931" y="33368"/>
                  </a:cubicBezTo>
                  <a:cubicBezTo>
                    <a:pt x="45602" y="38707"/>
                    <a:pt x="52054" y="41376"/>
                    <a:pt x="58560" y="41376"/>
                  </a:cubicBezTo>
                  <a:cubicBezTo>
                    <a:pt x="65067" y="41376"/>
                    <a:pt x="71629" y="38707"/>
                    <a:pt x="76523" y="33368"/>
                  </a:cubicBezTo>
                  <a:cubicBezTo>
                    <a:pt x="81195" y="38707"/>
                    <a:pt x="87646" y="41376"/>
                    <a:pt x="94097" y="41376"/>
                  </a:cubicBezTo>
                  <a:cubicBezTo>
                    <a:pt x="100548" y="41376"/>
                    <a:pt x="106999" y="38707"/>
                    <a:pt x="111670" y="33368"/>
                  </a:cubicBezTo>
                  <a:cubicBezTo>
                    <a:pt x="116119" y="38262"/>
                    <a:pt x="122348" y="41376"/>
                    <a:pt x="129022" y="41376"/>
                  </a:cubicBezTo>
                  <a:cubicBezTo>
                    <a:pt x="141479" y="40931"/>
                    <a:pt x="151267" y="32033"/>
                    <a:pt x="152601" y="20021"/>
                  </a:cubicBezTo>
                  <a:lnTo>
                    <a:pt x="1526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93"/>
            <p:cNvSpPr/>
            <p:nvPr/>
          </p:nvSpPr>
          <p:spPr>
            <a:xfrm>
              <a:off x="1780125" y="238125"/>
              <a:ext cx="3692700" cy="745225"/>
            </a:xfrm>
            <a:custGeom>
              <a:rect b="b" l="l" r="r" t="t"/>
              <a:pathLst>
                <a:path extrusionOk="0" h="29809" w="147708">
                  <a:moveTo>
                    <a:pt x="20911" y="0"/>
                  </a:moveTo>
                  <a:cubicBezTo>
                    <a:pt x="18686" y="0"/>
                    <a:pt x="16907" y="890"/>
                    <a:pt x="16017" y="2669"/>
                  </a:cubicBezTo>
                  <a:lnTo>
                    <a:pt x="0" y="29809"/>
                  </a:lnTo>
                  <a:lnTo>
                    <a:pt x="147708" y="29809"/>
                  </a:lnTo>
                  <a:lnTo>
                    <a:pt x="131691" y="2669"/>
                  </a:lnTo>
                  <a:cubicBezTo>
                    <a:pt x="130357" y="890"/>
                    <a:pt x="128577" y="0"/>
                    <a:pt x="126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93"/>
          <p:cNvGrpSpPr/>
          <p:nvPr/>
        </p:nvGrpSpPr>
        <p:grpSpPr>
          <a:xfrm>
            <a:off x="1017751" y="1792928"/>
            <a:ext cx="350346" cy="307365"/>
            <a:chOff x="1054950" y="2380900"/>
            <a:chExt cx="269725" cy="235800"/>
          </a:xfrm>
        </p:grpSpPr>
        <p:sp>
          <p:nvSpPr>
            <p:cNvPr id="11454" name="Google Shape;11454;p93"/>
            <p:cNvSpPr/>
            <p:nvPr/>
          </p:nvSpPr>
          <p:spPr>
            <a:xfrm>
              <a:off x="1166275" y="2380900"/>
              <a:ext cx="126850" cy="219925"/>
            </a:xfrm>
            <a:custGeom>
              <a:rect b="b" l="l" r="r" t="t"/>
              <a:pathLst>
                <a:path extrusionOk="0" h="8797" w="5074">
                  <a:moveTo>
                    <a:pt x="4759" y="1"/>
                  </a:moveTo>
                  <a:cubicBezTo>
                    <a:pt x="4676" y="1"/>
                    <a:pt x="4597" y="32"/>
                    <a:pt x="4549" y="96"/>
                  </a:cubicBezTo>
                  <a:cubicBezTo>
                    <a:pt x="4526" y="120"/>
                    <a:pt x="2263" y="2287"/>
                    <a:pt x="1" y="2501"/>
                  </a:cubicBezTo>
                  <a:lnTo>
                    <a:pt x="1" y="6311"/>
                  </a:lnTo>
                  <a:cubicBezTo>
                    <a:pt x="2263" y="6502"/>
                    <a:pt x="4526" y="8669"/>
                    <a:pt x="4549" y="8693"/>
                  </a:cubicBezTo>
                  <a:cubicBezTo>
                    <a:pt x="4613" y="8764"/>
                    <a:pt x="4692" y="8796"/>
                    <a:pt x="4770" y="8796"/>
                  </a:cubicBezTo>
                  <a:cubicBezTo>
                    <a:pt x="4925" y="8796"/>
                    <a:pt x="5073" y="8669"/>
                    <a:pt x="5073" y="8479"/>
                  </a:cubicBezTo>
                  <a:lnTo>
                    <a:pt x="5073" y="310"/>
                  </a:lnTo>
                  <a:cubicBezTo>
                    <a:pt x="5073" y="191"/>
                    <a:pt x="5002" y="72"/>
                    <a:pt x="4883" y="24"/>
                  </a:cubicBezTo>
                  <a:cubicBezTo>
                    <a:pt x="4843" y="9"/>
                    <a:pt x="4801" y="1"/>
                    <a:pt x="4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3"/>
            <p:cNvSpPr/>
            <p:nvPr/>
          </p:nvSpPr>
          <p:spPr>
            <a:xfrm>
              <a:off x="1309175" y="2463650"/>
              <a:ext cx="15500" cy="54200"/>
            </a:xfrm>
            <a:custGeom>
              <a:rect b="b" l="l" r="r" t="t"/>
              <a:pathLst>
                <a:path extrusionOk="0" h="2168" w="620">
                  <a:moveTo>
                    <a:pt x="0" y="1"/>
                  </a:moveTo>
                  <a:lnTo>
                    <a:pt x="0" y="2168"/>
                  </a:lnTo>
                  <a:cubicBezTo>
                    <a:pt x="381" y="1954"/>
                    <a:pt x="619" y="1525"/>
                    <a:pt x="619" y="1096"/>
                  </a:cubicBezTo>
                  <a:cubicBezTo>
                    <a:pt x="619" y="644"/>
                    <a:pt x="381" y="21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3"/>
            <p:cNvSpPr/>
            <p:nvPr/>
          </p:nvSpPr>
          <p:spPr>
            <a:xfrm>
              <a:off x="1097225" y="2552950"/>
              <a:ext cx="83375" cy="63750"/>
            </a:xfrm>
            <a:custGeom>
              <a:rect b="b" l="l" r="r" t="t"/>
              <a:pathLst>
                <a:path extrusionOk="0" h="2550" w="3335">
                  <a:moveTo>
                    <a:pt x="0" y="1"/>
                  </a:moveTo>
                  <a:lnTo>
                    <a:pt x="0" y="1"/>
                  </a:lnTo>
                  <a:cubicBezTo>
                    <a:pt x="119" y="811"/>
                    <a:pt x="310" y="1597"/>
                    <a:pt x="596" y="2335"/>
                  </a:cubicBezTo>
                  <a:cubicBezTo>
                    <a:pt x="643" y="2478"/>
                    <a:pt x="762" y="2549"/>
                    <a:pt x="905" y="2549"/>
                  </a:cubicBezTo>
                  <a:lnTo>
                    <a:pt x="2477" y="2549"/>
                  </a:lnTo>
                  <a:cubicBezTo>
                    <a:pt x="2715" y="2549"/>
                    <a:pt x="2858" y="2287"/>
                    <a:pt x="2739" y="2073"/>
                  </a:cubicBezTo>
                  <a:cubicBezTo>
                    <a:pt x="2596" y="1811"/>
                    <a:pt x="2477" y="1549"/>
                    <a:pt x="2358" y="1287"/>
                  </a:cubicBezTo>
                  <a:lnTo>
                    <a:pt x="3001" y="1287"/>
                  </a:lnTo>
                  <a:cubicBezTo>
                    <a:pt x="3096" y="1287"/>
                    <a:pt x="3191" y="1239"/>
                    <a:pt x="3239" y="1168"/>
                  </a:cubicBezTo>
                  <a:cubicBezTo>
                    <a:pt x="3311" y="1073"/>
                    <a:pt x="3334" y="977"/>
                    <a:pt x="3287" y="882"/>
                  </a:cubicBezTo>
                  <a:cubicBezTo>
                    <a:pt x="3215" y="620"/>
                    <a:pt x="3144" y="358"/>
                    <a:pt x="3120" y="96"/>
                  </a:cubicBezTo>
                  <a:cubicBezTo>
                    <a:pt x="2906" y="49"/>
                    <a:pt x="2691" y="25"/>
                    <a:pt x="2477" y="25"/>
                  </a:cubicBezTo>
                  <a:cubicBezTo>
                    <a:pt x="2501" y="239"/>
                    <a:pt x="2525" y="453"/>
                    <a:pt x="2572" y="668"/>
                  </a:cubicBezTo>
                  <a:lnTo>
                    <a:pt x="2120" y="668"/>
                  </a:lnTo>
                  <a:cubicBezTo>
                    <a:pt x="2048" y="453"/>
                    <a:pt x="1977" y="239"/>
                    <a:pt x="1929" y="25"/>
                  </a:cubicBezTo>
                  <a:lnTo>
                    <a:pt x="262" y="25"/>
                  </a:lnTo>
                  <a:cubicBezTo>
                    <a:pt x="167" y="25"/>
                    <a:pt x="96"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3"/>
            <p:cNvSpPr/>
            <p:nvPr/>
          </p:nvSpPr>
          <p:spPr>
            <a:xfrm>
              <a:off x="1054950" y="2443400"/>
              <a:ext cx="95875" cy="94750"/>
            </a:xfrm>
            <a:custGeom>
              <a:rect b="b" l="l" r="r" t="t"/>
              <a:pathLst>
                <a:path extrusionOk="0" h="3790" w="3835">
                  <a:moveTo>
                    <a:pt x="1910" y="1"/>
                  </a:moveTo>
                  <a:cubicBezTo>
                    <a:pt x="858" y="1"/>
                    <a:pt x="0" y="849"/>
                    <a:pt x="0" y="1906"/>
                  </a:cubicBezTo>
                  <a:cubicBezTo>
                    <a:pt x="0" y="2949"/>
                    <a:pt x="858" y="3789"/>
                    <a:pt x="1892" y="3789"/>
                  </a:cubicBezTo>
                  <a:cubicBezTo>
                    <a:pt x="1920" y="3789"/>
                    <a:pt x="1949" y="3789"/>
                    <a:pt x="1977" y="3788"/>
                  </a:cubicBezTo>
                  <a:lnTo>
                    <a:pt x="3835" y="3788"/>
                  </a:lnTo>
                  <a:lnTo>
                    <a:pt x="3835" y="1"/>
                  </a:lnTo>
                  <a:lnTo>
                    <a:pt x="1953" y="1"/>
                  </a:lnTo>
                  <a:cubicBezTo>
                    <a:pt x="1939" y="1"/>
                    <a:pt x="1924" y="1"/>
                    <a:pt x="1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8" name="Google Shape;11458;p93"/>
          <p:cNvGrpSpPr/>
          <p:nvPr/>
        </p:nvGrpSpPr>
        <p:grpSpPr>
          <a:xfrm>
            <a:off x="1771678" y="1792552"/>
            <a:ext cx="363490" cy="307268"/>
            <a:chOff x="1771678" y="1944952"/>
            <a:chExt cx="363490" cy="307268"/>
          </a:xfrm>
        </p:grpSpPr>
        <p:sp>
          <p:nvSpPr>
            <p:cNvPr id="11459" name="Google Shape;11459;p93"/>
            <p:cNvSpPr/>
            <p:nvPr/>
          </p:nvSpPr>
          <p:spPr>
            <a:xfrm>
              <a:off x="2057039" y="1987282"/>
              <a:ext cx="78129" cy="223159"/>
            </a:xfrm>
            <a:custGeom>
              <a:rect b="b" l="l" r="r" t="t"/>
              <a:pathLst>
                <a:path extrusionOk="0" h="6848" w="2406">
                  <a:moveTo>
                    <a:pt x="337" y="1"/>
                  </a:moveTo>
                  <a:cubicBezTo>
                    <a:pt x="256" y="1"/>
                    <a:pt x="179" y="30"/>
                    <a:pt x="119" y="90"/>
                  </a:cubicBezTo>
                  <a:cubicBezTo>
                    <a:pt x="0" y="209"/>
                    <a:pt x="0" y="399"/>
                    <a:pt x="119" y="542"/>
                  </a:cubicBezTo>
                  <a:cubicBezTo>
                    <a:pt x="1715" y="2114"/>
                    <a:pt x="1715" y="4710"/>
                    <a:pt x="119" y="6305"/>
                  </a:cubicBezTo>
                  <a:cubicBezTo>
                    <a:pt x="0" y="6424"/>
                    <a:pt x="0" y="6615"/>
                    <a:pt x="119" y="6758"/>
                  </a:cubicBezTo>
                  <a:cubicBezTo>
                    <a:pt x="179" y="6817"/>
                    <a:pt x="262" y="6847"/>
                    <a:pt x="345" y="6847"/>
                  </a:cubicBezTo>
                  <a:cubicBezTo>
                    <a:pt x="429" y="6847"/>
                    <a:pt x="512" y="6817"/>
                    <a:pt x="572" y="6758"/>
                  </a:cubicBezTo>
                  <a:cubicBezTo>
                    <a:pt x="2405" y="4900"/>
                    <a:pt x="2405" y="1924"/>
                    <a:pt x="572" y="90"/>
                  </a:cubicBezTo>
                  <a:cubicBezTo>
                    <a:pt x="500" y="30"/>
                    <a:pt x="417"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3"/>
            <p:cNvSpPr/>
            <p:nvPr/>
          </p:nvSpPr>
          <p:spPr>
            <a:xfrm>
              <a:off x="2013722" y="2030751"/>
              <a:ext cx="54164" cy="136216"/>
            </a:xfrm>
            <a:custGeom>
              <a:rect b="b" l="l" r="r" t="t"/>
              <a:pathLst>
                <a:path extrusionOk="0" h="4180" w="1668">
                  <a:moveTo>
                    <a:pt x="337" y="0"/>
                  </a:moveTo>
                  <a:cubicBezTo>
                    <a:pt x="257" y="0"/>
                    <a:pt x="179" y="30"/>
                    <a:pt x="120" y="89"/>
                  </a:cubicBezTo>
                  <a:cubicBezTo>
                    <a:pt x="1" y="209"/>
                    <a:pt x="1" y="399"/>
                    <a:pt x="120" y="542"/>
                  </a:cubicBezTo>
                  <a:cubicBezTo>
                    <a:pt x="977" y="1375"/>
                    <a:pt x="977" y="2780"/>
                    <a:pt x="120" y="3638"/>
                  </a:cubicBezTo>
                  <a:cubicBezTo>
                    <a:pt x="1" y="3757"/>
                    <a:pt x="1" y="3971"/>
                    <a:pt x="120" y="4090"/>
                  </a:cubicBezTo>
                  <a:cubicBezTo>
                    <a:pt x="179" y="4150"/>
                    <a:pt x="257" y="4180"/>
                    <a:pt x="337" y="4180"/>
                  </a:cubicBezTo>
                  <a:cubicBezTo>
                    <a:pt x="417" y="4180"/>
                    <a:pt x="501" y="4150"/>
                    <a:pt x="572" y="4090"/>
                  </a:cubicBezTo>
                  <a:cubicBezTo>
                    <a:pt x="1668" y="2971"/>
                    <a:pt x="1668" y="1185"/>
                    <a:pt x="572" y="89"/>
                  </a:cubicBezTo>
                  <a:cubicBezTo>
                    <a:pt x="501" y="30"/>
                    <a:pt x="417" y="0"/>
                    <a:pt x="3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3"/>
            <p:cNvSpPr/>
            <p:nvPr/>
          </p:nvSpPr>
          <p:spPr>
            <a:xfrm>
              <a:off x="1771678" y="2026678"/>
              <a:ext cx="61113" cy="143678"/>
            </a:xfrm>
            <a:custGeom>
              <a:rect b="b" l="l" r="r" t="t"/>
              <a:pathLst>
                <a:path extrusionOk="0" h="4409" w="1882">
                  <a:moveTo>
                    <a:pt x="310" y="0"/>
                  </a:moveTo>
                  <a:cubicBezTo>
                    <a:pt x="143" y="0"/>
                    <a:pt x="1" y="143"/>
                    <a:pt x="1" y="334"/>
                  </a:cubicBezTo>
                  <a:lnTo>
                    <a:pt x="1" y="4096"/>
                  </a:lnTo>
                  <a:cubicBezTo>
                    <a:pt x="1" y="4252"/>
                    <a:pt x="126" y="4408"/>
                    <a:pt x="278" y="4408"/>
                  </a:cubicBezTo>
                  <a:cubicBezTo>
                    <a:pt x="289" y="4408"/>
                    <a:pt x="299" y="4407"/>
                    <a:pt x="310" y="4406"/>
                  </a:cubicBezTo>
                  <a:lnTo>
                    <a:pt x="1882" y="4406"/>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3"/>
            <p:cNvSpPr/>
            <p:nvPr/>
          </p:nvSpPr>
          <p:spPr>
            <a:xfrm>
              <a:off x="1853636" y="1944952"/>
              <a:ext cx="102905" cy="307268"/>
            </a:xfrm>
            <a:custGeom>
              <a:rect b="b" l="l" r="r" t="t"/>
              <a:pathLst>
                <a:path extrusionOk="0" h="9429" w="3169">
                  <a:moveTo>
                    <a:pt x="2859" y="1"/>
                  </a:moveTo>
                  <a:cubicBezTo>
                    <a:pt x="2770" y="1"/>
                    <a:pt x="2681" y="40"/>
                    <a:pt x="2621" y="127"/>
                  </a:cubicBezTo>
                  <a:cubicBezTo>
                    <a:pt x="2001" y="936"/>
                    <a:pt x="811" y="2175"/>
                    <a:pt x="1" y="2460"/>
                  </a:cubicBezTo>
                  <a:lnTo>
                    <a:pt x="1" y="6985"/>
                  </a:lnTo>
                  <a:cubicBezTo>
                    <a:pt x="811" y="7271"/>
                    <a:pt x="2001" y="8486"/>
                    <a:pt x="2621" y="9319"/>
                  </a:cubicBezTo>
                  <a:cubicBezTo>
                    <a:pt x="2679" y="9395"/>
                    <a:pt x="2765" y="9429"/>
                    <a:pt x="2851" y="9429"/>
                  </a:cubicBezTo>
                  <a:cubicBezTo>
                    <a:pt x="3009" y="9429"/>
                    <a:pt x="3168" y="9314"/>
                    <a:pt x="3168" y="9129"/>
                  </a:cubicBezTo>
                  <a:lnTo>
                    <a:pt x="3168" y="317"/>
                  </a:lnTo>
                  <a:cubicBezTo>
                    <a:pt x="3168" y="120"/>
                    <a:pt x="3014" y="1"/>
                    <a:pt x="2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3"/>
            <p:cNvSpPr/>
            <p:nvPr/>
          </p:nvSpPr>
          <p:spPr>
            <a:xfrm>
              <a:off x="1977386" y="2063924"/>
              <a:ext cx="20133" cy="70650"/>
            </a:xfrm>
            <a:custGeom>
              <a:rect b="b" l="l" r="r" t="t"/>
              <a:pathLst>
                <a:path extrusionOk="0" h="2168" w="620">
                  <a:moveTo>
                    <a:pt x="0" y="0"/>
                  </a:moveTo>
                  <a:lnTo>
                    <a:pt x="0" y="2167"/>
                  </a:lnTo>
                  <a:cubicBezTo>
                    <a:pt x="381" y="1929"/>
                    <a:pt x="619" y="1524"/>
                    <a:pt x="619" y="1072"/>
                  </a:cubicBezTo>
                  <a:cubicBezTo>
                    <a:pt x="619" y="619"/>
                    <a:pt x="381" y="21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93"/>
          <p:cNvGrpSpPr/>
          <p:nvPr/>
        </p:nvGrpSpPr>
        <p:grpSpPr>
          <a:xfrm>
            <a:off x="2523404" y="1771779"/>
            <a:ext cx="348008" cy="349468"/>
            <a:chOff x="2214125" y="2364675"/>
            <a:chExt cx="267925" cy="268100"/>
          </a:xfrm>
        </p:grpSpPr>
        <p:sp>
          <p:nvSpPr>
            <p:cNvPr id="11465" name="Google Shape;11465;p93"/>
            <p:cNvSpPr/>
            <p:nvPr/>
          </p:nvSpPr>
          <p:spPr>
            <a:xfrm>
              <a:off x="2222450" y="2427925"/>
              <a:ext cx="39925" cy="59575"/>
            </a:xfrm>
            <a:custGeom>
              <a:rect b="b" l="l" r="r" t="t"/>
              <a:pathLst>
                <a:path extrusionOk="0" h="2383" w="1597">
                  <a:moveTo>
                    <a:pt x="1596" y="1"/>
                  </a:moveTo>
                  <a:lnTo>
                    <a:pt x="1" y="1192"/>
                  </a:lnTo>
                  <a:lnTo>
                    <a:pt x="1596" y="2382"/>
                  </a:ln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3"/>
            <p:cNvSpPr/>
            <p:nvPr/>
          </p:nvSpPr>
          <p:spPr>
            <a:xfrm>
              <a:off x="2435000" y="2427925"/>
              <a:ext cx="39925" cy="58975"/>
            </a:xfrm>
            <a:custGeom>
              <a:rect b="b" l="l" r="r" t="t"/>
              <a:pathLst>
                <a:path extrusionOk="0" h="2359" w="1597">
                  <a:moveTo>
                    <a:pt x="0" y="1"/>
                  </a:moveTo>
                  <a:lnTo>
                    <a:pt x="0" y="2359"/>
                  </a:lnTo>
                  <a:lnTo>
                    <a:pt x="1596" y="1168"/>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3"/>
            <p:cNvSpPr/>
            <p:nvPr/>
          </p:nvSpPr>
          <p:spPr>
            <a:xfrm>
              <a:off x="2214125" y="2470800"/>
              <a:ext cx="267925" cy="161975"/>
            </a:xfrm>
            <a:custGeom>
              <a:rect b="b" l="l" r="r" t="t"/>
              <a:pathLst>
                <a:path extrusionOk="0" h="6479" w="10717">
                  <a:moveTo>
                    <a:pt x="7268" y="3468"/>
                  </a:moveTo>
                  <a:cubicBezTo>
                    <a:pt x="7332" y="3468"/>
                    <a:pt x="7397" y="3487"/>
                    <a:pt x="7454" y="3525"/>
                  </a:cubicBezTo>
                  <a:lnTo>
                    <a:pt x="8907" y="4644"/>
                  </a:lnTo>
                  <a:cubicBezTo>
                    <a:pt x="9074" y="4740"/>
                    <a:pt x="9097" y="4930"/>
                    <a:pt x="8978" y="5073"/>
                  </a:cubicBezTo>
                  <a:cubicBezTo>
                    <a:pt x="8921" y="5159"/>
                    <a:pt x="8821" y="5202"/>
                    <a:pt x="8725" y="5202"/>
                  </a:cubicBezTo>
                  <a:cubicBezTo>
                    <a:pt x="8660" y="5202"/>
                    <a:pt x="8597" y="5183"/>
                    <a:pt x="8550" y="5144"/>
                  </a:cubicBezTo>
                  <a:lnTo>
                    <a:pt x="7073" y="4049"/>
                  </a:lnTo>
                  <a:cubicBezTo>
                    <a:pt x="6930" y="3930"/>
                    <a:pt x="6906" y="3739"/>
                    <a:pt x="7002" y="3597"/>
                  </a:cubicBezTo>
                  <a:cubicBezTo>
                    <a:pt x="7073" y="3511"/>
                    <a:pt x="7170" y="3468"/>
                    <a:pt x="7268" y="3468"/>
                  </a:cubicBezTo>
                  <a:close/>
                  <a:moveTo>
                    <a:pt x="3485" y="3468"/>
                  </a:moveTo>
                  <a:cubicBezTo>
                    <a:pt x="3582" y="3468"/>
                    <a:pt x="3682" y="3511"/>
                    <a:pt x="3739" y="3597"/>
                  </a:cubicBezTo>
                  <a:cubicBezTo>
                    <a:pt x="3834" y="3739"/>
                    <a:pt x="3811" y="3930"/>
                    <a:pt x="3668" y="4049"/>
                  </a:cubicBezTo>
                  <a:lnTo>
                    <a:pt x="2215" y="5144"/>
                  </a:lnTo>
                  <a:cubicBezTo>
                    <a:pt x="2154" y="5188"/>
                    <a:pt x="2091" y="5207"/>
                    <a:pt x="2031" y="5207"/>
                  </a:cubicBezTo>
                  <a:cubicBezTo>
                    <a:pt x="1765" y="5207"/>
                    <a:pt x="1562" y="4839"/>
                    <a:pt x="1834" y="4644"/>
                  </a:cubicBezTo>
                  <a:lnTo>
                    <a:pt x="3310" y="3525"/>
                  </a:lnTo>
                  <a:cubicBezTo>
                    <a:pt x="3358" y="3487"/>
                    <a:pt x="3421" y="3468"/>
                    <a:pt x="3485" y="3468"/>
                  </a:cubicBezTo>
                  <a:close/>
                  <a:moveTo>
                    <a:pt x="24" y="1"/>
                  </a:moveTo>
                  <a:lnTo>
                    <a:pt x="24" y="6168"/>
                  </a:lnTo>
                  <a:cubicBezTo>
                    <a:pt x="0" y="6335"/>
                    <a:pt x="143" y="6478"/>
                    <a:pt x="334" y="6478"/>
                  </a:cubicBezTo>
                  <a:lnTo>
                    <a:pt x="10431" y="6478"/>
                  </a:lnTo>
                  <a:cubicBezTo>
                    <a:pt x="10598" y="6454"/>
                    <a:pt x="10717" y="6335"/>
                    <a:pt x="10717" y="6168"/>
                  </a:cubicBezTo>
                  <a:lnTo>
                    <a:pt x="10717" y="24"/>
                  </a:lnTo>
                  <a:lnTo>
                    <a:pt x="5549" y="3882"/>
                  </a:lnTo>
                  <a:cubicBezTo>
                    <a:pt x="5506" y="3925"/>
                    <a:pt x="5444" y="3949"/>
                    <a:pt x="5380" y="3953"/>
                  </a:cubicBezTo>
                  <a:lnTo>
                    <a:pt x="5380" y="3953"/>
                  </a:lnTo>
                  <a:cubicBezTo>
                    <a:pt x="5309" y="3930"/>
                    <a:pt x="5239" y="3929"/>
                    <a:pt x="5192" y="3882"/>
                  </a:cubicBezTo>
                  <a:lnTo>
                    <a:pt x="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3"/>
            <p:cNvSpPr/>
            <p:nvPr/>
          </p:nvSpPr>
          <p:spPr>
            <a:xfrm>
              <a:off x="2304025" y="2364675"/>
              <a:ext cx="89325" cy="31725"/>
            </a:xfrm>
            <a:custGeom>
              <a:rect b="b" l="l" r="r" t="t"/>
              <a:pathLst>
                <a:path extrusionOk="0" h="1269" w="3573">
                  <a:moveTo>
                    <a:pt x="1777" y="1"/>
                  </a:moveTo>
                  <a:cubicBezTo>
                    <a:pt x="1709" y="1"/>
                    <a:pt x="1643" y="19"/>
                    <a:pt x="1596" y="54"/>
                  </a:cubicBezTo>
                  <a:lnTo>
                    <a:pt x="0" y="1269"/>
                  </a:lnTo>
                  <a:lnTo>
                    <a:pt x="3572" y="1269"/>
                  </a:lnTo>
                  <a:lnTo>
                    <a:pt x="1977" y="54"/>
                  </a:lnTo>
                  <a:cubicBezTo>
                    <a:pt x="1917" y="19"/>
                    <a:pt x="1846" y="1"/>
                    <a:pt x="1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93"/>
            <p:cNvSpPr/>
            <p:nvPr/>
          </p:nvSpPr>
          <p:spPr>
            <a:xfrm>
              <a:off x="2277825" y="2412450"/>
              <a:ext cx="141725" cy="139350"/>
            </a:xfrm>
            <a:custGeom>
              <a:rect b="b" l="l" r="r" t="t"/>
              <a:pathLst>
                <a:path extrusionOk="0" h="5574" w="5669">
                  <a:moveTo>
                    <a:pt x="1572" y="1239"/>
                  </a:moveTo>
                  <a:lnTo>
                    <a:pt x="1572" y="1263"/>
                  </a:lnTo>
                  <a:lnTo>
                    <a:pt x="4073" y="1263"/>
                  </a:lnTo>
                  <a:cubicBezTo>
                    <a:pt x="4239" y="1263"/>
                    <a:pt x="4382" y="1382"/>
                    <a:pt x="4406" y="1525"/>
                  </a:cubicBezTo>
                  <a:cubicBezTo>
                    <a:pt x="4430" y="1715"/>
                    <a:pt x="4263" y="1882"/>
                    <a:pt x="4073" y="1882"/>
                  </a:cubicBezTo>
                  <a:lnTo>
                    <a:pt x="1572" y="1882"/>
                  </a:lnTo>
                  <a:cubicBezTo>
                    <a:pt x="1405" y="1882"/>
                    <a:pt x="1286" y="1763"/>
                    <a:pt x="1263" y="1596"/>
                  </a:cubicBezTo>
                  <a:cubicBezTo>
                    <a:pt x="1239" y="1406"/>
                    <a:pt x="1382" y="1239"/>
                    <a:pt x="1572" y="1239"/>
                  </a:cubicBezTo>
                  <a:close/>
                  <a:moveTo>
                    <a:pt x="4073" y="2501"/>
                  </a:moveTo>
                  <a:cubicBezTo>
                    <a:pt x="4239" y="2501"/>
                    <a:pt x="4358" y="2620"/>
                    <a:pt x="4382" y="2787"/>
                  </a:cubicBezTo>
                  <a:cubicBezTo>
                    <a:pt x="4406" y="2978"/>
                    <a:pt x="4263" y="3144"/>
                    <a:pt x="4073" y="3144"/>
                  </a:cubicBezTo>
                  <a:lnTo>
                    <a:pt x="1548" y="3144"/>
                  </a:lnTo>
                  <a:cubicBezTo>
                    <a:pt x="1382" y="3144"/>
                    <a:pt x="1215" y="2978"/>
                    <a:pt x="1239" y="2787"/>
                  </a:cubicBezTo>
                  <a:cubicBezTo>
                    <a:pt x="1263" y="2620"/>
                    <a:pt x="1405" y="2501"/>
                    <a:pt x="1572" y="2501"/>
                  </a:cubicBezTo>
                  <a:close/>
                  <a:moveTo>
                    <a:pt x="310" y="1"/>
                  </a:moveTo>
                  <a:cubicBezTo>
                    <a:pt x="143" y="1"/>
                    <a:pt x="0" y="144"/>
                    <a:pt x="0" y="310"/>
                  </a:cubicBezTo>
                  <a:lnTo>
                    <a:pt x="0" y="3454"/>
                  </a:lnTo>
                  <a:lnTo>
                    <a:pt x="2834" y="5573"/>
                  </a:lnTo>
                  <a:lnTo>
                    <a:pt x="5668" y="3454"/>
                  </a:lnTo>
                  <a:lnTo>
                    <a:pt x="5668" y="310"/>
                  </a:lnTo>
                  <a:cubicBezTo>
                    <a:pt x="5644" y="144"/>
                    <a:pt x="5502"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0" name="Google Shape;11470;p93"/>
          <p:cNvGrpSpPr/>
          <p:nvPr/>
        </p:nvGrpSpPr>
        <p:grpSpPr>
          <a:xfrm>
            <a:off x="3274298" y="1782859"/>
            <a:ext cx="349566" cy="327504"/>
            <a:chOff x="2792225" y="2373175"/>
            <a:chExt cx="269125" cy="251250"/>
          </a:xfrm>
        </p:grpSpPr>
        <p:sp>
          <p:nvSpPr>
            <p:cNvPr id="11471" name="Google Shape;11471;p93"/>
            <p:cNvSpPr/>
            <p:nvPr/>
          </p:nvSpPr>
          <p:spPr>
            <a:xfrm>
              <a:off x="2902950" y="2426150"/>
              <a:ext cx="56000" cy="66700"/>
            </a:xfrm>
            <a:custGeom>
              <a:rect b="b" l="l" r="r" t="t"/>
              <a:pathLst>
                <a:path extrusionOk="0" h="2668" w="2240">
                  <a:moveTo>
                    <a:pt x="1" y="1"/>
                  </a:moveTo>
                  <a:lnTo>
                    <a:pt x="1" y="2668"/>
                  </a:lnTo>
                  <a:lnTo>
                    <a:pt x="2239" y="1334"/>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3"/>
            <p:cNvSpPr/>
            <p:nvPr/>
          </p:nvSpPr>
          <p:spPr>
            <a:xfrm>
              <a:off x="2792225" y="2561300"/>
              <a:ext cx="269125" cy="63125"/>
            </a:xfrm>
            <a:custGeom>
              <a:rect b="b" l="l" r="r" t="t"/>
              <a:pathLst>
                <a:path extrusionOk="0" h="2525" w="10765">
                  <a:moveTo>
                    <a:pt x="7895" y="286"/>
                  </a:moveTo>
                  <a:cubicBezTo>
                    <a:pt x="8067" y="286"/>
                    <a:pt x="8240" y="405"/>
                    <a:pt x="8216" y="643"/>
                  </a:cubicBezTo>
                  <a:lnTo>
                    <a:pt x="8216" y="953"/>
                  </a:lnTo>
                  <a:lnTo>
                    <a:pt x="9169" y="953"/>
                  </a:lnTo>
                  <a:cubicBezTo>
                    <a:pt x="9597" y="953"/>
                    <a:pt x="9597" y="1572"/>
                    <a:pt x="9169" y="1572"/>
                  </a:cubicBezTo>
                  <a:lnTo>
                    <a:pt x="8216" y="1572"/>
                  </a:lnTo>
                  <a:lnTo>
                    <a:pt x="8216" y="1882"/>
                  </a:lnTo>
                  <a:cubicBezTo>
                    <a:pt x="8240" y="2108"/>
                    <a:pt x="8073" y="2221"/>
                    <a:pt x="7907" y="2221"/>
                  </a:cubicBezTo>
                  <a:cubicBezTo>
                    <a:pt x="7740" y="2221"/>
                    <a:pt x="7573" y="2108"/>
                    <a:pt x="7597" y="1882"/>
                  </a:cubicBezTo>
                  <a:lnTo>
                    <a:pt x="7597" y="1572"/>
                  </a:lnTo>
                  <a:lnTo>
                    <a:pt x="1596" y="1572"/>
                  </a:lnTo>
                  <a:cubicBezTo>
                    <a:pt x="1167" y="1572"/>
                    <a:pt x="1167" y="953"/>
                    <a:pt x="1596" y="953"/>
                  </a:cubicBezTo>
                  <a:lnTo>
                    <a:pt x="7573" y="953"/>
                  </a:lnTo>
                  <a:lnTo>
                    <a:pt x="7573" y="643"/>
                  </a:lnTo>
                  <a:cubicBezTo>
                    <a:pt x="7549" y="405"/>
                    <a:pt x="7722" y="286"/>
                    <a:pt x="7895" y="286"/>
                  </a:cubicBezTo>
                  <a:close/>
                  <a:moveTo>
                    <a:pt x="24" y="0"/>
                  </a:moveTo>
                  <a:lnTo>
                    <a:pt x="24" y="2215"/>
                  </a:lnTo>
                  <a:cubicBezTo>
                    <a:pt x="0" y="2382"/>
                    <a:pt x="143" y="2525"/>
                    <a:pt x="334" y="2525"/>
                  </a:cubicBezTo>
                  <a:lnTo>
                    <a:pt x="10431" y="2525"/>
                  </a:lnTo>
                  <a:cubicBezTo>
                    <a:pt x="10598" y="2525"/>
                    <a:pt x="10764" y="2382"/>
                    <a:pt x="10740" y="2215"/>
                  </a:cubicBezTo>
                  <a:lnTo>
                    <a:pt x="107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3"/>
            <p:cNvSpPr/>
            <p:nvPr/>
          </p:nvSpPr>
          <p:spPr>
            <a:xfrm>
              <a:off x="2792800" y="2373175"/>
              <a:ext cx="267950" cy="172675"/>
            </a:xfrm>
            <a:custGeom>
              <a:rect b="b" l="l" r="r" t="t"/>
              <a:pathLst>
                <a:path extrusionOk="0" h="6907" w="10718">
                  <a:moveTo>
                    <a:pt x="4109" y="1250"/>
                  </a:moveTo>
                  <a:cubicBezTo>
                    <a:pt x="4163" y="1250"/>
                    <a:pt x="4216" y="1262"/>
                    <a:pt x="4264" y="1286"/>
                  </a:cubicBezTo>
                  <a:lnTo>
                    <a:pt x="7407" y="3167"/>
                  </a:lnTo>
                  <a:cubicBezTo>
                    <a:pt x="7503" y="3239"/>
                    <a:pt x="7550" y="3334"/>
                    <a:pt x="7550" y="3453"/>
                  </a:cubicBezTo>
                  <a:cubicBezTo>
                    <a:pt x="7550" y="3548"/>
                    <a:pt x="7503" y="3667"/>
                    <a:pt x="7407" y="3715"/>
                  </a:cubicBezTo>
                  <a:lnTo>
                    <a:pt x="4264" y="5596"/>
                  </a:lnTo>
                  <a:cubicBezTo>
                    <a:pt x="4216" y="5632"/>
                    <a:pt x="4163" y="5650"/>
                    <a:pt x="4109" y="5650"/>
                  </a:cubicBezTo>
                  <a:cubicBezTo>
                    <a:pt x="4055" y="5650"/>
                    <a:pt x="4002" y="5632"/>
                    <a:pt x="3954" y="5596"/>
                  </a:cubicBezTo>
                  <a:cubicBezTo>
                    <a:pt x="3835" y="5549"/>
                    <a:pt x="3787" y="5430"/>
                    <a:pt x="3787" y="5334"/>
                  </a:cubicBezTo>
                  <a:lnTo>
                    <a:pt x="3787" y="1572"/>
                  </a:lnTo>
                  <a:cubicBezTo>
                    <a:pt x="3787" y="1453"/>
                    <a:pt x="3859" y="1334"/>
                    <a:pt x="3954" y="1286"/>
                  </a:cubicBezTo>
                  <a:cubicBezTo>
                    <a:pt x="4002" y="1262"/>
                    <a:pt x="4055" y="1250"/>
                    <a:pt x="4109" y="1250"/>
                  </a:cubicBezTo>
                  <a:close/>
                  <a:moveTo>
                    <a:pt x="311" y="0"/>
                  </a:moveTo>
                  <a:cubicBezTo>
                    <a:pt x="144" y="0"/>
                    <a:pt x="1" y="143"/>
                    <a:pt x="1" y="310"/>
                  </a:cubicBezTo>
                  <a:lnTo>
                    <a:pt x="1" y="6906"/>
                  </a:lnTo>
                  <a:lnTo>
                    <a:pt x="10717" y="6906"/>
                  </a:lnTo>
                  <a:lnTo>
                    <a:pt x="10717" y="310"/>
                  </a:lnTo>
                  <a:cubicBezTo>
                    <a:pt x="10717" y="143"/>
                    <a:pt x="10575" y="0"/>
                    <a:pt x="10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4" name="Google Shape;11474;p93"/>
          <p:cNvGrpSpPr/>
          <p:nvPr/>
        </p:nvGrpSpPr>
        <p:grpSpPr>
          <a:xfrm>
            <a:off x="4025192" y="1792863"/>
            <a:ext cx="349566" cy="307430"/>
            <a:chOff x="3370325" y="2380850"/>
            <a:chExt cx="269125" cy="235850"/>
          </a:xfrm>
        </p:grpSpPr>
        <p:sp>
          <p:nvSpPr>
            <p:cNvPr id="11475" name="Google Shape;11475;p93"/>
            <p:cNvSpPr/>
            <p:nvPr/>
          </p:nvSpPr>
          <p:spPr>
            <a:xfrm>
              <a:off x="3370325" y="2443425"/>
              <a:ext cx="268525" cy="126225"/>
            </a:xfrm>
            <a:custGeom>
              <a:rect b="b" l="l" r="r" t="t"/>
              <a:pathLst>
                <a:path extrusionOk="0" h="5049" w="10741">
                  <a:moveTo>
                    <a:pt x="1929" y="0"/>
                  </a:moveTo>
                  <a:cubicBezTo>
                    <a:pt x="1810" y="3048"/>
                    <a:pt x="143" y="4477"/>
                    <a:pt x="143" y="4477"/>
                  </a:cubicBezTo>
                  <a:cubicBezTo>
                    <a:pt x="24" y="4549"/>
                    <a:pt x="0" y="4692"/>
                    <a:pt x="48" y="4811"/>
                  </a:cubicBezTo>
                  <a:cubicBezTo>
                    <a:pt x="95" y="4954"/>
                    <a:pt x="191" y="5025"/>
                    <a:pt x="333" y="5049"/>
                  </a:cubicBezTo>
                  <a:lnTo>
                    <a:pt x="8549" y="5049"/>
                  </a:lnTo>
                  <a:cubicBezTo>
                    <a:pt x="8621" y="5049"/>
                    <a:pt x="8692" y="5001"/>
                    <a:pt x="8740" y="4954"/>
                  </a:cubicBezTo>
                  <a:cubicBezTo>
                    <a:pt x="8835" y="4906"/>
                    <a:pt x="10621" y="3358"/>
                    <a:pt x="10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93"/>
            <p:cNvSpPr/>
            <p:nvPr/>
          </p:nvSpPr>
          <p:spPr>
            <a:xfrm>
              <a:off x="3417950" y="2380850"/>
              <a:ext cx="221500" cy="47100"/>
            </a:xfrm>
            <a:custGeom>
              <a:rect b="b" l="l" r="r" t="t"/>
              <a:pathLst>
                <a:path extrusionOk="0" h="1884" w="8860">
                  <a:moveTo>
                    <a:pt x="2197" y="0"/>
                  </a:moveTo>
                  <a:cubicBezTo>
                    <a:pt x="2025" y="0"/>
                    <a:pt x="1882" y="136"/>
                    <a:pt x="1882" y="312"/>
                  </a:cubicBezTo>
                  <a:lnTo>
                    <a:pt x="1882" y="622"/>
                  </a:lnTo>
                  <a:lnTo>
                    <a:pt x="310" y="622"/>
                  </a:lnTo>
                  <a:cubicBezTo>
                    <a:pt x="299" y="620"/>
                    <a:pt x="288" y="620"/>
                    <a:pt x="278" y="620"/>
                  </a:cubicBezTo>
                  <a:cubicBezTo>
                    <a:pt x="125" y="620"/>
                    <a:pt x="0" y="775"/>
                    <a:pt x="0" y="931"/>
                  </a:cubicBezTo>
                  <a:lnTo>
                    <a:pt x="0" y="1884"/>
                  </a:lnTo>
                  <a:lnTo>
                    <a:pt x="8859" y="1884"/>
                  </a:lnTo>
                  <a:lnTo>
                    <a:pt x="8859" y="931"/>
                  </a:lnTo>
                  <a:cubicBezTo>
                    <a:pt x="8835" y="765"/>
                    <a:pt x="8692" y="622"/>
                    <a:pt x="8526" y="622"/>
                  </a:cubicBezTo>
                  <a:lnTo>
                    <a:pt x="6954" y="622"/>
                  </a:lnTo>
                  <a:lnTo>
                    <a:pt x="6954" y="336"/>
                  </a:lnTo>
                  <a:cubicBezTo>
                    <a:pt x="6954" y="169"/>
                    <a:pt x="6835" y="26"/>
                    <a:pt x="6668" y="3"/>
                  </a:cubicBezTo>
                  <a:cubicBezTo>
                    <a:pt x="6654" y="1"/>
                    <a:pt x="6640" y="0"/>
                    <a:pt x="6627" y="0"/>
                  </a:cubicBezTo>
                  <a:cubicBezTo>
                    <a:pt x="6454" y="0"/>
                    <a:pt x="6311" y="136"/>
                    <a:pt x="6311" y="312"/>
                  </a:cubicBezTo>
                  <a:lnTo>
                    <a:pt x="6311" y="622"/>
                  </a:lnTo>
                  <a:lnTo>
                    <a:pt x="4739" y="622"/>
                  </a:lnTo>
                  <a:lnTo>
                    <a:pt x="4739" y="336"/>
                  </a:lnTo>
                  <a:cubicBezTo>
                    <a:pt x="4739" y="169"/>
                    <a:pt x="4620" y="26"/>
                    <a:pt x="4453" y="3"/>
                  </a:cubicBezTo>
                  <a:cubicBezTo>
                    <a:pt x="4440" y="1"/>
                    <a:pt x="4426" y="0"/>
                    <a:pt x="4412" y="0"/>
                  </a:cubicBezTo>
                  <a:cubicBezTo>
                    <a:pt x="4239" y="0"/>
                    <a:pt x="4096" y="136"/>
                    <a:pt x="4096" y="312"/>
                  </a:cubicBezTo>
                  <a:lnTo>
                    <a:pt x="4096" y="622"/>
                  </a:lnTo>
                  <a:lnTo>
                    <a:pt x="2525" y="622"/>
                  </a:lnTo>
                  <a:lnTo>
                    <a:pt x="2525" y="336"/>
                  </a:lnTo>
                  <a:cubicBezTo>
                    <a:pt x="2525" y="145"/>
                    <a:pt x="2405" y="26"/>
                    <a:pt x="2239" y="3"/>
                  </a:cubicBezTo>
                  <a:cubicBezTo>
                    <a:pt x="2225" y="1"/>
                    <a:pt x="2211" y="0"/>
                    <a:pt x="2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3"/>
            <p:cNvSpPr/>
            <p:nvPr/>
          </p:nvSpPr>
          <p:spPr>
            <a:xfrm>
              <a:off x="3418525" y="2520800"/>
              <a:ext cx="220925" cy="95900"/>
            </a:xfrm>
            <a:custGeom>
              <a:rect b="b" l="l" r="r" t="t"/>
              <a:pathLst>
                <a:path extrusionOk="0" h="3836" w="8837">
                  <a:moveTo>
                    <a:pt x="8836" y="1"/>
                  </a:moveTo>
                  <a:cubicBezTo>
                    <a:pt x="8479" y="882"/>
                    <a:pt x="7931" y="1692"/>
                    <a:pt x="7241" y="2359"/>
                  </a:cubicBezTo>
                  <a:cubicBezTo>
                    <a:pt x="7050" y="2501"/>
                    <a:pt x="6860" y="2573"/>
                    <a:pt x="6645" y="2573"/>
                  </a:cubicBezTo>
                  <a:lnTo>
                    <a:pt x="1" y="2573"/>
                  </a:lnTo>
                  <a:lnTo>
                    <a:pt x="1" y="3526"/>
                  </a:lnTo>
                  <a:cubicBezTo>
                    <a:pt x="1" y="3692"/>
                    <a:pt x="144" y="3835"/>
                    <a:pt x="311" y="3835"/>
                  </a:cubicBezTo>
                  <a:lnTo>
                    <a:pt x="8503" y="3835"/>
                  </a:lnTo>
                  <a:cubicBezTo>
                    <a:pt x="8693" y="3835"/>
                    <a:pt x="8836" y="3692"/>
                    <a:pt x="8836" y="3526"/>
                  </a:cubicBezTo>
                  <a:lnTo>
                    <a:pt x="883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8" name="Google Shape;11478;p93"/>
          <p:cNvGrpSpPr/>
          <p:nvPr/>
        </p:nvGrpSpPr>
        <p:grpSpPr>
          <a:xfrm>
            <a:off x="4779171" y="1803030"/>
            <a:ext cx="348008" cy="286379"/>
            <a:chOff x="3950800" y="2388650"/>
            <a:chExt cx="267925" cy="219700"/>
          </a:xfrm>
        </p:grpSpPr>
        <p:sp>
          <p:nvSpPr>
            <p:cNvPr id="11479" name="Google Shape;11479;p93"/>
            <p:cNvSpPr/>
            <p:nvPr/>
          </p:nvSpPr>
          <p:spPr>
            <a:xfrm>
              <a:off x="4138925" y="2482700"/>
              <a:ext cx="79800" cy="63150"/>
            </a:xfrm>
            <a:custGeom>
              <a:rect b="b" l="l" r="r" t="t"/>
              <a:pathLst>
                <a:path extrusionOk="0" h="2526" w="3192">
                  <a:moveTo>
                    <a:pt x="1" y="1"/>
                  </a:moveTo>
                  <a:cubicBezTo>
                    <a:pt x="215" y="382"/>
                    <a:pt x="358" y="834"/>
                    <a:pt x="358" y="1263"/>
                  </a:cubicBezTo>
                  <a:cubicBezTo>
                    <a:pt x="358" y="1715"/>
                    <a:pt x="239" y="2144"/>
                    <a:pt x="1" y="2525"/>
                  </a:cubicBezTo>
                  <a:lnTo>
                    <a:pt x="3192" y="2525"/>
                  </a:lnTo>
                  <a:lnTo>
                    <a:pt x="31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3"/>
            <p:cNvSpPr/>
            <p:nvPr/>
          </p:nvSpPr>
          <p:spPr>
            <a:xfrm>
              <a:off x="4037725" y="2467050"/>
              <a:ext cx="110150" cy="94275"/>
            </a:xfrm>
            <a:custGeom>
              <a:rect b="b" l="l" r="r" t="t"/>
              <a:pathLst>
                <a:path extrusionOk="0" h="3771" w="4406">
                  <a:moveTo>
                    <a:pt x="1881" y="627"/>
                  </a:moveTo>
                  <a:cubicBezTo>
                    <a:pt x="3001" y="627"/>
                    <a:pt x="3572" y="1984"/>
                    <a:pt x="2786" y="2794"/>
                  </a:cubicBezTo>
                  <a:cubicBezTo>
                    <a:pt x="2527" y="3045"/>
                    <a:pt x="2212" y="3158"/>
                    <a:pt x="1903" y="3158"/>
                  </a:cubicBezTo>
                  <a:cubicBezTo>
                    <a:pt x="1247" y="3158"/>
                    <a:pt x="619" y="2650"/>
                    <a:pt x="619" y="1889"/>
                  </a:cubicBezTo>
                  <a:cubicBezTo>
                    <a:pt x="619" y="1198"/>
                    <a:pt x="1191" y="627"/>
                    <a:pt x="1881" y="627"/>
                  </a:cubicBezTo>
                  <a:close/>
                  <a:moveTo>
                    <a:pt x="1901" y="1"/>
                  </a:moveTo>
                  <a:cubicBezTo>
                    <a:pt x="930" y="1"/>
                    <a:pt x="0" y="759"/>
                    <a:pt x="0" y="1889"/>
                  </a:cubicBezTo>
                  <a:cubicBezTo>
                    <a:pt x="0" y="2937"/>
                    <a:pt x="834" y="3770"/>
                    <a:pt x="1881" y="3770"/>
                  </a:cubicBezTo>
                  <a:cubicBezTo>
                    <a:pt x="3572" y="3770"/>
                    <a:pt x="4406" y="1746"/>
                    <a:pt x="3215" y="555"/>
                  </a:cubicBezTo>
                  <a:cubicBezTo>
                    <a:pt x="2832" y="172"/>
                    <a:pt x="2362" y="1"/>
                    <a:pt x="1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3"/>
            <p:cNvSpPr/>
            <p:nvPr/>
          </p:nvSpPr>
          <p:spPr>
            <a:xfrm>
              <a:off x="4069275" y="2498775"/>
              <a:ext cx="31575" cy="31000"/>
            </a:xfrm>
            <a:custGeom>
              <a:rect b="b" l="l" r="r" t="t"/>
              <a:pathLst>
                <a:path extrusionOk="0" h="1240" w="1263">
                  <a:moveTo>
                    <a:pt x="619" y="1"/>
                  </a:moveTo>
                  <a:cubicBezTo>
                    <a:pt x="286" y="1"/>
                    <a:pt x="0" y="287"/>
                    <a:pt x="0" y="620"/>
                  </a:cubicBezTo>
                  <a:cubicBezTo>
                    <a:pt x="0" y="977"/>
                    <a:pt x="286" y="1239"/>
                    <a:pt x="619" y="1239"/>
                  </a:cubicBezTo>
                  <a:cubicBezTo>
                    <a:pt x="977" y="1239"/>
                    <a:pt x="1262" y="977"/>
                    <a:pt x="1262" y="620"/>
                  </a:cubicBezTo>
                  <a:cubicBezTo>
                    <a:pt x="1262" y="287"/>
                    <a:pt x="977"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93"/>
            <p:cNvSpPr/>
            <p:nvPr/>
          </p:nvSpPr>
          <p:spPr>
            <a:xfrm>
              <a:off x="3950800" y="2482700"/>
              <a:ext cx="79800" cy="63150"/>
            </a:xfrm>
            <a:custGeom>
              <a:rect b="b" l="l" r="r" t="t"/>
              <a:pathLst>
                <a:path extrusionOk="0" h="2526" w="3192">
                  <a:moveTo>
                    <a:pt x="0" y="1"/>
                  </a:moveTo>
                  <a:lnTo>
                    <a:pt x="0" y="2525"/>
                  </a:lnTo>
                  <a:lnTo>
                    <a:pt x="3191" y="2525"/>
                  </a:lnTo>
                  <a:cubicBezTo>
                    <a:pt x="2977" y="2144"/>
                    <a:pt x="2858" y="1715"/>
                    <a:pt x="2858" y="1263"/>
                  </a:cubicBezTo>
                  <a:cubicBezTo>
                    <a:pt x="2858" y="834"/>
                    <a:pt x="2977" y="382"/>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93"/>
            <p:cNvSpPr/>
            <p:nvPr/>
          </p:nvSpPr>
          <p:spPr>
            <a:xfrm>
              <a:off x="3950800" y="2388650"/>
              <a:ext cx="267925" cy="78600"/>
            </a:xfrm>
            <a:custGeom>
              <a:rect b="b" l="l" r="r" t="t"/>
              <a:pathLst>
                <a:path extrusionOk="0" h="3144" w="10717">
                  <a:moveTo>
                    <a:pt x="6001" y="1262"/>
                  </a:moveTo>
                  <a:cubicBezTo>
                    <a:pt x="6406" y="1262"/>
                    <a:pt x="6406" y="1882"/>
                    <a:pt x="6001" y="1882"/>
                  </a:cubicBezTo>
                  <a:lnTo>
                    <a:pt x="4739" y="1882"/>
                  </a:lnTo>
                  <a:cubicBezTo>
                    <a:pt x="4311" y="1882"/>
                    <a:pt x="4311" y="1262"/>
                    <a:pt x="4739" y="1262"/>
                  </a:cubicBezTo>
                  <a:close/>
                  <a:moveTo>
                    <a:pt x="3477" y="0"/>
                  </a:moveTo>
                  <a:cubicBezTo>
                    <a:pt x="3358" y="0"/>
                    <a:pt x="3239" y="72"/>
                    <a:pt x="3191" y="167"/>
                  </a:cubicBezTo>
                  <a:lnTo>
                    <a:pt x="2644" y="1262"/>
                  </a:lnTo>
                  <a:lnTo>
                    <a:pt x="1905" y="1262"/>
                  </a:lnTo>
                  <a:lnTo>
                    <a:pt x="1905" y="953"/>
                  </a:lnTo>
                  <a:cubicBezTo>
                    <a:pt x="1905" y="750"/>
                    <a:pt x="1750" y="649"/>
                    <a:pt x="1596" y="649"/>
                  </a:cubicBezTo>
                  <a:cubicBezTo>
                    <a:pt x="1441" y="649"/>
                    <a:pt x="1286" y="750"/>
                    <a:pt x="1286" y="953"/>
                  </a:cubicBezTo>
                  <a:lnTo>
                    <a:pt x="1286" y="1262"/>
                  </a:lnTo>
                  <a:lnTo>
                    <a:pt x="310" y="1262"/>
                  </a:lnTo>
                  <a:cubicBezTo>
                    <a:pt x="143" y="1262"/>
                    <a:pt x="0" y="1405"/>
                    <a:pt x="0" y="1572"/>
                  </a:cubicBezTo>
                  <a:lnTo>
                    <a:pt x="0" y="3144"/>
                  </a:lnTo>
                  <a:lnTo>
                    <a:pt x="3715" y="3144"/>
                  </a:lnTo>
                  <a:cubicBezTo>
                    <a:pt x="4180" y="2727"/>
                    <a:pt x="4769" y="2519"/>
                    <a:pt x="5358" y="2519"/>
                  </a:cubicBezTo>
                  <a:cubicBezTo>
                    <a:pt x="5948" y="2519"/>
                    <a:pt x="6537" y="2727"/>
                    <a:pt x="7002" y="3144"/>
                  </a:cubicBezTo>
                  <a:lnTo>
                    <a:pt x="10717" y="3144"/>
                  </a:lnTo>
                  <a:lnTo>
                    <a:pt x="10717" y="1572"/>
                  </a:lnTo>
                  <a:cubicBezTo>
                    <a:pt x="10717" y="1405"/>
                    <a:pt x="10574" y="1262"/>
                    <a:pt x="10407" y="1262"/>
                  </a:cubicBezTo>
                  <a:lnTo>
                    <a:pt x="8073" y="1262"/>
                  </a:lnTo>
                  <a:lnTo>
                    <a:pt x="7526" y="167"/>
                  </a:lnTo>
                  <a:cubicBezTo>
                    <a:pt x="7478" y="72"/>
                    <a:pt x="7359" y="0"/>
                    <a:pt x="7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93"/>
            <p:cNvSpPr/>
            <p:nvPr/>
          </p:nvSpPr>
          <p:spPr>
            <a:xfrm>
              <a:off x="3950800" y="2561300"/>
              <a:ext cx="267925" cy="47050"/>
            </a:xfrm>
            <a:custGeom>
              <a:rect b="b" l="l" r="r" t="t"/>
              <a:pathLst>
                <a:path extrusionOk="0" h="1882" w="10717">
                  <a:moveTo>
                    <a:pt x="0" y="0"/>
                  </a:moveTo>
                  <a:lnTo>
                    <a:pt x="0" y="1572"/>
                  </a:lnTo>
                  <a:cubicBezTo>
                    <a:pt x="0" y="1739"/>
                    <a:pt x="143" y="1882"/>
                    <a:pt x="310" y="1882"/>
                  </a:cubicBezTo>
                  <a:lnTo>
                    <a:pt x="10407" y="1882"/>
                  </a:lnTo>
                  <a:cubicBezTo>
                    <a:pt x="10574" y="1882"/>
                    <a:pt x="10717" y="1739"/>
                    <a:pt x="10717" y="1572"/>
                  </a:cubicBezTo>
                  <a:lnTo>
                    <a:pt x="10717" y="0"/>
                  </a:lnTo>
                  <a:lnTo>
                    <a:pt x="7002" y="0"/>
                  </a:lnTo>
                  <a:cubicBezTo>
                    <a:pt x="6549" y="405"/>
                    <a:pt x="5978" y="643"/>
                    <a:pt x="5358" y="643"/>
                  </a:cubicBezTo>
                  <a:cubicBezTo>
                    <a:pt x="4763" y="643"/>
                    <a:pt x="4168" y="405"/>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5" name="Google Shape;11485;p93"/>
          <p:cNvGrpSpPr/>
          <p:nvPr/>
        </p:nvGrpSpPr>
        <p:grpSpPr>
          <a:xfrm>
            <a:off x="5530812" y="1792928"/>
            <a:ext cx="348820" cy="307365"/>
            <a:chOff x="4529475" y="2380900"/>
            <a:chExt cx="268550" cy="235800"/>
          </a:xfrm>
        </p:grpSpPr>
        <p:sp>
          <p:nvSpPr>
            <p:cNvPr id="11486" name="Google Shape;11486;p93"/>
            <p:cNvSpPr/>
            <p:nvPr/>
          </p:nvSpPr>
          <p:spPr>
            <a:xfrm>
              <a:off x="4529475" y="2380900"/>
              <a:ext cx="268550" cy="62550"/>
            </a:xfrm>
            <a:custGeom>
              <a:rect b="b" l="l" r="r" t="t"/>
              <a:pathLst>
                <a:path extrusionOk="0" h="2502" w="10742">
                  <a:moveTo>
                    <a:pt x="1594" y="938"/>
                  </a:moveTo>
                  <a:cubicBezTo>
                    <a:pt x="1759" y="938"/>
                    <a:pt x="1922" y="1067"/>
                    <a:pt x="1906" y="1263"/>
                  </a:cubicBezTo>
                  <a:cubicBezTo>
                    <a:pt x="1906" y="1429"/>
                    <a:pt x="1763" y="1572"/>
                    <a:pt x="1596" y="1572"/>
                  </a:cubicBezTo>
                  <a:cubicBezTo>
                    <a:pt x="1311" y="1572"/>
                    <a:pt x="1168" y="1215"/>
                    <a:pt x="1382" y="1025"/>
                  </a:cubicBezTo>
                  <a:cubicBezTo>
                    <a:pt x="1442" y="965"/>
                    <a:pt x="1518" y="938"/>
                    <a:pt x="1594" y="938"/>
                  </a:cubicBezTo>
                  <a:close/>
                  <a:moveTo>
                    <a:pt x="2832" y="938"/>
                  </a:moveTo>
                  <a:cubicBezTo>
                    <a:pt x="2998" y="938"/>
                    <a:pt x="3161" y="1067"/>
                    <a:pt x="3144" y="1263"/>
                  </a:cubicBezTo>
                  <a:cubicBezTo>
                    <a:pt x="3144" y="1429"/>
                    <a:pt x="3025" y="1549"/>
                    <a:pt x="2859" y="1572"/>
                  </a:cubicBezTo>
                  <a:cubicBezTo>
                    <a:pt x="2573" y="1572"/>
                    <a:pt x="2406" y="1239"/>
                    <a:pt x="2620" y="1025"/>
                  </a:cubicBezTo>
                  <a:cubicBezTo>
                    <a:pt x="2680" y="965"/>
                    <a:pt x="2756" y="938"/>
                    <a:pt x="2832" y="938"/>
                  </a:cubicBezTo>
                  <a:close/>
                  <a:moveTo>
                    <a:pt x="4162" y="927"/>
                  </a:moveTo>
                  <a:cubicBezTo>
                    <a:pt x="4559" y="927"/>
                    <a:pt x="4559" y="1575"/>
                    <a:pt x="4162" y="1575"/>
                  </a:cubicBezTo>
                  <a:cubicBezTo>
                    <a:pt x="4149" y="1575"/>
                    <a:pt x="4135" y="1574"/>
                    <a:pt x="4121" y="1572"/>
                  </a:cubicBezTo>
                  <a:cubicBezTo>
                    <a:pt x="3740" y="1525"/>
                    <a:pt x="3740" y="977"/>
                    <a:pt x="4121" y="929"/>
                  </a:cubicBezTo>
                  <a:cubicBezTo>
                    <a:pt x="4135" y="928"/>
                    <a:pt x="4149" y="927"/>
                    <a:pt x="4162" y="927"/>
                  </a:cubicBezTo>
                  <a:close/>
                  <a:moveTo>
                    <a:pt x="9187" y="927"/>
                  </a:moveTo>
                  <a:cubicBezTo>
                    <a:pt x="9584" y="927"/>
                    <a:pt x="9584" y="1575"/>
                    <a:pt x="9187" y="1575"/>
                  </a:cubicBezTo>
                  <a:cubicBezTo>
                    <a:pt x="9173" y="1575"/>
                    <a:pt x="9160" y="1574"/>
                    <a:pt x="9146" y="1572"/>
                  </a:cubicBezTo>
                  <a:lnTo>
                    <a:pt x="5359" y="1572"/>
                  </a:lnTo>
                  <a:cubicBezTo>
                    <a:pt x="5002" y="1525"/>
                    <a:pt x="5002" y="977"/>
                    <a:pt x="5359" y="929"/>
                  </a:cubicBezTo>
                  <a:lnTo>
                    <a:pt x="9146" y="929"/>
                  </a:lnTo>
                  <a:cubicBezTo>
                    <a:pt x="9160" y="928"/>
                    <a:pt x="9173" y="927"/>
                    <a:pt x="9187" y="927"/>
                  </a:cubicBezTo>
                  <a:close/>
                  <a:moveTo>
                    <a:pt x="334" y="1"/>
                  </a:moveTo>
                  <a:cubicBezTo>
                    <a:pt x="144" y="1"/>
                    <a:pt x="1" y="120"/>
                    <a:pt x="1" y="286"/>
                  </a:cubicBezTo>
                  <a:lnTo>
                    <a:pt x="1" y="2501"/>
                  </a:lnTo>
                  <a:lnTo>
                    <a:pt x="10717" y="2501"/>
                  </a:lnTo>
                  <a:lnTo>
                    <a:pt x="10717" y="310"/>
                  </a:lnTo>
                  <a:cubicBezTo>
                    <a:pt x="10741" y="143"/>
                    <a:pt x="10598" y="1"/>
                    <a:pt x="10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93"/>
            <p:cNvSpPr/>
            <p:nvPr/>
          </p:nvSpPr>
          <p:spPr>
            <a:xfrm>
              <a:off x="4598550" y="2511875"/>
              <a:ext cx="130400" cy="104825"/>
            </a:xfrm>
            <a:custGeom>
              <a:rect b="b" l="l" r="r" t="t"/>
              <a:pathLst>
                <a:path extrusionOk="0" h="4193" w="5216">
                  <a:moveTo>
                    <a:pt x="2620" y="1"/>
                  </a:moveTo>
                  <a:cubicBezTo>
                    <a:pt x="1191" y="1"/>
                    <a:pt x="48" y="1191"/>
                    <a:pt x="96" y="2620"/>
                  </a:cubicBezTo>
                  <a:cubicBezTo>
                    <a:pt x="96" y="3192"/>
                    <a:pt x="310" y="3740"/>
                    <a:pt x="667" y="4192"/>
                  </a:cubicBezTo>
                  <a:lnTo>
                    <a:pt x="1572" y="4192"/>
                  </a:lnTo>
                  <a:cubicBezTo>
                    <a:pt x="0" y="3144"/>
                    <a:pt x="739" y="715"/>
                    <a:pt x="2620" y="715"/>
                  </a:cubicBezTo>
                  <a:cubicBezTo>
                    <a:pt x="4477" y="715"/>
                    <a:pt x="5216" y="3144"/>
                    <a:pt x="3644" y="4192"/>
                  </a:cubicBezTo>
                  <a:lnTo>
                    <a:pt x="4573" y="4192"/>
                  </a:lnTo>
                  <a:cubicBezTo>
                    <a:pt x="4930" y="3740"/>
                    <a:pt x="5120" y="3192"/>
                    <a:pt x="5120" y="2620"/>
                  </a:cubicBezTo>
                  <a:cubicBezTo>
                    <a:pt x="5168" y="1191"/>
                    <a:pt x="4025"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93"/>
            <p:cNvSpPr/>
            <p:nvPr/>
          </p:nvSpPr>
          <p:spPr>
            <a:xfrm>
              <a:off x="4529475" y="2459500"/>
              <a:ext cx="267950" cy="157200"/>
            </a:xfrm>
            <a:custGeom>
              <a:rect b="b" l="l" r="r" t="t"/>
              <a:pathLst>
                <a:path extrusionOk="0" h="6288" w="10718">
                  <a:moveTo>
                    <a:pt x="1" y="0"/>
                  </a:moveTo>
                  <a:lnTo>
                    <a:pt x="1" y="5978"/>
                  </a:lnTo>
                  <a:cubicBezTo>
                    <a:pt x="1" y="6144"/>
                    <a:pt x="144" y="6287"/>
                    <a:pt x="310" y="6287"/>
                  </a:cubicBezTo>
                  <a:lnTo>
                    <a:pt x="2668" y="6287"/>
                  </a:lnTo>
                  <a:cubicBezTo>
                    <a:pt x="2454" y="5906"/>
                    <a:pt x="2311" y="5477"/>
                    <a:pt x="2263" y="5025"/>
                  </a:cubicBezTo>
                  <a:lnTo>
                    <a:pt x="1596" y="5025"/>
                  </a:lnTo>
                  <a:cubicBezTo>
                    <a:pt x="1582" y="5026"/>
                    <a:pt x="1568" y="5027"/>
                    <a:pt x="1554" y="5027"/>
                  </a:cubicBezTo>
                  <a:cubicBezTo>
                    <a:pt x="1158" y="5027"/>
                    <a:pt x="1158" y="4403"/>
                    <a:pt x="1554" y="4403"/>
                  </a:cubicBezTo>
                  <a:cubicBezTo>
                    <a:pt x="1568" y="4403"/>
                    <a:pt x="1582" y="4404"/>
                    <a:pt x="1596" y="4406"/>
                  </a:cubicBezTo>
                  <a:lnTo>
                    <a:pt x="2263" y="4406"/>
                  </a:lnTo>
                  <a:cubicBezTo>
                    <a:pt x="2311" y="3787"/>
                    <a:pt x="2549" y="3215"/>
                    <a:pt x="2954" y="2739"/>
                  </a:cubicBezTo>
                  <a:lnTo>
                    <a:pt x="2501" y="2262"/>
                  </a:lnTo>
                  <a:cubicBezTo>
                    <a:pt x="2358" y="2143"/>
                    <a:pt x="2358" y="1953"/>
                    <a:pt x="2501" y="1810"/>
                  </a:cubicBezTo>
                  <a:cubicBezTo>
                    <a:pt x="2561" y="1750"/>
                    <a:pt x="2638" y="1721"/>
                    <a:pt x="2716" y="1721"/>
                  </a:cubicBezTo>
                  <a:cubicBezTo>
                    <a:pt x="2793" y="1721"/>
                    <a:pt x="2870" y="1750"/>
                    <a:pt x="2930" y="1810"/>
                  </a:cubicBezTo>
                  <a:lnTo>
                    <a:pt x="3382" y="2286"/>
                  </a:lnTo>
                  <a:cubicBezTo>
                    <a:pt x="3859" y="1905"/>
                    <a:pt x="4430" y="1667"/>
                    <a:pt x="5049" y="1596"/>
                  </a:cubicBezTo>
                  <a:lnTo>
                    <a:pt x="5049" y="929"/>
                  </a:lnTo>
                  <a:cubicBezTo>
                    <a:pt x="5026" y="703"/>
                    <a:pt x="5192" y="590"/>
                    <a:pt x="5359" y="590"/>
                  </a:cubicBezTo>
                  <a:cubicBezTo>
                    <a:pt x="5526" y="590"/>
                    <a:pt x="5692" y="703"/>
                    <a:pt x="5669" y="929"/>
                  </a:cubicBezTo>
                  <a:lnTo>
                    <a:pt x="5669" y="1596"/>
                  </a:lnTo>
                  <a:cubicBezTo>
                    <a:pt x="6288" y="1667"/>
                    <a:pt x="6859" y="1905"/>
                    <a:pt x="7336" y="2286"/>
                  </a:cubicBezTo>
                  <a:lnTo>
                    <a:pt x="7812" y="1810"/>
                  </a:lnTo>
                  <a:cubicBezTo>
                    <a:pt x="7871" y="1750"/>
                    <a:pt x="7949" y="1721"/>
                    <a:pt x="8026" y="1721"/>
                  </a:cubicBezTo>
                  <a:cubicBezTo>
                    <a:pt x="8104" y="1721"/>
                    <a:pt x="8181" y="1750"/>
                    <a:pt x="8241" y="1810"/>
                  </a:cubicBezTo>
                  <a:cubicBezTo>
                    <a:pt x="8360" y="1953"/>
                    <a:pt x="8360" y="2143"/>
                    <a:pt x="8241" y="2262"/>
                  </a:cubicBezTo>
                  <a:lnTo>
                    <a:pt x="7788" y="2739"/>
                  </a:lnTo>
                  <a:cubicBezTo>
                    <a:pt x="8169" y="3215"/>
                    <a:pt x="8407" y="3787"/>
                    <a:pt x="8479" y="4406"/>
                  </a:cubicBezTo>
                  <a:lnTo>
                    <a:pt x="9122" y="4406"/>
                  </a:lnTo>
                  <a:cubicBezTo>
                    <a:pt x="9137" y="4404"/>
                    <a:pt x="9152" y="4403"/>
                    <a:pt x="9166" y="4403"/>
                  </a:cubicBezTo>
                  <a:cubicBezTo>
                    <a:pt x="9583" y="4403"/>
                    <a:pt x="9583" y="5027"/>
                    <a:pt x="9166" y="5027"/>
                  </a:cubicBezTo>
                  <a:cubicBezTo>
                    <a:pt x="9152" y="5027"/>
                    <a:pt x="9137" y="5026"/>
                    <a:pt x="9122" y="5025"/>
                  </a:cubicBezTo>
                  <a:lnTo>
                    <a:pt x="8479" y="5025"/>
                  </a:lnTo>
                  <a:cubicBezTo>
                    <a:pt x="8431" y="5477"/>
                    <a:pt x="8288" y="5906"/>
                    <a:pt x="8074" y="6287"/>
                  </a:cubicBezTo>
                  <a:lnTo>
                    <a:pt x="10408" y="6287"/>
                  </a:lnTo>
                  <a:cubicBezTo>
                    <a:pt x="10574" y="6287"/>
                    <a:pt x="10717" y="6144"/>
                    <a:pt x="10717" y="5978"/>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93"/>
            <p:cNvSpPr/>
            <p:nvPr/>
          </p:nvSpPr>
          <p:spPr>
            <a:xfrm>
              <a:off x="4632475" y="2545825"/>
              <a:ext cx="62550" cy="62525"/>
            </a:xfrm>
            <a:custGeom>
              <a:rect b="b" l="l" r="r" t="t"/>
              <a:pathLst>
                <a:path extrusionOk="0" h="2501" w="2502">
                  <a:moveTo>
                    <a:pt x="1239" y="0"/>
                  </a:moveTo>
                  <a:cubicBezTo>
                    <a:pt x="548" y="0"/>
                    <a:pt x="1" y="572"/>
                    <a:pt x="1" y="1262"/>
                  </a:cubicBezTo>
                  <a:cubicBezTo>
                    <a:pt x="1" y="1953"/>
                    <a:pt x="548" y="2501"/>
                    <a:pt x="1239" y="2501"/>
                  </a:cubicBezTo>
                  <a:cubicBezTo>
                    <a:pt x="1954" y="2501"/>
                    <a:pt x="2501" y="1953"/>
                    <a:pt x="2501" y="1262"/>
                  </a:cubicBezTo>
                  <a:cubicBezTo>
                    <a:pt x="2501" y="572"/>
                    <a:pt x="195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0" name="Google Shape;11490;p93"/>
          <p:cNvGrpSpPr/>
          <p:nvPr/>
        </p:nvGrpSpPr>
        <p:grpSpPr>
          <a:xfrm>
            <a:off x="6284044" y="1792928"/>
            <a:ext cx="348008" cy="307365"/>
            <a:chOff x="5109375" y="2380900"/>
            <a:chExt cx="267925" cy="235800"/>
          </a:xfrm>
        </p:grpSpPr>
        <p:sp>
          <p:nvSpPr>
            <p:cNvPr id="11491" name="Google Shape;11491;p93"/>
            <p:cNvSpPr/>
            <p:nvPr/>
          </p:nvSpPr>
          <p:spPr>
            <a:xfrm>
              <a:off x="5109375" y="2380900"/>
              <a:ext cx="267925" cy="62550"/>
            </a:xfrm>
            <a:custGeom>
              <a:rect b="b" l="l" r="r" t="t"/>
              <a:pathLst>
                <a:path extrusionOk="0" h="2502" w="10717">
                  <a:moveTo>
                    <a:pt x="2831" y="938"/>
                  </a:moveTo>
                  <a:cubicBezTo>
                    <a:pt x="2997" y="938"/>
                    <a:pt x="3160" y="1067"/>
                    <a:pt x="3144" y="1263"/>
                  </a:cubicBezTo>
                  <a:cubicBezTo>
                    <a:pt x="3144" y="1429"/>
                    <a:pt x="3001" y="1549"/>
                    <a:pt x="2858" y="1572"/>
                  </a:cubicBezTo>
                  <a:cubicBezTo>
                    <a:pt x="2548" y="1572"/>
                    <a:pt x="2405" y="1239"/>
                    <a:pt x="2620" y="1025"/>
                  </a:cubicBezTo>
                  <a:cubicBezTo>
                    <a:pt x="2680" y="965"/>
                    <a:pt x="2756" y="938"/>
                    <a:pt x="2831" y="938"/>
                  </a:cubicBezTo>
                  <a:close/>
                  <a:moveTo>
                    <a:pt x="1637" y="927"/>
                  </a:moveTo>
                  <a:cubicBezTo>
                    <a:pt x="2034" y="927"/>
                    <a:pt x="2034" y="1575"/>
                    <a:pt x="1637" y="1575"/>
                  </a:cubicBezTo>
                  <a:cubicBezTo>
                    <a:pt x="1624" y="1575"/>
                    <a:pt x="1610" y="1574"/>
                    <a:pt x="1596" y="1572"/>
                  </a:cubicBezTo>
                  <a:cubicBezTo>
                    <a:pt x="1215" y="1525"/>
                    <a:pt x="1215" y="977"/>
                    <a:pt x="1596" y="929"/>
                  </a:cubicBezTo>
                  <a:cubicBezTo>
                    <a:pt x="1610" y="928"/>
                    <a:pt x="1624" y="927"/>
                    <a:pt x="1637" y="927"/>
                  </a:cubicBezTo>
                  <a:close/>
                  <a:moveTo>
                    <a:pt x="4140" y="927"/>
                  </a:moveTo>
                  <a:cubicBezTo>
                    <a:pt x="4558" y="927"/>
                    <a:pt x="4558" y="1575"/>
                    <a:pt x="4140" y="1575"/>
                  </a:cubicBezTo>
                  <a:cubicBezTo>
                    <a:pt x="4126" y="1575"/>
                    <a:pt x="4111" y="1574"/>
                    <a:pt x="4096" y="1572"/>
                  </a:cubicBezTo>
                  <a:cubicBezTo>
                    <a:pt x="3715" y="1525"/>
                    <a:pt x="3715" y="977"/>
                    <a:pt x="4096" y="929"/>
                  </a:cubicBezTo>
                  <a:cubicBezTo>
                    <a:pt x="4111" y="928"/>
                    <a:pt x="4126" y="927"/>
                    <a:pt x="4140" y="927"/>
                  </a:cubicBezTo>
                  <a:close/>
                  <a:moveTo>
                    <a:pt x="9186" y="927"/>
                  </a:moveTo>
                  <a:cubicBezTo>
                    <a:pt x="9584" y="927"/>
                    <a:pt x="9584" y="1575"/>
                    <a:pt x="9186" y="1575"/>
                  </a:cubicBezTo>
                  <a:cubicBezTo>
                    <a:pt x="9173" y="1575"/>
                    <a:pt x="9159" y="1574"/>
                    <a:pt x="9145" y="1572"/>
                  </a:cubicBezTo>
                  <a:lnTo>
                    <a:pt x="5358" y="1572"/>
                  </a:lnTo>
                  <a:cubicBezTo>
                    <a:pt x="4977" y="1525"/>
                    <a:pt x="4977" y="977"/>
                    <a:pt x="5358" y="929"/>
                  </a:cubicBezTo>
                  <a:lnTo>
                    <a:pt x="9145" y="929"/>
                  </a:lnTo>
                  <a:cubicBezTo>
                    <a:pt x="9159" y="928"/>
                    <a:pt x="9173" y="927"/>
                    <a:pt x="9186" y="927"/>
                  </a:cubicBezTo>
                  <a:close/>
                  <a:moveTo>
                    <a:pt x="310" y="1"/>
                  </a:moveTo>
                  <a:cubicBezTo>
                    <a:pt x="143" y="1"/>
                    <a:pt x="0" y="120"/>
                    <a:pt x="0" y="286"/>
                  </a:cubicBezTo>
                  <a:lnTo>
                    <a:pt x="0" y="2501"/>
                  </a:lnTo>
                  <a:lnTo>
                    <a:pt x="10717" y="2501"/>
                  </a:lnTo>
                  <a:lnTo>
                    <a:pt x="10717" y="310"/>
                  </a:lnTo>
                  <a:cubicBezTo>
                    <a:pt x="10717" y="143"/>
                    <a:pt x="10598" y="1"/>
                    <a:pt x="104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93"/>
            <p:cNvSpPr/>
            <p:nvPr/>
          </p:nvSpPr>
          <p:spPr>
            <a:xfrm>
              <a:off x="5172475" y="2525575"/>
              <a:ext cx="141725" cy="51825"/>
            </a:xfrm>
            <a:custGeom>
              <a:rect b="b" l="l" r="r" t="t"/>
              <a:pathLst>
                <a:path extrusionOk="0" h="2073" w="5669">
                  <a:moveTo>
                    <a:pt x="3787" y="0"/>
                  </a:moveTo>
                  <a:lnTo>
                    <a:pt x="2120" y="1668"/>
                  </a:lnTo>
                  <a:cubicBezTo>
                    <a:pt x="2060" y="1727"/>
                    <a:pt x="1977" y="1757"/>
                    <a:pt x="1894" y="1757"/>
                  </a:cubicBezTo>
                  <a:cubicBezTo>
                    <a:pt x="1810" y="1757"/>
                    <a:pt x="1727" y="1727"/>
                    <a:pt x="1667" y="1668"/>
                  </a:cubicBezTo>
                  <a:lnTo>
                    <a:pt x="953" y="929"/>
                  </a:lnTo>
                  <a:lnTo>
                    <a:pt x="0" y="1882"/>
                  </a:lnTo>
                  <a:lnTo>
                    <a:pt x="0" y="2072"/>
                  </a:lnTo>
                  <a:lnTo>
                    <a:pt x="5668" y="2072"/>
                  </a:lnTo>
                  <a:lnTo>
                    <a:pt x="5668" y="0"/>
                  </a:lnTo>
                  <a:lnTo>
                    <a:pt x="4954" y="715"/>
                  </a:lnTo>
                  <a:cubicBezTo>
                    <a:pt x="4882" y="774"/>
                    <a:pt x="4799" y="804"/>
                    <a:pt x="4719" y="804"/>
                  </a:cubicBezTo>
                  <a:cubicBezTo>
                    <a:pt x="4638" y="804"/>
                    <a:pt x="4561" y="774"/>
                    <a:pt x="4501" y="715"/>
                  </a:cubicBezTo>
                  <a:lnTo>
                    <a:pt x="37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3"/>
            <p:cNvSpPr/>
            <p:nvPr/>
          </p:nvSpPr>
          <p:spPr>
            <a:xfrm>
              <a:off x="5109375" y="2459500"/>
              <a:ext cx="267925" cy="157200"/>
            </a:xfrm>
            <a:custGeom>
              <a:rect b="b" l="l" r="r" t="t"/>
              <a:pathLst>
                <a:path extrusionOk="0" h="6288" w="10717">
                  <a:moveTo>
                    <a:pt x="2262" y="929"/>
                  </a:moveTo>
                  <a:cubicBezTo>
                    <a:pt x="2405" y="953"/>
                    <a:pt x="2524" y="1096"/>
                    <a:pt x="2524" y="1262"/>
                  </a:cubicBezTo>
                  <a:lnTo>
                    <a:pt x="2524" y="3644"/>
                  </a:lnTo>
                  <a:lnTo>
                    <a:pt x="3263" y="2929"/>
                  </a:lnTo>
                  <a:cubicBezTo>
                    <a:pt x="3322" y="2870"/>
                    <a:pt x="3400" y="2840"/>
                    <a:pt x="3477" y="2840"/>
                  </a:cubicBezTo>
                  <a:cubicBezTo>
                    <a:pt x="3554" y="2840"/>
                    <a:pt x="3632" y="2870"/>
                    <a:pt x="3691" y="2929"/>
                  </a:cubicBezTo>
                  <a:lnTo>
                    <a:pt x="4430" y="3644"/>
                  </a:lnTo>
                  <a:lnTo>
                    <a:pt x="6073" y="1977"/>
                  </a:lnTo>
                  <a:cubicBezTo>
                    <a:pt x="6144" y="1917"/>
                    <a:pt x="6228" y="1887"/>
                    <a:pt x="6308" y="1887"/>
                  </a:cubicBezTo>
                  <a:cubicBezTo>
                    <a:pt x="6388" y="1887"/>
                    <a:pt x="6466" y="1917"/>
                    <a:pt x="6525" y="1977"/>
                  </a:cubicBezTo>
                  <a:lnTo>
                    <a:pt x="7240" y="2691"/>
                  </a:lnTo>
                  <a:lnTo>
                    <a:pt x="8288" y="1667"/>
                  </a:lnTo>
                  <a:cubicBezTo>
                    <a:pt x="8351" y="1604"/>
                    <a:pt x="8425" y="1572"/>
                    <a:pt x="8503" y="1572"/>
                  </a:cubicBezTo>
                  <a:cubicBezTo>
                    <a:pt x="8542" y="1572"/>
                    <a:pt x="8581" y="1580"/>
                    <a:pt x="8621" y="1596"/>
                  </a:cubicBezTo>
                  <a:cubicBezTo>
                    <a:pt x="8740" y="1643"/>
                    <a:pt x="8811" y="1762"/>
                    <a:pt x="8811" y="1881"/>
                  </a:cubicBezTo>
                  <a:lnTo>
                    <a:pt x="8811" y="5025"/>
                  </a:lnTo>
                  <a:cubicBezTo>
                    <a:pt x="8811" y="5215"/>
                    <a:pt x="8669" y="5358"/>
                    <a:pt x="8502" y="5358"/>
                  </a:cubicBezTo>
                  <a:lnTo>
                    <a:pt x="2215" y="5358"/>
                  </a:lnTo>
                  <a:cubicBezTo>
                    <a:pt x="2048" y="5358"/>
                    <a:pt x="1905" y="5215"/>
                    <a:pt x="1905" y="5025"/>
                  </a:cubicBezTo>
                  <a:lnTo>
                    <a:pt x="1905" y="1262"/>
                  </a:lnTo>
                  <a:cubicBezTo>
                    <a:pt x="1905" y="1072"/>
                    <a:pt x="2072" y="929"/>
                    <a:pt x="2262" y="929"/>
                  </a:cubicBezTo>
                  <a:close/>
                  <a:moveTo>
                    <a:pt x="0" y="0"/>
                  </a:moveTo>
                  <a:lnTo>
                    <a:pt x="0" y="5978"/>
                  </a:lnTo>
                  <a:cubicBezTo>
                    <a:pt x="0" y="6144"/>
                    <a:pt x="143" y="6287"/>
                    <a:pt x="310" y="6287"/>
                  </a:cubicBezTo>
                  <a:lnTo>
                    <a:pt x="10407" y="6287"/>
                  </a:lnTo>
                  <a:cubicBezTo>
                    <a:pt x="10598" y="6287"/>
                    <a:pt x="10717" y="6144"/>
                    <a:pt x="10717" y="5978"/>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4" name="Google Shape;11494;p93"/>
          <p:cNvGrpSpPr/>
          <p:nvPr/>
        </p:nvGrpSpPr>
        <p:grpSpPr>
          <a:xfrm>
            <a:off x="7034906" y="1813100"/>
            <a:ext cx="348040" cy="266989"/>
            <a:chOff x="5687450" y="2396375"/>
            <a:chExt cx="267950" cy="204825"/>
          </a:xfrm>
        </p:grpSpPr>
        <p:sp>
          <p:nvSpPr>
            <p:cNvPr id="11495" name="Google Shape;11495;p93"/>
            <p:cNvSpPr/>
            <p:nvPr/>
          </p:nvSpPr>
          <p:spPr>
            <a:xfrm>
              <a:off x="5872025" y="2494025"/>
              <a:ext cx="24425" cy="24425"/>
            </a:xfrm>
            <a:custGeom>
              <a:rect b="b" l="l" r="r" t="t"/>
              <a:pathLst>
                <a:path extrusionOk="0" h="977" w="977">
                  <a:moveTo>
                    <a:pt x="477" y="0"/>
                  </a:moveTo>
                  <a:lnTo>
                    <a:pt x="0" y="500"/>
                  </a:lnTo>
                  <a:lnTo>
                    <a:pt x="477" y="977"/>
                  </a:lnTo>
                  <a:lnTo>
                    <a:pt x="977" y="500"/>
                  </a:lnTo>
                  <a:lnTo>
                    <a:pt x="4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93"/>
            <p:cNvSpPr/>
            <p:nvPr/>
          </p:nvSpPr>
          <p:spPr>
            <a:xfrm>
              <a:off x="5687450" y="2396375"/>
              <a:ext cx="267950" cy="146500"/>
            </a:xfrm>
            <a:custGeom>
              <a:rect b="b" l="l" r="r" t="t"/>
              <a:pathLst>
                <a:path extrusionOk="0" h="5860" w="10718">
                  <a:moveTo>
                    <a:pt x="5968" y="1248"/>
                  </a:moveTo>
                  <a:cubicBezTo>
                    <a:pt x="6458" y="1248"/>
                    <a:pt x="6931" y="1633"/>
                    <a:pt x="6931" y="2216"/>
                  </a:cubicBezTo>
                  <a:cubicBezTo>
                    <a:pt x="6931" y="2716"/>
                    <a:pt x="6502" y="3144"/>
                    <a:pt x="5978" y="3144"/>
                  </a:cubicBezTo>
                  <a:cubicBezTo>
                    <a:pt x="5145" y="3144"/>
                    <a:pt x="4716" y="2120"/>
                    <a:pt x="5312" y="1525"/>
                  </a:cubicBezTo>
                  <a:cubicBezTo>
                    <a:pt x="5502" y="1334"/>
                    <a:pt x="5737" y="1248"/>
                    <a:pt x="5968" y="1248"/>
                  </a:cubicBezTo>
                  <a:close/>
                  <a:moveTo>
                    <a:pt x="311" y="1"/>
                  </a:moveTo>
                  <a:cubicBezTo>
                    <a:pt x="144" y="1"/>
                    <a:pt x="1" y="144"/>
                    <a:pt x="1" y="310"/>
                  </a:cubicBezTo>
                  <a:lnTo>
                    <a:pt x="1" y="5216"/>
                  </a:lnTo>
                  <a:lnTo>
                    <a:pt x="2621" y="2620"/>
                  </a:lnTo>
                  <a:cubicBezTo>
                    <a:pt x="2680" y="2561"/>
                    <a:pt x="2763" y="2531"/>
                    <a:pt x="2847" y="2531"/>
                  </a:cubicBezTo>
                  <a:cubicBezTo>
                    <a:pt x="2930" y="2531"/>
                    <a:pt x="3014" y="2561"/>
                    <a:pt x="3073" y="2620"/>
                  </a:cubicBezTo>
                  <a:lnTo>
                    <a:pt x="5669" y="5216"/>
                  </a:lnTo>
                  <a:lnTo>
                    <a:pt x="7645" y="3240"/>
                  </a:lnTo>
                  <a:cubicBezTo>
                    <a:pt x="7705" y="3180"/>
                    <a:pt x="7788" y="3150"/>
                    <a:pt x="7872" y="3150"/>
                  </a:cubicBezTo>
                  <a:cubicBezTo>
                    <a:pt x="7955" y="3150"/>
                    <a:pt x="8038" y="3180"/>
                    <a:pt x="8098" y="3240"/>
                  </a:cubicBezTo>
                  <a:lnTo>
                    <a:pt x="10718" y="5859"/>
                  </a:lnTo>
                  <a:lnTo>
                    <a:pt x="10718" y="310"/>
                  </a:lnTo>
                  <a:cubicBezTo>
                    <a:pt x="10718" y="144"/>
                    <a:pt x="10575" y="1"/>
                    <a:pt x="10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3"/>
            <p:cNvSpPr/>
            <p:nvPr/>
          </p:nvSpPr>
          <p:spPr>
            <a:xfrm>
              <a:off x="5829150" y="2443425"/>
              <a:ext cx="16100" cy="16100"/>
            </a:xfrm>
            <a:custGeom>
              <a:rect b="b" l="l" r="r" t="t"/>
              <a:pathLst>
                <a:path extrusionOk="0" h="644" w="644">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3"/>
            <p:cNvSpPr/>
            <p:nvPr/>
          </p:nvSpPr>
          <p:spPr>
            <a:xfrm>
              <a:off x="5730325" y="2478550"/>
              <a:ext cx="56575" cy="40500"/>
            </a:xfrm>
            <a:custGeom>
              <a:rect b="b" l="l" r="r" t="t"/>
              <a:pathLst>
                <a:path extrusionOk="0" h="1620" w="2263">
                  <a:moveTo>
                    <a:pt x="1120" y="0"/>
                  </a:moveTo>
                  <a:lnTo>
                    <a:pt x="1" y="1119"/>
                  </a:lnTo>
                  <a:lnTo>
                    <a:pt x="501" y="1596"/>
                  </a:lnTo>
                  <a:lnTo>
                    <a:pt x="906" y="1215"/>
                  </a:lnTo>
                  <a:cubicBezTo>
                    <a:pt x="965" y="1143"/>
                    <a:pt x="1048" y="1108"/>
                    <a:pt x="1132" y="1108"/>
                  </a:cubicBezTo>
                  <a:cubicBezTo>
                    <a:pt x="1215" y="1108"/>
                    <a:pt x="1299" y="1143"/>
                    <a:pt x="1358" y="1215"/>
                  </a:cubicBezTo>
                  <a:lnTo>
                    <a:pt x="1763" y="1620"/>
                  </a:lnTo>
                  <a:lnTo>
                    <a:pt x="2263" y="1119"/>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3"/>
            <p:cNvSpPr/>
            <p:nvPr/>
          </p:nvSpPr>
          <p:spPr>
            <a:xfrm>
              <a:off x="5687450" y="2517825"/>
              <a:ext cx="267950" cy="83375"/>
            </a:xfrm>
            <a:custGeom>
              <a:rect b="b" l="l" r="r" t="t"/>
              <a:pathLst>
                <a:path extrusionOk="0" h="3335" w="10718">
                  <a:moveTo>
                    <a:pt x="1287" y="1"/>
                  </a:moveTo>
                  <a:lnTo>
                    <a:pt x="1" y="1263"/>
                  </a:lnTo>
                  <a:lnTo>
                    <a:pt x="1" y="3025"/>
                  </a:lnTo>
                  <a:cubicBezTo>
                    <a:pt x="1" y="3192"/>
                    <a:pt x="144" y="3335"/>
                    <a:pt x="311" y="3335"/>
                  </a:cubicBezTo>
                  <a:lnTo>
                    <a:pt x="10408" y="3335"/>
                  </a:lnTo>
                  <a:cubicBezTo>
                    <a:pt x="10575" y="3335"/>
                    <a:pt x="10718" y="3192"/>
                    <a:pt x="10718" y="3025"/>
                  </a:cubicBezTo>
                  <a:lnTo>
                    <a:pt x="10718" y="1882"/>
                  </a:lnTo>
                  <a:lnTo>
                    <a:pt x="8812" y="1"/>
                  </a:lnTo>
                  <a:lnTo>
                    <a:pt x="8098" y="739"/>
                  </a:lnTo>
                  <a:cubicBezTo>
                    <a:pt x="8038" y="799"/>
                    <a:pt x="7955" y="828"/>
                    <a:pt x="7872" y="828"/>
                  </a:cubicBezTo>
                  <a:cubicBezTo>
                    <a:pt x="7788" y="828"/>
                    <a:pt x="7705" y="799"/>
                    <a:pt x="7645" y="739"/>
                  </a:cubicBezTo>
                  <a:lnTo>
                    <a:pt x="6931" y="1"/>
                  </a:lnTo>
                  <a:lnTo>
                    <a:pt x="6121" y="811"/>
                  </a:lnTo>
                  <a:lnTo>
                    <a:pt x="6836" y="1549"/>
                  </a:lnTo>
                  <a:cubicBezTo>
                    <a:pt x="6955" y="1668"/>
                    <a:pt x="6955" y="1858"/>
                    <a:pt x="6836" y="1978"/>
                  </a:cubicBezTo>
                  <a:cubicBezTo>
                    <a:pt x="6776" y="2049"/>
                    <a:pt x="6693" y="2085"/>
                    <a:pt x="6610" y="2085"/>
                  </a:cubicBezTo>
                  <a:cubicBezTo>
                    <a:pt x="6526" y="2085"/>
                    <a:pt x="6443" y="2049"/>
                    <a:pt x="6383" y="1978"/>
                  </a:cubicBezTo>
                  <a:lnTo>
                    <a:pt x="4407" y="1"/>
                  </a:lnTo>
                  <a:lnTo>
                    <a:pt x="3692" y="739"/>
                  </a:lnTo>
                  <a:cubicBezTo>
                    <a:pt x="3633" y="799"/>
                    <a:pt x="3555" y="828"/>
                    <a:pt x="3478" y="828"/>
                  </a:cubicBezTo>
                  <a:cubicBezTo>
                    <a:pt x="3401" y="828"/>
                    <a:pt x="3323" y="799"/>
                    <a:pt x="3264" y="739"/>
                  </a:cubicBezTo>
                  <a:lnTo>
                    <a:pt x="2835" y="334"/>
                  </a:lnTo>
                  <a:lnTo>
                    <a:pt x="2430" y="739"/>
                  </a:lnTo>
                  <a:cubicBezTo>
                    <a:pt x="2371" y="799"/>
                    <a:pt x="2293" y="828"/>
                    <a:pt x="2216" y="828"/>
                  </a:cubicBezTo>
                  <a:cubicBezTo>
                    <a:pt x="2138" y="828"/>
                    <a:pt x="2061" y="799"/>
                    <a:pt x="2001" y="739"/>
                  </a:cubicBezTo>
                  <a:lnTo>
                    <a:pt x="12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0" name="Google Shape;11500;p93"/>
          <p:cNvGrpSpPr/>
          <p:nvPr/>
        </p:nvGrpSpPr>
        <p:grpSpPr>
          <a:xfrm>
            <a:off x="7785800" y="1770117"/>
            <a:ext cx="348040" cy="351880"/>
            <a:chOff x="6265550" y="2363400"/>
            <a:chExt cx="267950" cy="269950"/>
          </a:xfrm>
        </p:grpSpPr>
        <p:sp>
          <p:nvSpPr>
            <p:cNvPr id="11501" name="Google Shape;11501;p93"/>
            <p:cNvSpPr/>
            <p:nvPr/>
          </p:nvSpPr>
          <p:spPr>
            <a:xfrm>
              <a:off x="6344750" y="2506525"/>
              <a:ext cx="15500" cy="15500"/>
            </a:xfrm>
            <a:custGeom>
              <a:rect b="b" l="l" r="r" t="t"/>
              <a:pathLst>
                <a:path extrusionOk="0" h="620" w="62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3"/>
            <p:cNvSpPr/>
            <p:nvPr/>
          </p:nvSpPr>
          <p:spPr>
            <a:xfrm>
              <a:off x="6265550" y="2363400"/>
              <a:ext cx="267950" cy="269950"/>
            </a:xfrm>
            <a:custGeom>
              <a:rect b="b" l="l" r="r" t="t"/>
              <a:pathLst>
                <a:path extrusionOk="0" h="10798" w="10718">
                  <a:moveTo>
                    <a:pt x="9188" y="5722"/>
                  </a:moveTo>
                  <a:cubicBezTo>
                    <a:pt x="9336" y="5722"/>
                    <a:pt x="9455" y="5835"/>
                    <a:pt x="9455" y="5987"/>
                  </a:cubicBezTo>
                  <a:cubicBezTo>
                    <a:pt x="9479" y="6178"/>
                    <a:pt x="9336" y="6345"/>
                    <a:pt x="9146" y="6345"/>
                  </a:cubicBezTo>
                  <a:lnTo>
                    <a:pt x="6621" y="6345"/>
                  </a:lnTo>
                  <a:cubicBezTo>
                    <a:pt x="6455" y="6345"/>
                    <a:pt x="6336" y="6226"/>
                    <a:pt x="6312" y="6059"/>
                  </a:cubicBezTo>
                  <a:cubicBezTo>
                    <a:pt x="6267" y="5881"/>
                    <a:pt x="6410" y="5723"/>
                    <a:pt x="6585" y="5723"/>
                  </a:cubicBezTo>
                  <a:cubicBezTo>
                    <a:pt x="6597" y="5723"/>
                    <a:pt x="6609" y="5724"/>
                    <a:pt x="6621" y="5725"/>
                  </a:cubicBezTo>
                  <a:lnTo>
                    <a:pt x="9146" y="5725"/>
                  </a:lnTo>
                  <a:cubicBezTo>
                    <a:pt x="9160" y="5723"/>
                    <a:pt x="9174" y="5722"/>
                    <a:pt x="9188" y="5722"/>
                  </a:cubicBezTo>
                  <a:close/>
                  <a:moveTo>
                    <a:pt x="9146" y="6964"/>
                  </a:moveTo>
                  <a:cubicBezTo>
                    <a:pt x="9312" y="6964"/>
                    <a:pt x="9455" y="7083"/>
                    <a:pt x="9455" y="7250"/>
                  </a:cubicBezTo>
                  <a:cubicBezTo>
                    <a:pt x="9479" y="7440"/>
                    <a:pt x="9336" y="7607"/>
                    <a:pt x="9146" y="7607"/>
                  </a:cubicBezTo>
                  <a:lnTo>
                    <a:pt x="6621" y="7607"/>
                  </a:lnTo>
                  <a:cubicBezTo>
                    <a:pt x="6455" y="7607"/>
                    <a:pt x="6336" y="7488"/>
                    <a:pt x="6312" y="7321"/>
                  </a:cubicBezTo>
                  <a:cubicBezTo>
                    <a:pt x="6288" y="7130"/>
                    <a:pt x="6431" y="6988"/>
                    <a:pt x="6621" y="6988"/>
                  </a:cubicBezTo>
                  <a:lnTo>
                    <a:pt x="6621" y="6964"/>
                  </a:lnTo>
                  <a:close/>
                  <a:moveTo>
                    <a:pt x="9146" y="8226"/>
                  </a:moveTo>
                  <a:cubicBezTo>
                    <a:pt x="9312" y="8226"/>
                    <a:pt x="9455" y="8345"/>
                    <a:pt x="9455" y="8512"/>
                  </a:cubicBezTo>
                  <a:cubicBezTo>
                    <a:pt x="9479" y="8702"/>
                    <a:pt x="9336" y="8845"/>
                    <a:pt x="9146" y="8869"/>
                  </a:cubicBezTo>
                  <a:lnTo>
                    <a:pt x="6621" y="8869"/>
                  </a:lnTo>
                  <a:cubicBezTo>
                    <a:pt x="6455" y="8869"/>
                    <a:pt x="6336" y="8750"/>
                    <a:pt x="6312" y="8583"/>
                  </a:cubicBezTo>
                  <a:cubicBezTo>
                    <a:pt x="6288" y="8393"/>
                    <a:pt x="6431" y="8250"/>
                    <a:pt x="6621" y="8250"/>
                  </a:cubicBezTo>
                  <a:lnTo>
                    <a:pt x="6621" y="8226"/>
                  </a:lnTo>
                  <a:close/>
                  <a:moveTo>
                    <a:pt x="3481" y="5086"/>
                  </a:moveTo>
                  <a:cubicBezTo>
                    <a:pt x="3966" y="5086"/>
                    <a:pt x="4430" y="5458"/>
                    <a:pt x="4430" y="6035"/>
                  </a:cubicBezTo>
                  <a:cubicBezTo>
                    <a:pt x="4430" y="6559"/>
                    <a:pt x="4002" y="6964"/>
                    <a:pt x="3478" y="6964"/>
                  </a:cubicBezTo>
                  <a:cubicBezTo>
                    <a:pt x="4335" y="6964"/>
                    <a:pt x="5050" y="7678"/>
                    <a:pt x="5050" y="8536"/>
                  </a:cubicBezTo>
                  <a:cubicBezTo>
                    <a:pt x="5073" y="8774"/>
                    <a:pt x="4907" y="8893"/>
                    <a:pt x="4740" y="8893"/>
                  </a:cubicBezTo>
                  <a:cubicBezTo>
                    <a:pt x="4573" y="8893"/>
                    <a:pt x="4407" y="8774"/>
                    <a:pt x="4430" y="8536"/>
                  </a:cubicBezTo>
                  <a:cubicBezTo>
                    <a:pt x="4430" y="7904"/>
                    <a:pt x="3954" y="7589"/>
                    <a:pt x="3478" y="7589"/>
                  </a:cubicBezTo>
                  <a:cubicBezTo>
                    <a:pt x="3001" y="7589"/>
                    <a:pt x="2525" y="7904"/>
                    <a:pt x="2525" y="8536"/>
                  </a:cubicBezTo>
                  <a:cubicBezTo>
                    <a:pt x="2549" y="8774"/>
                    <a:pt x="2382" y="8893"/>
                    <a:pt x="2216" y="8893"/>
                  </a:cubicBezTo>
                  <a:cubicBezTo>
                    <a:pt x="2049" y="8893"/>
                    <a:pt x="1882" y="8774"/>
                    <a:pt x="1906" y="8536"/>
                  </a:cubicBezTo>
                  <a:cubicBezTo>
                    <a:pt x="1906" y="7678"/>
                    <a:pt x="2620" y="6988"/>
                    <a:pt x="3478" y="6988"/>
                  </a:cubicBezTo>
                  <a:lnTo>
                    <a:pt x="3478" y="6964"/>
                  </a:lnTo>
                  <a:cubicBezTo>
                    <a:pt x="2644" y="6964"/>
                    <a:pt x="2216" y="5964"/>
                    <a:pt x="2811" y="5368"/>
                  </a:cubicBezTo>
                  <a:cubicBezTo>
                    <a:pt x="3006" y="5174"/>
                    <a:pt x="3246" y="5086"/>
                    <a:pt x="3481" y="5086"/>
                  </a:cubicBezTo>
                  <a:close/>
                  <a:moveTo>
                    <a:pt x="7254" y="1"/>
                  </a:moveTo>
                  <a:cubicBezTo>
                    <a:pt x="7140" y="1"/>
                    <a:pt x="7029" y="66"/>
                    <a:pt x="6978" y="224"/>
                  </a:cubicBezTo>
                  <a:lnTo>
                    <a:pt x="5407" y="3439"/>
                  </a:lnTo>
                  <a:lnTo>
                    <a:pt x="3764" y="201"/>
                  </a:lnTo>
                  <a:cubicBezTo>
                    <a:pt x="3702" y="86"/>
                    <a:pt x="3601" y="37"/>
                    <a:pt x="3499" y="37"/>
                  </a:cubicBezTo>
                  <a:cubicBezTo>
                    <a:pt x="3284" y="37"/>
                    <a:pt x="3063" y="252"/>
                    <a:pt x="3192" y="510"/>
                  </a:cubicBezTo>
                  <a:lnTo>
                    <a:pt x="4907" y="3844"/>
                  </a:lnTo>
                  <a:lnTo>
                    <a:pt x="930" y="3844"/>
                  </a:lnTo>
                  <a:cubicBezTo>
                    <a:pt x="406" y="3844"/>
                    <a:pt x="1" y="4249"/>
                    <a:pt x="1" y="4773"/>
                  </a:cubicBezTo>
                  <a:lnTo>
                    <a:pt x="1" y="9845"/>
                  </a:lnTo>
                  <a:cubicBezTo>
                    <a:pt x="1" y="10369"/>
                    <a:pt x="430" y="10774"/>
                    <a:pt x="930" y="10798"/>
                  </a:cubicBezTo>
                  <a:lnTo>
                    <a:pt x="930" y="10774"/>
                  </a:lnTo>
                  <a:lnTo>
                    <a:pt x="9789" y="10774"/>
                  </a:lnTo>
                  <a:cubicBezTo>
                    <a:pt x="10313" y="10774"/>
                    <a:pt x="10717" y="10345"/>
                    <a:pt x="10717" y="9822"/>
                  </a:cubicBezTo>
                  <a:lnTo>
                    <a:pt x="10717" y="4773"/>
                  </a:lnTo>
                  <a:cubicBezTo>
                    <a:pt x="10717" y="4249"/>
                    <a:pt x="10313" y="3820"/>
                    <a:pt x="9789" y="3820"/>
                  </a:cubicBezTo>
                  <a:lnTo>
                    <a:pt x="5907" y="3820"/>
                  </a:lnTo>
                  <a:lnTo>
                    <a:pt x="7526" y="486"/>
                  </a:lnTo>
                  <a:cubicBezTo>
                    <a:pt x="7681" y="223"/>
                    <a:pt x="7464" y="1"/>
                    <a:pt x="72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3" name="Google Shape;11503;p93"/>
          <p:cNvSpPr/>
          <p:nvPr/>
        </p:nvSpPr>
        <p:spPr>
          <a:xfrm>
            <a:off x="7726824" y="2329015"/>
            <a:ext cx="406815" cy="349729"/>
          </a:xfrm>
          <a:custGeom>
            <a:rect b="b" l="l" r="r" t="t"/>
            <a:pathLst>
              <a:path extrusionOk="0" h="10732" w="12528">
                <a:moveTo>
                  <a:pt x="7169" y="1239"/>
                </a:moveTo>
                <a:cubicBezTo>
                  <a:pt x="7336" y="1239"/>
                  <a:pt x="7503" y="1358"/>
                  <a:pt x="7479" y="1596"/>
                </a:cubicBezTo>
                <a:lnTo>
                  <a:pt x="7479" y="2215"/>
                </a:lnTo>
                <a:cubicBezTo>
                  <a:pt x="7503" y="2453"/>
                  <a:pt x="7336" y="2572"/>
                  <a:pt x="7169" y="2572"/>
                </a:cubicBezTo>
                <a:cubicBezTo>
                  <a:pt x="7002" y="2572"/>
                  <a:pt x="6836" y="2453"/>
                  <a:pt x="6860" y="2215"/>
                </a:cubicBezTo>
                <a:lnTo>
                  <a:pt x="6860" y="1596"/>
                </a:lnTo>
                <a:cubicBezTo>
                  <a:pt x="6836" y="1358"/>
                  <a:pt x="7002" y="1239"/>
                  <a:pt x="7169" y="1239"/>
                </a:cubicBezTo>
                <a:close/>
                <a:moveTo>
                  <a:pt x="9829" y="2390"/>
                </a:moveTo>
                <a:cubicBezTo>
                  <a:pt x="9989" y="2390"/>
                  <a:pt x="10146" y="2519"/>
                  <a:pt x="10146" y="2715"/>
                </a:cubicBezTo>
                <a:cubicBezTo>
                  <a:pt x="10146" y="2894"/>
                  <a:pt x="9991" y="3017"/>
                  <a:pt x="9832" y="3017"/>
                </a:cubicBezTo>
                <a:cubicBezTo>
                  <a:pt x="9758" y="3017"/>
                  <a:pt x="9683" y="2990"/>
                  <a:pt x="9622" y="2929"/>
                </a:cubicBezTo>
                <a:cubicBezTo>
                  <a:pt x="9503" y="2810"/>
                  <a:pt x="9503" y="2596"/>
                  <a:pt x="9622" y="2477"/>
                </a:cubicBezTo>
                <a:cubicBezTo>
                  <a:pt x="9682" y="2417"/>
                  <a:pt x="9756" y="2390"/>
                  <a:pt x="9829" y="2390"/>
                </a:cubicBezTo>
                <a:close/>
                <a:moveTo>
                  <a:pt x="4502" y="2388"/>
                </a:moveTo>
                <a:cubicBezTo>
                  <a:pt x="4579" y="2388"/>
                  <a:pt x="4657" y="2417"/>
                  <a:pt x="4716" y="2477"/>
                </a:cubicBezTo>
                <a:cubicBezTo>
                  <a:pt x="4859" y="2596"/>
                  <a:pt x="4859" y="2810"/>
                  <a:pt x="4716" y="2929"/>
                </a:cubicBezTo>
                <a:cubicBezTo>
                  <a:pt x="4657" y="2989"/>
                  <a:pt x="4579" y="3019"/>
                  <a:pt x="4502" y="3019"/>
                </a:cubicBezTo>
                <a:cubicBezTo>
                  <a:pt x="4424" y="3019"/>
                  <a:pt x="4347" y="2989"/>
                  <a:pt x="4288" y="2929"/>
                </a:cubicBezTo>
                <a:cubicBezTo>
                  <a:pt x="4168" y="2787"/>
                  <a:pt x="4168" y="2596"/>
                  <a:pt x="4288" y="2477"/>
                </a:cubicBezTo>
                <a:cubicBezTo>
                  <a:pt x="4347" y="2417"/>
                  <a:pt x="4424" y="2388"/>
                  <a:pt x="4502" y="2388"/>
                </a:cubicBezTo>
                <a:close/>
                <a:moveTo>
                  <a:pt x="4026" y="5049"/>
                </a:moveTo>
                <a:cubicBezTo>
                  <a:pt x="4407" y="5073"/>
                  <a:pt x="4407" y="5644"/>
                  <a:pt x="4026" y="5668"/>
                </a:cubicBezTo>
                <a:lnTo>
                  <a:pt x="3406" y="5668"/>
                </a:lnTo>
                <a:cubicBezTo>
                  <a:pt x="3025" y="5644"/>
                  <a:pt x="3025" y="5073"/>
                  <a:pt x="3406" y="5049"/>
                </a:cubicBezTo>
                <a:close/>
                <a:moveTo>
                  <a:pt x="10269" y="5047"/>
                </a:moveTo>
                <a:cubicBezTo>
                  <a:pt x="10283" y="5047"/>
                  <a:pt x="10298" y="5047"/>
                  <a:pt x="10313" y="5049"/>
                </a:cubicBezTo>
                <a:lnTo>
                  <a:pt x="10932" y="5049"/>
                </a:lnTo>
                <a:cubicBezTo>
                  <a:pt x="11122" y="5049"/>
                  <a:pt x="11265" y="5192"/>
                  <a:pt x="11265" y="5382"/>
                </a:cubicBezTo>
                <a:lnTo>
                  <a:pt x="11241" y="5382"/>
                </a:lnTo>
                <a:cubicBezTo>
                  <a:pt x="11241" y="5549"/>
                  <a:pt x="11098" y="5692"/>
                  <a:pt x="10932" y="5692"/>
                </a:cubicBezTo>
                <a:lnTo>
                  <a:pt x="10313" y="5692"/>
                </a:lnTo>
                <a:cubicBezTo>
                  <a:pt x="10298" y="5693"/>
                  <a:pt x="10283" y="5694"/>
                  <a:pt x="10269" y="5694"/>
                </a:cubicBezTo>
                <a:cubicBezTo>
                  <a:pt x="9851" y="5694"/>
                  <a:pt x="9851" y="5047"/>
                  <a:pt x="10269" y="5047"/>
                </a:cubicBezTo>
                <a:close/>
                <a:moveTo>
                  <a:pt x="7169" y="3191"/>
                </a:moveTo>
                <a:cubicBezTo>
                  <a:pt x="7318" y="3191"/>
                  <a:pt x="7467" y="3287"/>
                  <a:pt x="7479" y="3477"/>
                </a:cubicBezTo>
                <a:lnTo>
                  <a:pt x="7479" y="5239"/>
                </a:lnTo>
                <a:lnTo>
                  <a:pt x="9265" y="7026"/>
                </a:lnTo>
                <a:cubicBezTo>
                  <a:pt x="9408" y="7145"/>
                  <a:pt x="9408" y="7359"/>
                  <a:pt x="9289" y="7478"/>
                </a:cubicBezTo>
                <a:cubicBezTo>
                  <a:pt x="9217" y="7538"/>
                  <a:pt x="9134" y="7567"/>
                  <a:pt x="9053" y="7567"/>
                </a:cubicBezTo>
                <a:cubicBezTo>
                  <a:pt x="8973" y="7567"/>
                  <a:pt x="8896" y="7538"/>
                  <a:pt x="8836" y="7478"/>
                </a:cubicBezTo>
                <a:lnTo>
                  <a:pt x="6955" y="5597"/>
                </a:lnTo>
                <a:cubicBezTo>
                  <a:pt x="6883" y="5525"/>
                  <a:pt x="6860" y="5454"/>
                  <a:pt x="6860" y="5382"/>
                </a:cubicBezTo>
                <a:lnTo>
                  <a:pt x="6860" y="3477"/>
                </a:lnTo>
                <a:cubicBezTo>
                  <a:pt x="6871" y="3287"/>
                  <a:pt x="7020" y="3191"/>
                  <a:pt x="7169" y="3191"/>
                </a:cubicBezTo>
                <a:close/>
                <a:moveTo>
                  <a:pt x="4502" y="7716"/>
                </a:moveTo>
                <a:cubicBezTo>
                  <a:pt x="4788" y="7716"/>
                  <a:pt x="4931" y="8050"/>
                  <a:pt x="4716" y="8240"/>
                </a:cubicBezTo>
                <a:cubicBezTo>
                  <a:pt x="4657" y="8312"/>
                  <a:pt x="4579" y="8347"/>
                  <a:pt x="4502" y="8347"/>
                </a:cubicBezTo>
                <a:cubicBezTo>
                  <a:pt x="4424" y="8347"/>
                  <a:pt x="4347" y="8312"/>
                  <a:pt x="4288" y="8240"/>
                </a:cubicBezTo>
                <a:cubicBezTo>
                  <a:pt x="4097" y="8050"/>
                  <a:pt x="4216" y="7716"/>
                  <a:pt x="4502" y="7716"/>
                </a:cubicBezTo>
                <a:close/>
                <a:moveTo>
                  <a:pt x="9836" y="7722"/>
                </a:moveTo>
                <a:cubicBezTo>
                  <a:pt x="9914" y="7722"/>
                  <a:pt x="9991" y="7752"/>
                  <a:pt x="10051" y="7811"/>
                </a:cubicBezTo>
                <a:cubicBezTo>
                  <a:pt x="10170" y="7931"/>
                  <a:pt x="10170" y="8145"/>
                  <a:pt x="10051" y="8264"/>
                </a:cubicBezTo>
                <a:cubicBezTo>
                  <a:pt x="9986" y="8323"/>
                  <a:pt x="9916" y="8348"/>
                  <a:pt x="9848" y="8348"/>
                </a:cubicBezTo>
                <a:cubicBezTo>
                  <a:pt x="9616" y="8348"/>
                  <a:pt x="9419" y="8051"/>
                  <a:pt x="9622" y="7811"/>
                </a:cubicBezTo>
                <a:cubicBezTo>
                  <a:pt x="9682" y="7752"/>
                  <a:pt x="9759" y="7722"/>
                  <a:pt x="9836" y="7722"/>
                </a:cubicBezTo>
                <a:close/>
                <a:moveTo>
                  <a:pt x="7172" y="8169"/>
                </a:moveTo>
                <a:cubicBezTo>
                  <a:pt x="7342" y="8169"/>
                  <a:pt x="7514" y="8288"/>
                  <a:pt x="7503" y="8526"/>
                </a:cubicBezTo>
                <a:lnTo>
                  <a:pt x="7503" y="9145"/>
                </a:lnTo>
                <a:cubicBezTo>
                  <a:pt x="7479" y="9336"/>
                  <a:pt x="7330" y="9431"/>
                  <a:pt x="7181" y="9431"/>
                </a:cubicBezTo>
                <a:cubicBezTo>
                  <a:pt x="7032" y="9431"/>
                  <a:pt x="6883" y="9336"/>
                  <a:pt x="6860" y="9145"/>
                </a:cubicBezTo>
                <a:lnTo>
                  <a:pt x="6860" y="8526"/>
                </a:lnTo>
                <a:cubicBezTo>
                  <a:pt x="6836" y="8288"/>
                  <a:pt x="7002" y="8169"/>
                  <a:pt x="7172" y="8169"/>
                </a:cubicBezTo>
                <a:close/>
                <a:moveTo>
                  <a:pt x="7169" y="0"/>
                </a:moveTo>
                <a:cubicBezTo>
                  <a:pt x="2406" y="0"/>
                  <a:pt x="1" y="5787"/>
                  <a:pt x="3383" y="9145"/>
                </a:cubicBezTo>
                <a:cubicBezTo>
                  <a:pt x="4478" y="10241"/>
                  <a:pt x="5824" y="10731"/>
                  <a:pt x="7142" y="10731"/>
                </a:cubicBezTo>
                <a:cubicBezTo>
                  <a:pt x="9893" y="10731"/>
                  <a:pt x="12527" y="8595"/>
                  <a:pt x="12527" y="5359"/>
                </a:cubicBezTo>
                <a:cubicBezTo>
                  <a:pt x="12504" y="2406"/>
                  <a:pt x="10122" y="24"/>
                  <a:pt x="7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4" name="Google Shape;11504;p93"/>
          <p:cNvGrpSpPr/>
          <p:nvPr/>
        </p:nvGrpSpPr>
        <p:grpSpPr>
          <a:xfrm>
            <a:off x="7034906" y="2329188"/>
            <a:ext cx="348040" cy="350022"/>
            <a:chOff x="5687450" y="2792300"/>
            <a:chExt cx="267950" cy="268525"/>
          </a:xfrm>
        </p:grpSpPr>
        <p:sp>
          <p:nvSpPr>
            <p:cNvPr id="11505" name="Google Shape;11505;p93"/>
            <p:cNvSpPr/>
            <p:nvPr/>
          </p:nvSpPr>
          <p:spPr>
            <a:xfrm>
              <a:off x="5747600" y="2871475"/>
              <a:ext cx="128625" cy="110275"/>
            </a:xfrm>
            <a:custGeom>
              <a:rect b="b" l="l" r="r" t="t"/>
              <a:pathLst>
                <a:path extrusionOk="0" h="4411" w="5145">
                  <a:moveTo>
                    <a:pt x="2060" y="989"/>
                  </a:moveTo>
                  <a:cubicBezTo>
                    <a:pt x="2144" y="989"/>
                    <a:pt x="2227" y="1025"/>
                    <a:pt x="2286" y="1096"/>
                  </a:cubicBezTo>
                  <a:lnTo>
                    <a:pt x="2548" y="1358"/>
                  </a:lnTo>
                  <a:cubicBezTo>
                    <a:pt x="2679" y="1299"/>
                    <a:pt x="2816" y="1269"/>
                    <a:pt x="2953" y="1269"/>
                  </a:cubicBezTo>
                  <a:cubicBezTo>
                    <a:pt x="3090" y="1269"/>
                    <a:pt x="3227" y="1299"/>
                    <a:pt x="3358" y="1358"/>
                  </a:cubicBezTo>
                  <a:lnTo>
                    <a:pt x="3620" y="1096"/>
                  </a:lnTo>
                  <a:cubicBezTo>
                    <a:pt x="3686" y="1030"/>
                    <a:pt x="3761" y="1002"/>
                    <a:pt x="3834" y="1002"/>
                  </a:cubicBezTo>
                  <a:cubicBezTo>
                    <a:pt x="4076" y="1002"/>
                    <a:pt x="4292" y="1311"/>
                    <a:pt x="4073" y="1549"/>
                  </a:cubicBezTo>
                  <a:lnTo>
                    <a:pt x="3811" y="1811"/>
                  </a:lnTo>
                  <a:cubicBezTo>
                    <a:pt x="3858" y="1930"/>
                    <a:pt x="3906" y="2072"/>
                    <a:pt x="3906" y="2215"/>
                  </a:cubicBezTo>
                  <a:cubicBezTo>
                    <a:pt x="3906" y="2358"/>
                    <a:pt x="3858" y="2477"/>
                    <a:pt x="3811" y="2620"/>
                  </a:cubicBezTo>
                  <a:lnTo>
                    <a:pt x="4073" y="2882"/>
                  </a:lnTo>
                  <a:cubicBezTo>
                    <a:pt x="4192" y="3001"/>
                    <a:pt x="4192" y="3192"/>
                    <a:pt x="4073" y="3311"/>
                  </a:cubicBezTo>
                  <a:cubicBezTo>
                    <a:pt x="4001" y="3370"/>
                    <a:pt x="3918" y="3400"/>
                    <a:pt x="3837" y="3400"/>
                  </a:cubicBezTo>
                  <a:cubicBezTo>
                    <a:pt x="3757" y="3400"/>
                    <a:pt x="3680" y="3370"/>
                    <a:pt x="3620" y="3311"/>
                  </a:cubicBezTo>
                  <a:lnTo>
                    <a:pt x="3358" y="3049"/>
                  </a:lnTo>
                  <a:cubicBezTo>
                    <a:pt x="3227" y="3120"/>
                    <a:pt x="3090" y="3156"/>
                    <a:pt x="2953" y="3156"/>
                  </a:cubicBezTo>
                  <a:cubicBezTo>
                    <a:pt x="2816" y="3156"/>
                    <a:pt x="2679" y="3120"/>
                    <a:pt x="2548" y="3049"/>
                  </a:cubicBezTo>
                  <a:lnTo>
                    <a:pt x="2286" y="3311"/>
                  </a:lnTo>
                  <a:cubicBezTo>
                    <a:pt x="2219" y="3384"/>
                    <a:pt x="2141" y="3415"/>
                    <a:pt x="2067" y="3415"/>
                  </a:cubicBezTo>
                  <a:cubicBezTo>
                    <a:pt x="1827" y="3415"/>
                    <a:pt x="1616" y="3100"/>
                    <a:pt x="1834" y="2882"/>
                  </a:cubicBezTo>
                  <a:lnTo>
                    <a:pt x="2096" y="2620"/>
                  </a:lnTo>
                  <a:cubicBezTo>
                    <a:pt x="2048" y="2477"/>
                    <a:pt x="2001" y="2358"/>
                    <a:pt x="2001" y="2215"/>
                  </a:cubicBezTo>
                  <a:cubicBezTo>
                    <a:pt x="2001" y="2072"/>
                    <a:pt x="2048" y="1930"/>
                    <a:pt x="2096" y="1811"/>
                  </a:cubicBezTo>
                  <a:lnTo>
                    <a:pt x="1834" y="1549"/>
                  </a:lnTo>
                  <a:cubicBezTo>
                    <a:pt x="1715" y="1406"/>
                    <a:pt x="1715" y="1215"/>
                    <a:pt x="1834" y="1096"/>
                  </a:cubicBezTo>
                  <a:cubicBezTo>
                    <a:pt x="1893" y="1025"/>
                    <a:pt x="1977" y="989"/>
                    <a:pt x="2060" y="989"/>
                  </a:cubicBezTo>
                  <a:close/>
                  <a:moveTo>
                    <a:pt x="2953" y="1"/>
                  </a:moveTo>
                  <a:cubicBezTo>
                    <a:pt x="1000" y="1"/>
                    <a:pt x="0" y="2382"/>
                    <a:pt x="1405" y="3763"/>
                  </a:cubicBezTo>
                  <a:cubicBezTo>
                    <a:pt x="1852" y="4210"/>
                    <a:pt x="2402" y="4410"/>
                    <a:pt x="2940" y="4410"/>
                  </a:cubicBezTo>
                  <a:cubicBezTo>
                    <a:pt x="4066" y="4410"/>
                    <a:pt x="5144" y="3536"/>
                    <a:pt x="5144" y="2215"/>
                  </a:cubicBezTo>
                  <a:cubicBezTo>
                    <a:pt x="5144" y="1001"/>
                    <a:pt x="4168"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93"/>
            <p:cNvSpPr/>
            <p:nvPr/>
          </p:nvSpPr>
          <p:spPr>
            <a:xfrm>
              <a:off x="5813675" y="2918500"/>
              <a:ext cx="15500" cy="16100"/>
            </a:xfrm>
            <a:custGeom>
              <a:rect b="b" l="l" r="r" t="t"/>
              <a:pathLst>
                <a:path extrusionOk="0" h="644" w="62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93"/>
            <p:cNvSpPr/>
            <p:nvPr/>
          </p:nvSpPr>
          <p:spPr>
            <a:xfrm>
              <a:off x="5726750" y="2839925"/>
              <a:ext cx="181025" cy="173275"/>
            </a:xfrm>
            <a:custGeom>
              <a:rect b="b" l="l" r="r" t="t"/>
              <a:pathLst>
                <a:path extrusionOk="0" h="6931" w="7241">
                  <a:moveTo>
                    <a:pt x="3772" y="640"/>
                  </a:moveTo>
                  <a:cubicBezTo>
                    <a:pt x="5227" y="640"/>
                    <a:pt x="6621" y="1770"/>
                    <a:pt x="6621" y="3477"/>
                  </a:cubicBezTo>
                  <a:cubicBezTo>
                    <a:pt x="6621" y="5025"/>
                    <a:pt x="5359" y="6287"/>
                    <a:pt x="3787" y="6311"/>
                  </a:cubicBezTo>
                  <a:cubicBezTo>
                    <a:pt x="1263" y="6311"/>
                    <a:pt x="1" y="3263"/>
                    <a:pt x="1787" y="1477"/>
                  </a:cubicBezTo>
                  <a:cubicBezTo>
                    <a:pt x="2365" y="899"/>
                    <a:pt x="3075" y="640"/>
                    <a:pt x="3772" y="640"/>
                  </a:cubicBezTo>
                  <a:close/>
                  <a:moveTo>
                    <a:pt x="334" y="0"/>
                  </a:moveTo>
                  <a:lnTo>
                    <a:pt x="334" y="6930"/>
                  </a:lnTo>
                  <a:lnTo>
                    <a:pt x="7240" y="6930"/>
                  </a:lnTo>
                  <a:lnTo>
                    <a:pt x="7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3"/>
            <p:cNvSpPr/>
            <p:nvPr/>
          </p:nvSpPr>
          <p:spPr>
            <a:xfrm>
              <a:off x="5687450" y="2792300"/>
              <a:ext cx="267950" cy="268525"/>
            </a:xfrm>
            <a:custGeom>
              <a:rect b="b" l="l" r="r" t="t"/>
              <a:pathLst>
                <a:path extrusionOk="0" h="10741" w="10718">
                  <a:moveTo>
                    <a:pt x="311" y="0"/>
                  </a:moveTo>
                  <a:cubicBezTo>
                    <a:pt x="144" y="0"/>
                    <a:pt x="1" y="143"/>
                    <a:pt x="1" y="334"/>
                  </a:cubicBezTo>
                  <a:lnTo>
                    <a:pt x="1" y="2548"/>
                  </a:lnTo>
                  <a:lnTo>
                    <a:pt x="1287" y="2548"/>
                  </a:lnTo>
                  <a:lnTo>
                    <a:pt x="1287" y="1596"/>
                  </a:lnTo>
                  <a:cubicBezTo>
                    <a:pt x="1263" y="1429"/>
                    <a:pt x="1406" y="1286"/>
                    <a:pt x="1597" y="1286"/>
                  </a:cubicBezTo>
                  <a:lnTo>
                    <a:pt x="9122" y="1286"/>
                  </a:lnTo>
                  <a:cubicBezTo>
                    <a:pt x="9312" y="1286"/>
                    <a:pt x="9455" y="1429"/>
                    <a:pt x="9455" y="1596"/>
                  </a:cubicBezTo>
                  <a:lnTo>
                    <a:pt x="9455" y="9145"/>
                  </a:lnTo>
                  <a:cubicBezTo>
                    <a:pt x="9432" y="9312"/>
                    <a:pt x="9289" y="9455"/>
                    <a:pt x="9122" y="9455"/>
                  </a:cubicBezTo>
                  <a:lnTo>
                    <a:pt x="1597" y="9455"/>
                  </a:lnTo>
                  <a:cubicBezTo>
                    <a:pt x="1406" y="9455"/>
                    <a:pt x="1263" y="9312"/>
                    <a:pt x="1287" y="9145"/>
                  </a:cubicBezTo>
                  <a:lnTo>
                    <a:pt x="1287" y="8216"/>
                  </a:lnTo>
                  <a:lnTo>
                    <a:pt x="1" y="8216"/>
                  </a:lnTo>
                  <a:lnTo>
                    <a:pt x="1" y="10431"/>
                  </a:lnTo>
                  <a:cubicBezTo>
                    <a:pt x="1" y="10598"/>
                    <a:pt x="144" y="10741"/>
                    <a:pt x="311" y="10741"/>
                  </a:cubicBezTo>
                  <a:lnTo>
                    <a:pt x="10408" y="10741"/>
                  </a:lnTo>
                  <a:cubicBezTo>
                    <a:pt x="10575" y="10741"/>
                    <a:pt x="10718" y="10598"/>
                    <a:pt x="10718" y="10431"/>
                  </a:cubicBezTo>
                  <a:lnTo>
                    <a:pt x="10718" y="334"/>
                  </a:lnTo>
                  <a:cubicBezTo>
                    <a:pt x="10718" y="143"/>
                    <a:pt x="10575" y="0"/>
                    <a:pt x="10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3"/>
            <p:cNvSpPr/>
            <p:nvPr/>
          </p:nvSpPr>
          <p:spPr>
            <a:xfrm>
              <a:off x="5687450" y="2871475"/>
              <a:ext cx="32175" cy="110175"/>
            </a:xfrm>
            <a:custGeom>
              <a:rect b="b" l="l" r="r" t="t"/>
              <a:pathLst>
                <a:path extrusionOk="0" h="4407" w="1287">
                  <a:moveTo>
                    <a:pt x="1" y="1"/>
                  </a:moveTo>
                  <a:lnTo>
                    <a:pt x="1" y="4406"/>
                  </a:lnTo>
                  <a:lnTo>
                    <a:pt x="1287" y="4406"/>
                  </a:lnTo>
                  <a:lnTo>
                    <a:pt x="12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93"/>
          <p:cNvGrpSpPr/>
          <p:nvPr/>
        </p:nvGrpSpPr>
        <p:grpSpPr>
          <a:xfrm>
            <a:off x="6345904" y="2333848"/>
            <a:ext cx="225067" cy="345949"/>
            <a:chOff x="5157000" y="2795875"/>
            <a:chExt cx="173275" cy="265400"/>
          </a:xfrm>
        </p:grpSpPr>
        <p:sp>
          <p:nvSpPr>
            <p:cNvPr id="11511" name="Google Shape;11511;p93"/>
            <p:cNvSpPr/>
            <p:nvPr/>
          </p:nvSpPr>
          <p:spPr>
            <a:xfrm>
              <a:off x="5157000" y="2903025"/>
              <a:ext cx="173275" cy="158250"/>
            </a:xfrm>
            <a:custGeom>
              <a:rect b="b" l="l" r="r" t="t"/>
              <a:pathLst>
                <a:path extrusionOk="0" h="6330" w="6931">
                  <a:moveTo>
                    <a:pt x="4096" y="1882"/>
                  </a:moveTo>
                  <a:cubicBezTo>
                    <a:pt x="4477" y="1930"/>
                    <a:pt x="4477" y="2477"/>
                    <a:pt x="4096" y="2525"/>
                  </a:cubicBezTo>
                  <a:lnTo>
                    <a:pt x="3787" y="2525"/>
                  </a:lnTo>
                  <a:lnTo>
                    <a:pt x="3787" y="4097"/>
                  </a:lnTo>
                  <a:cubicBezTo>
                    <a:pt x="3763" y="4287"/>
                    <a:pt x="3614" y="4383"/>
                    <a:pt x="3468" y="4383"/>
                  </a:cubicBezTo>
                  <a:cubicBezTo>
                    <a:pt x="3322" y="4383"/>
                    <a:pt x="3180" y="4287"/>
                    <a:pt x="3168" y="4097"/>
                  </a:cubicBezTo>
                  <a:lnTo>
                    <a:pt x="3168" y="2525"/>
                  </a:lnTo>
                  <a:lnTo>
                    <a:pt x="2834" y="2525"/>
                  </a:lnTo>
                  <a:cubicBezTo>
                    <a:pt x="2453" y="2477"/>
                    <a:pt x="2453" y="1930"/>
                    <a:pt x="2834" y="1882"/>
                  </a:cubicBezTo>
                  <a:close/>
                  <a:moveTo>
                    <a:pt x="310" y="1"/>
                  </a:moveTo>
                  <a:cubicBezTo>
                    <a:pt x="143" y="1"/>
                    <a:pt x="0" y="144"/>
                    <a:pt x="24" y="310"/>
                  </a:cubicBezTo>
                  <a:lnTo>
                    <a:pt x="24" y="5383"/>
                  </a:lnTo>
                  <a:cubicBezTo>
                    <a:pt x="24" y="5502"/>
                    <a:pt x="72" y="5597"/>
                    <a:pt x="191" y="5669"/>
                  </a:cubicBezTo>
                  <a:cubicBezTo>
                    <a:pt x="1239" y="6109"/>
                    <a:pt x="2352" y="6329"/>
                    <a:pt x="3468" y="6329"/>
                  </a:cubicBezTo>
                  <a:cubicBezTo>
                    <a:pt x="4585" y="6329"/>
                    <a:pt x="5704" y="6109"/>
                    <a:pt x="6764" y="5669"/>
                  </a:cubicBezTo>
                  <a:cubicBezTo>
                    <a:pt x="6859" y="5597"/>
                    <a:pt x="6930" y="5502"/>
                    <a:pt x="6930" y="5383"/>
                  </a:cubicBezTo>
                  <a:lnTo>
                    <a:pt x="6930" y="310"/>
                  </a:lnTo>
                  <a:cubicBezTo>
                    <a:pt x="6930" y="144"/>
                    <a:pt x="6787" y="1"/>
                    <a:pt x="6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3"/>
            <p:cNvSpPr/>
            <p:nvPr/>
          </p:nvSpPr>
          <p:spPr>
            <a:xfrm>
              <a:off x="5173075" y="2795875"/>
              <a:ext cx="141125" cy="91700"/>
            </a:xfrm>
            <a:custGeom>
              <a:rect b="b" l="l" r="r" t="t"/>
              <a:pathLst>
                <a:path extrusionOk="0" h="3668" w="5645">
                  <a:moveTo>
                    <a:pt x="2810" y="0"/>
                  </a:moveTo>
                  <a:cubicBezTo>
                    <a:pt x="1310" y="0"/>
                    <a:pt x="48" y="1191"/>
                    <a:pt x="0" y="2715"/>
                  </a:cubicBezTo>
                  <a:lnTo>
                    <a:pt x="0" y="3668"/>
                  </a:lnTo>
                  <a:lnTo>
                    <a:pt x="1239" y="3668"/>
                  </a:lnTo>
                  <a:lnTo>
                    <a:pt x="1239" y="2715"/>
                  </a:lnTo>
                  <a:cubicBezTo>
                    <a:pt x="1215" y="1810"/>
                    <a:pt x="1929" y="1072"/>
                    <a:pt x="2810" y="1072"/>
                  </a:cubicBezTo>
                  <a:cubicBezTo>
                    <a:pt x="3715" y="1072"/>
                    <a:pt x="4430" y="1810"/>
                    <a:pt x="4382" y="2715"/>
                  </a:cubicBezTo>
                  <a:lnTo>
                    <a:pt x="4382" y="3668"/>
                  </a:lnTo>
                  <a:lnTo>
                    <a:pt x="5644" y="3668"/>
                  </a:lnTo>
                  <a:lnTo>
                    <a:pt x="5644" y="2715"/>
                  </a:lnTo>
                  <a:cubicBezTo>
                    <a:pt x="5573" y="1191"/>
                    <a:pt x="4335"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3" name="Google Shape;11513;p93"/>
          <p:cNvGrpSpPr/>
          <p:nvPr/>
        </p:nvGrpSpPr>
        <p:grpSpPr>
          <a:xfrm>
            <a:off x="5526526" y="2402119"/>
            <a:ext cx="354632" cy="204910"/>
            <a:chOff x="4526175" y="2848250"/>
            <a:chExt cx="273025" cy="157200"/>
          </a:xfrm>
        </p:grpSpPr>
        <p:sp>
          <p:nvSpPr>
            <p:cNvPr id="11514" name="Google Shape;11514;p93"/>
            <p:cNvSpPr/>
            <p:nvPr/>
          </p:nvSpPr>
          <p:spPr>
            <a:xfrm>
              <a:off x="4655700" y="2910775"/>
              <a:ext cx="16100" cy="16100"/>
            </a:xfrm>
            <a:custGeom>
              <a:rect b="b" l="l" r="r" t="t"/>
              <a:pathLst>
                <a:path extrusionOk="0" h="644" w="644">
                  <a:moveTo>
                    <a:pt x="334" y="0"/>
                  </a:moveTo>
                  <a:cubicBezTo>
                    <a:pt x="143" y="0"/>
                    <a:pt x="0" y="143"/>
                    <a:pt x="0" y="310"/>
                  </a:cubicBezTo>
                  <a:cubicBezTo>
                    <a:pt x="0" y="500"/>
                    <a:pt x="143" y="643"/>
                    <a:pt x="334" y="643"/>
                  </a:cubicBezTo>
                  <a:cubicBezTo>
                    <a:pt x="501" y="643"/>
                    <a:pt x="643" y="500"/>
                    <a:pt x="643" y="310"/>
                  </a:cubicBezTo>
                  <a:cubicBezTo>
                    <a:pt x="643" y="143"/>
                    <a:pt x="50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3"/>
            <p:cNvSpPr/>
            <p:nvPr/>
          </p:nvSpPr>
          <p:spPr>
            <a:xfrm>
              <a:off x="4555075" y="2892325"/>
              <a:ext cx="217350" cy="113125"/>
            </a:xfrm>
            <a:custGeom>
              <a:rect b="b" l="l" r="r" t="t"/>
              <a:pathLst>
                <a:path extrusionOk="0" h="4525" w="8694">
                  <a:moveTo>
                    <a:pt x="2430" y="0"/>
                  </a:moveTo>
                  <a:cubicBezTo>
                    <a:pt x="1501" y="548"/>
                    <a:pt x="715" y="1286"/>
                    <a:pt x="96" y="2167"/>
                  </a:cubicBezTo>
                  <a:cubicBezTo>
                    <a:pt x="72" y="2215"/>
                    <a:pt x="48" y="2263"/>
                    <a:pt x="1" y="2310"/>
                  </a:cubicBezTo>
                  <a:cubicBezTo>
                    <a:pt x="1192" y="3525"/>
                    <a:pt x="2549" y="4525"/>
                    <a:pt x="4359" y="4525"/>
                  </a:cubicBezTo>
                  <a:cubicBezTo>
                    <a:pt x="6145" y="4525"/>
                    <a:pt x="7526" y="3525"/>
                    <a:pt x="8693" y="2310"/>
                  </a:cubicBezTo>
                  <a:cubicBezTo>
                    <a:pt x="8645" y="2263"/>
                    <a:pt x="8622" y="2215"/>
                    <a:pt x="8598" y="2167"/>
                  </a:cubicBezTo>
                  <a:cubicBezTo>
                    <a:pt x="7979" y="1286"/>
                    <a:pt x="7193" y="548"/>
                    <a:pt x="6264" y="0"/>
                  </a:cubicBezTo>
                  <a:lnTo>
                    <a:pt x="6264" y="0"/>
                  </a:lnTo>
                  <a:cubicBezTo>
                    <a:pt x="7098" y="1477"/>
                    <a:pt x="6026" y="3287"/>
                    <a:pt x="4359" y="3287"/>
                  </a:cubicBezTo>
                  <a:cubicBezTo>
                    <a:pt x="2668" y="3287"/>
                    <a:pt x="1596" y="1477"/>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93"/>
            <p:cNvSpPr/>
            <p:nvPr/>
          </p:nvSpPr>
          <p:spPr>
            <a:xfrm>
              <a:off x="4624750" y="2879425"/>
              <a:ext cx="91700" cy="78400"/>
            </a:xfrm>
            <a:custGeom>
              <a:rect b="b" l="l" r="r" t="t"/>
              <a:pathLst>
                <a:path extrusionOk="0" h="3136" w="3668">
                  <a:moveTo>
                    <a:pt x="1572" y="635"/>
                  </a:moveTo>
                  <a:cubicBezTo>
                    <a:pt x="2405" y="635"/>
                    <a:pt x="2834" y="1659"/>
                    <a:pt x="2239" y="2255"/>
                  </a:cubicBezTo>
                  <a:cubicBezTo>
                    <a:pt x="2048" y="2445"/>
                    <a:pt x="1813" y="2531"/>
                    <a:pt x="1582" y="2531"/>
                  </a:cubicBezTo>
                  <a:cubicBezTo>
                    <a:pt x="1092" y="2531"/>
                    <a:pt x="619" y="2146"/>
                    <a:pt x="619" y="1564"/>
                  </a:cubicBezTo>
                  <a:cubicBezTo>
                    <a:pt x="619" y="1064"/>
                    <a:pt x="1048" y="635"/>
                    <a:pt x="1572" y="635"/>
                  </a:cubicBezTo>
                  <a:close/>
                  <a:moveTo>
                    <a:pt x="1576" y="1"/>
                  </a:moveTo>
                  <a:cubicBezTo>
                    <a:pt x="774" y="1"/>
                    <a:pt x="0" y="630"/>
                    <a:pt x="0" y="1564"/>
                  </a:cubicBezTo>
                  <a:cubicBezTo>
                    <a:pt x="0" y="2445"/>
                    <a:pt x="691" y="3136"/>
                    <a:pt x="1572" y="3136"/>
                  </a:cubicBezTo>
                  <a:cubicBezTo>
                    <a:pt x="2953" y="3136"/>
                    <a:pt x="3668" y="1445"/>
                    <a:pt x="2667" y="469"/>
                  </a:cubicBezTo>
                  <a:cubicBezTo>
                    <a:pt x="2351" y="145"/>
                    <a:pt x="1960" y="1"/>
                    <a:pt x="1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93"/>
            <p:cNvSpPr/>
            <p:nvPr/>
          </p:nvSpPr>
          <p:spPr>
            <a:xfrm>
              <a:off x="4526175" y="2848250"/>
              <a:ext cx="273025" cy="95000"/>
            </a:xfrm>
            <a:custGeom>
              <a:rect b="b" l="l" r="r" t="t"/>
              <a:pathLst>
                <a:path extrusionOk="0" h="3800" w="10921">
                  <a:moveTo>
                    <a:pt x="5515" y="1"/>
                  </a:moveTo>
                  <a:cubicBezTo>
                    <a:pt x="2228" y="1"/>
                    <a:pt x="276" y="3144"/>
                    <a:pt x="180" y="3287"/>
                  </a:cubicBezTo>
                  <a:cubicBezTo>
                    <a:pt x="1" y="3549"/>
                    <a:pt x="225" y="3799"/>
                    <a:pt x="453" y="3799"/>
                  </a:cubicBezTo>
                  <a:cubicBezTo>
                    <a:pt x="557" y="3799"/>
                    <a:pt x="661" y="3747"/>
                    <a:pt x="728" y="3621"/>
                  </a:cubicBezTo>
                  <a:cubicBezTo>
                    <a:pt x="752" y="3573"/>
                    <a:pt x="2586" y="644"/>
                    <a:pt x="5515" y="644"/>
                  </a:cubicBezTo>
                  <a:cubicBezTo>
                    <a:pt x="8444" y="644"/>
                    <a:pt x="10278" y="3597"/>
                    <a:pt x="10278" y="3621"/>
                  </a:cubicBezTo>
                  <a:cubicBezTo>
                    <a:pt x="10324" y="3713"/>
                    <a:pt x="10420" y="3765"/>
                    <a:pt x="10527" y="3765"/>
                  </a:cubicBezTo>
                  <a:cubicBezTo>
                    <a:pt x="10585" y="3765"/>
                    <a:pt x="10647" y="3750"/>
                    <a:pt x="10706" y="3716"/>
                  </a:cubicBezTo>
                  <a:cubicBezTo>
                    <a:pt x="10873" y="3621"/>
                    <a:pt x="10921" y="3430"/>
                    <a:pt x="10826" y="3287"/>
                  </a:cubicBezTo>
                  <a:cubicBezTo>
                    <a:pt x="10754" y="3144"/>
                    <a:pt x="8777" y="1"/>
                    <a:pt x="55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8" name="Google Shape;11518;p93"/>
          <p:cNvGrpSpPr/>
          <p:nvPr/>
        </p:nvGrpSpPr>
        <p:grpSpPr>
          <a:xfrm>
            <a:off x="4825574" y="2329644"/>
            <a:ext cx="255981" cy="349566"/>
            <a:chOff x="3986525" y="2792650"/>
            <a:chExt cx="197075" cy="268175"/>
          </a:xfrm>
        </p:grpSpPr>
        <p:sp>
          <p:nvSpPr>
            <p:cNvPr id="11519" name="Google Shape;11519;p93"/>
            <p:cNvSpPr/>
            <p:nvPr/>
          </p:nvSpPr>
          <p:spPr>
            <a:xfrm>
              <a:off x="4028775" y="2982725"/>
              <a:ext cx="111325" cy="15600"/>
            </a:xfrm>
            <a:custGeom>
              <a:rect b="b" l="l" r="r" t="t"/>
              <a:pathLst>
                <a:path extrusionOk="0" h="624" w="4453">
                  <a:moveTo>
                    <a:pt x="316" y="1"/>
                  </a:moveTo>
                  <a:cubicBezTo>
                    <a:pt x="172" y="1"/>
                    <a:pt x="70" y="113"/>
                    <a:pt x="48" y="266"/>
                  </a:cubicBezTo>
                  <a:cubicBezTo>
                    <a:pt x="1" y="456"/>
                    <a:pt x="144" y="623"/>
                    <a:pt x="334" y="623"/>
                  </a:cubicBezTo>
                  <a:lnTo>
                    <a:pt x="4121" y="623"/>
                  </a:lnTo>
                  <a:cubicBezTo>
                    <a:pt x="4287" y="623"/>
                    <a:pt x="4430" y="504"/>
                    <a:pt x="4430" y="337"/>
                  </a:cubicBezTo>
                  <a:cubicBezTo>
                    <a:pt x="4453" y="159"/>
                    <a:pt x="4329" y="2"/>
                    <a:pt x="4157" y="2"/>
                  </a:cubicBezTo>
                  <a:cubicBezTo>
                    <a:pt x="4145" y="2"/>
                    <a:pt x="4133" y="2"/>
                    <a:pt x="4121" y="4"/>
                  </a:cubicBezTo>
                  <a:lnTo>
                    <a:pt x="358" y="4"/>
                  </a:lnTo>
                  <a:cubicBezTo>
                    <a:pt x="344" y="2"/>
                    <a:pt x="330"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3"/>
            <p:cNvSpPr/>
            <p:nvPr/>
          </p:nvSpPr>
          <p:spPr>
            <a:xfrm>
              <a:off x="4029375" y="3013700"/>
              <a:ext cx="113375" cy="47125"/>
            </a:xfrm>
            <a:custGeom>
              <a:rect b="b" l="l" r="r" t="t"/>
              <a:pathLst>
                <a:path extrusionOk="0" h="1885" w="4535">
                  <a:moveTo>
                    <a:pt x="4118" y="1"/>
                  </a:moveTo>
                  <a:cubicBezTo>
                    <a:pt x="4103" y="1"/>
                    <a:pt x="4088" y="2"/>
                    <a:pt x="4073" y="3"/>
                  </a:cubicBezTo>
                  <a:lnTo>
                    <a:pt x="334" y="3"/>
                  </a:lnTo>
                  <a:cubicBezTo>
                    <a:pt x="167" y="3"/>
                    <a:pt x="48" y="122"/>
                    <a:pt x="24" y="265"/>
                  </a:cubicBezTo>
                  <a:cubicBezTo>
                    <a:pt x="1" y="456"/>
                    <a:pt x="144" y="622"/>
                    <a:pt x="310" y="622"/>
                  </a:cubicBezTo>
                  <a:lnTo>
                    <a:pt x="667" y="622"/>
                  </a:lnTo>
                  <a:cubicBezTo>
                    <a:pt x="810" y="1337"/>
                    <a:pt x="1430" y="1861"/>
                    <a:pt x="2168" y="1885"/>
                  </a:cubicBezTo>
                  <a:cubicBezTo>
                    <a:pt x="2620" y="1885"/>
                    <a:pt x="3049" y="1718"/>
                    <a:pt x="3358" y="1361"/>
                  </a:cubicBezTo>
                  <a:cubicBezTo>
                    <a:pt x="3525" y="1146"/>
                    <a:pt x="3668" y="908"/>
                    <a:pt x="3740" y="622"/>
                  </a:cubicBezTo>
                  <a:lnTo>
                    <a:pt x="4073" y="622"/>
                  </a:lnTo>
                  <a:cubicBezTo>
                    <a:pt x="4088" y="624"/>
                    <a:pt x="4103" y="625"/>
                    <a:pt x="4118" y="625"/>
                  </a:cubicBezTo>
                  <a:cubicBezTo>
                    <a:pt x="4534" y="625"/>
                    <a:pt x="4534" y="1"/>
                    <a:pt x="4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3"/>
            <p:cNvSpPr/>
            <p:nvPr/>
          </p:nvSpPr>
          <p:spPr>
            <a:xfrm>
              <a:off x="3986525" y="2792650"/>
              <a:ext cx="197075" cy="174100"/>
            </a:xfrm>
            <a:custGeom>
              <a:rect b="b" l="l" r="r" t="t"/>
              <a:pathLst>
                <a:path extrusionOk="0" h="6964" w="7883">
                  <a:moveTo>
                    <a:pt x="5197" y="3764"/>
                  </a:moveTo>
                  <a:cubicBezTo>
                    <a:pt x="5435" y="3764"/>
                    <a:pt x="5642" y="4079"/>
                    <a:pt x="5406" y="4297"/>
                  </a:cubicBezTo>
                  <a:lnTo>
                    <a:pt x="4787" y="4940"/>
                  </a:lnTo>
                  <a:cubicBezTo>
                    <a:pt x="4727" y="4999"/>
                    <a:pt x="4644" y="5029"/>
                    <a:pt x="4560" y="5029"/>
                  </a:cubicBezTo>
                  <a:cubicBezTo>
                    <a:pt x="4477" y="5029"/>
                    <a:pt x="4394" y="4999"/>
                    <a:pt x="4334" y="4940"/>
                  </a:cubicBezTo>
                  <a:lnTo>
                    <a:pt x="3929" y="4535"/>
                  </a:lnTo>
                  <a:lnTo>
                    <a:pt x="3525" y="4940"/>
                  </a:lnTo>
                  <a:cubicBezTo>
                    <a:pt x="3465" y="4999"/>
                    <a:pt x="3388" y="5029"/>
                    <a:pt x="3307" y="5029"/>
                  </a:cubicBezTo>
                  <a:cubicBezTo>
                    <a:pt x="3227" y="5029"/>
                    <a:pt x="3144" y="4999"/>
                    <a:pt x="3072" y="4940"/>
                  </a:cubicBezTo>
                  <a:lnTo>
                    <a:pt x="2453" y="4297"/>
                  </a:lnTo>
                  <a:cubicBezTo>
                    <a:pt x="2235" y="4079"/>
                    <a:pt x="2432" y="3764"/>
                    <a:pt x="2676" y="3764"/>
                  </a:cubicBezTo>
                  <a:cubicBezTo>
                    <a:pt x="2752" y="3764"/>
                    <a:pt x="2832" y="3795"/>
                    <a:pt x="2905" y="3868"/>
                  </a:cubicBezTo>
                  <a:lnTo>
                    <a:pt x="3310" y="4273"/>
                  </a:lnTo>
                  <a:lnTo>
                    <a:pt x="3715" y="3868"/>
                  </a:lnTo>
                  <a:cubicBezTo>
                    <a:pt x="3775" y="3809"/>
                    <a:pt x="3852" y="3779"/>
                    <a:pt x="3932" y="3779"/>
                  </a:cubicBezTo>
                  <a:cubicBezTo>
                    <a:pt x="4013" y="3779"/>
                    <a:pt x="4096" y="3809"/>
                    <a:pt x="4168" y="3868"/>
                  </a:cubicBezTo>
                  <a:lnTo>
                    <a:pt x="4572" y="4273"/>
                  </a:lnTo>
                  <a:lnTo>
                    <a:pt x="4977" y="3868"/>
                  </a:lnTo>
                  <a:cubicBezTo>
                    <a:pt x="5045" y="3795"/>
                    <a:pt x="5122" y="3764"/>
                    <a:pt x="5197" y="3764"/>
                  </a:cubicBezTo>
                  <a:close/>
                  <a:moveTo>
                    <a:pt x="3935" y="1"/>
                  </a:moveTo>
                  <a:cubicBezTo>
                    <a:pt x="2954" y="1"/>
                    <a:pt x="1977" y="419"/>
                    <a:pt x="1286" y="1248"/>
                  </a:cubicBezTo>
                  <a:cubicBezTo>
                    <a:pt x="0" y="2796"/>
                    <a:pt x="286" y="5106"/>
                    <a:pt x="1953" y="6273"/>
                  </a:cubicBezTo>
                  <a:cubicBezTo>
                    <a:pt x="2167" y="6440"/>
                    <a:pt x="2334" y="6678"/>
                    <a:pt x="2358" y="6964"/>
                  </a:cubicBezTo>
                  <a:lnTo>
                    <a:pt x="5501" y="6964"/>
                  </a:lnTo>
                  <a:cubicBezTo>
                    <a:pt x="5549" y="6678"/>
                    <a:pt x="5715" y="6416"/>
                    <a:pt x="5930" y="6273"/>
                  </a:cubicBezTo>
                  <a:cubicBezTo>
                    <a:pt x="7668" y="5035"/>
                    <a:pt x="7883" y="2511"/>
                    <a:pt x="6382" y="1010"/>
                  </a:cubicBezTo>
                  <a:cubicBezTo>
                    <a:pt x="5696" y="336"/>
                    <a:pt x="4814" y="1"/>
                    <a:pt x="3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93"/>
          <p:cNvGrpSpPr/>
          <p:nvPr/>
        </p:nvGrpSpPr>
        <p:grpSpPr>
          <a:xfrm>
            <a:off x="4025939" y="2329970"/>
            <a:ext cx="348820" cy="349240"/>
            <a:chOff x="3370900" y="2792900"/>
            <a:chExt cx="268550" cy="267925"/>
          </a:xfrm>
        </p:grpSpPr>
        <p:sp>
          <p:nvSpPr>
            <p:cNvPr id="11523" name="Google Shape;11523;p93"/>
            <p:cNvSpPr/>
            <p:nvPr/>
          </p:nvSpPr>
          <p:spPr>
            <a:xfrm>
              <a:off x="3418525" y="2792900"/>
              <a:ext cx="172700" cy="267925"/>
            </a:xfrm>
            <a:custGeom>
              <a:rect b="b" l="l" r="r" t="t"/>
              <a:pathLst>
                <a:path extrusionOk="0" h="10717" w="6908">
                  <a:moveTo>
                    <a:pt x="3454" y="0"/>
                  </a:moveTo>
                  <a:cubicBezTo>
                    <a:pt x="1549" y="0"/>
                    <a:pt x="1" y="1548"/>
                    <a:pt x="1" y="3453"/>
                  </a:cubicBezTo>
                  <a:lnTo>
                    <a:pt x="1" y="7883"/>
                  </a:lnTo>
                  <a:cubicBezTo>
                    <a:pt x="1" y="8049"/>
                    <a:pt x="144" y="8192"/>
                    <a:pt x="311" y="8192"/>
                  </a:cubicBezTo>
                  <a:lnTo>
                    <a:pt x="954" y="8192"/>
                  </a:lnTo>
                  <a:cubicBezTo>
                    <a:pt x="1120" y="8192"/>
                    <a:pt x="1263" y="8049"/>
                    <a:pt x="1263" y="7883"/>
                  </a:cubicBezTo>
                  <a:lnTo>
                    <a:pt x="1263" y="4096"/>
                  </a:lnTo>
                  <a:cubicBezTo>
                    <a:pt x="1263" y="3930"/>
                    <a:pt x="1120" y="3787"/>
                    <a:pt x="954" y="3787"/>
                  </a:cubicBezTo>
                  <a:lnTo>
                    <a:pt x="644" y="3787"/>
                  </a:lnTo>
                  <a:lnTo>
                    <a:pt x="644" y="3453"/>
                  </a:lnTo>
                  <a:cubicBezTo>
                    <a:pt x="644" y="1905"/>
                    <a:pt x="1906" y="643"/>
                    <a:pt x="3478" y="643"/>
                  </a:cubicBezTo>
                  <a:cubicBezTo>
                    <a:pt x="5026" y="643"/>
                    <a:pt x="6312" y="1905"/>
                    <a:pt x="6312" y="3453"/>
                  </a:cubicBezTo>
                  <a:lnTo>
                    <a:pt x="6312" y="3787"/>
                  </a:lnTo>
                  <a:lnTo>
                    <a:pt x="6002" y="3787"/>
                  </a:lnTo>
                  <a:cubicBezTo>
                    <a:pt x="5812" y="3787"/>
                    <a:pt x="5669" y="3930"/>
                    <a:pt x="5669" y="4096"/>
                  </a:cubicBezTo>
                  <a:lnTo>
                    <a:pt x="5669" y="7883"/>
                  </a:lnTo>
                  <a:cubicBezTo>
                    <a:pt x="5669" y="8049"/>
                    <a:pt x="5812" y="8192"/>
                    <a:pt x="6002" y="8192"/>
                  </a:cubicBezTo>
                  <a:lnTo>
                    <a:pt x="6312" y="8192"/>
                  </a:lnTo>
                  <a:lnTo>
                    <a:pt x="6312" y="8526"/>
                  </a:lnTo>
                  <a:cubicBezTo>
                    <a:pt x="6312" y="9026"/>
                    <a:pt x="5883" y="9454"/>
                    <a:pt x="5359" y="9454"/>
                  </a:cubicBezTo>
                  <a:lnTo>
                    <a:pt x="4978" y="9454"/>
                  </a:lnTo>
                  <a:cubicBezTo>
                    <a:pt x="4864" y="9089"/>
                    <a:pt x="4532" y="8834"/>
                    <a:pt x="4148" y="8834"/>
                  </a:cubicBezTo>
                  <a:cubicBezTo>
                    <a:pt x="4131" y="8834"/>
                    <a:pt x="4114" y="8834"/>
                    <a:pt x="4097" y="8835"/>
                  </a:cubicBezTo>
                  <a:lnTo>
                    <a:pt x="3478" y="8835"/>
                  </a:lnTo>
                  <a:cubicBezTo>
                    <a:pt x="2216" y="8835"/>
                    <a:pt x="2216" y="10717"/>
                    <a:pt x="3478" y="10717"/>
                  </a:cubicBezTo>
                  <a:lnTo>
                    <a:pt x="4097" y="10717"/>
                  </a:lnTo>
                  <a:cubicBezTo>
                    <a:pt x="4502" y="10717"/>
                    <a:pt x="4859" y="10455"/>
                    <a:pt x="4978" y="10074"/>
                  </a:cubicBezTo>
                  <a:lnTo>
                    <a:pt x="5359" y="10074"/>
                  </a:lnTo>
                  <a:cubicBezTo>
                    <a:pt x="6217" y="10074"/>
                    <a:pt x="6907" y="9383"/>
                    <a:pt x="6907" y="8526"/>
                  </a:cubicBezTo>
                  <a:lnTo>
                    <a:pt x="6907" y="3453"/>
                  </a:lnTo>
                  <a:cubicBezTo>
                    <a:pt x="6907" y="1548"/>
                    <a:pt x="5359" y="0"/>
                    <a:pt x="3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3"/>
            <p:cNvSpPr/>
            <p:nvPr/>
          </p:nvSpPr>
          <p:spPr>
            <a:xfrm>
              <a:off x="3607275" y="2900650"/>
              <a:ext cx="32175" cy="83975"/>
            </a:xfrm>
            <a:custGeom>
              <a:rect b="b" l="l" r="r" t="t"/>
              <a:pathLst>
                <a:path extrusionOk="0" h="3359" w="1287">
                  <a:moveTo>
                    <a:pt x="119" y="1"/>
                  </a:moveTo>
                  <a:cubicBezTo>
                    <a:pt x="72" y="1"/>
                    <a:pt x="48" y="1"/>
                    <a:pt x="0" y="24"/>
                  </a:cubicBezTo>
                  <a:lnTo>
                    <a:pt x="0" y="3358"/>
                  </a:lnTo>
                  <a:lnTo>
                    <a:pt x="119" y="3358"/>
                  </a:lnTo>
                  <a:cubicBezTo>
                    <a:pt x="977" y="3358"/>
                    <a:pt x="1286" y="2525"/>
                    <a:pt x="1286" y="1668"/>
                  </a:cubicBezTo>
                  <a:cubicBezTo>
                    <a:pt x="1286" y="786"/>
                    <a:pt x="977"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3"/>
            <p:cNvSpPr/>
            <p:nvPr/>
          </p:nvSpPr>
          <p:spPr>
            <a:xfrm>
              <a:off x="3370900" y="2900050"/>
              <a:ext cx="32175" cy="84575"/>
            </a:xfrm>
            <a:custGeom>
              <a:rect b="b" l="l" r="r" t="t"/>
              <a:pathLst>
                <a:path extrusionOk="0" h="3383" w="1287">
                  <a:moveTo>
                    <a:pt x="1144" y="1"/>
                  </a:moveTo>
                  <a:cubicBezTo>
                    <a:pt x="310" y="1"/>
                    <a:pt x="1" y="834"/>
                    <a:pt x="1" y="1692"/>
                  </a:cubicBezTo>
                  <a:cubicBezTo>
                    <a:pt x="1" y="2549"/>
                    <a:pt x="310" y="3382"/>
                    <a:pt x="1144" y="3382"/>
                  </a:cubicBezTo>
                  <a:cubicBezTo>
                    <a:pt x="1215" y="3382"/>
                    <a:pt x="1239" y="3382"/>
                    <a:pt x="1287" y="3359"/>
                  </a:cubicBezTo>
                  <a:lnTo>
                    <a:pt x="1287" y="25"/>
                  </a:lnTo>
                  <a:cubicBezTo>
                    <a:pt x="1239" y="25"/>
                    <a:pt x="1192"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93"/>
          <p:cNvGrpSpPr/>
          <p:nvPr/>
        </p:nvGrpSpPr>
        <p:grpSpPr>
          <a:xfrm>
            <a:off x="3239487" y="2329188"/>
            <a:ext cx="371226" cy="349794"/>
            <a:chOff x="2765425" y="2792300"/>
            <a:chExt cx="285800" cy="268350"/>
          </a:xfrm>
        </p:grpSpPr>
        <p:sp>
          <p:nvSpPr>
            <p:cNvPr id="11527" name="Google Shape;11527;p93"/>
            <p:cNvSpPr/>
            <p:nvPr/>
          </p:nvSpPr>
          <p:spPr>
            <a:xfrm>
              <a:off x="2945225" y="2792300"/>
              <a:ext cx="106000" cy="110800"/>
            </a:xfrm>
            <a:custGeom>
              <a:rect b="b" l="l" r="r" t="t"/>
              <a:pathLst>
                <a:path extrusionOk="0" h="4432" w="4240">
                  <a:moveTo>
                    <a:pt x="334" y="0"/>
                  </a:moveTo>
                  <a:cubicBezTo>
                    <a:pt x="143" y="0"/>
                    <a:pt x="0" y="143"/>
                    <a:pt x="0" y="334"/>
                  </a:cubicBezTo>
                  <a:lnTo>
                    <a:pt x="0" y="4120"/>
                  </a:lnTo>
                  <a:cubicBezTo>
                    <a:pt x="0" y="4215"/>
                    <a:pt x="48" y="4311"/>
                    <a:pt x="143" y="4382"/>
                  </a:cubicBezTo>
                  <a:cubicBezTo>
                    <a:pt x="188" y="4412"/>
                    <a:pt x="250" y="4432"/>
                    <a:pt x="314" y="4432"/>
                  </a:cubicBezTo>
                  <a:cubicBezTo>
                    <a:pt x="353" y="4432"/>
                    <a:pt x="393" y="4424"/>
                    <a:pt x="429" y="4406"/>
                  </a:cubicBezTo>
                  <a:lnTo>
                    <a:pt x="4001" y="3120"/>
                  </a:lnTo>
                  <a:cubicBezTo>
                    <a:pt x="4168" y="3072"/>
                    <a:pt x="4239" y="2882"/>
                    <a:pt x="4168" y="2715"/>
                  </a:cubicBezTo>
                  <a:cubicBezTo>
                    <a:pt x="3573" y="1096"/>
                    <a:pt x="2049" y="24"/>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93"/>
            <p:cNvSpPr/>
            <p:nvPr/>
          </p:nvSpPr>
          <p:spPr>
            <a:xfrm>
              <a:off x="2765425" y="2855400"/>
              <a:ext cx="263000" cy="205250"/>
            </a:xfrm>
            <a:custGeom>
              <a:rect b="b" l="l" r="r" t="t"/>
              <a:pathLst>
                <a:path extrusionOk="0" h="8210" w="10520">
                  <a:moveTo>
                    <a:pt x="5621" y="1"/>
                  </a:moveTo>
                  <a:lnTo>
                    <a:pt x="5621" y="24"/>
                  </a:lnTo>
                  <a:cubicBezTo>
                    <a:pt x="1620" y="24"/>
                    <a:pt x="0" y="5168"/>
                    <a:pt x="3287" y="7455"/>
                  </a:cubicBezTo>
                  <a:cubicBezTo>
                    <a:pt x="4035" y="7979"/>
                    <a:pt x="4837" y="8210"/>
                    <a:pt x="5612" y="8210"/>
                  </a:cubicBezTo>
                  <a:cubicBezTo>
                    <a:pt x="8217" y="8210"/>
                    <a:pt x="10519" y="5597"/>
                    <a:pt x="9455" y="2715"/>
                  </a:cubicBezTo>
                  <a:cubicBezTo>
                    <a:pt x="9400" y="2587"/>
                    <a:pt x="9288" y="2501"/>
                    <a:pt x="9164" y="2501"/>
                  </a:cubicBezTo>
                  <a:cubicBezTo>
                    <a:pt x="9126" y="2501"/>
                    <a:pt x="9088" y="2509"/>
                    <a:pt x="9050" y="2525"/>
                  </a:cubicBezTo>
                  <a:lnTo>
                    <a:pt x="5930" y="3644"/>
                  </a:lnTo>
                  <a:lnTo>
                    <a:pt x="5930" y="334"/>
                  </a:lnTo>
                  <a:cubicBezTo>
                    <a:pt x="5930" y="144"/>
                    <a:pt x="5787" y="1"/>
                    <a:pt x="5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93"/>
          <p:cNvGrpSpPr/>
          <p:nvPr/>
        </p:nvGrpSpPr>
        <p:grpSpPr>
          <a:xfrm>
            <a:off x="2552791" y="2329123"/>
            <a:ext cx="323816" cy="350088"/>
            <a:chOff x="2236750" y="2792250"/>
            <a:chExt cx="249300" cy="268575"/>
          </a:xfrm>
        </p:grpSpPr>
        <p:sp>
          <p:nvSpPr>
            <p:cNvPr id="11530" name="Google Shape;11530;p93"/>
            <p:cNvSpPr/>
            <p:nvPr/>
          </p:nvSpPr>
          <p:spPr>
            <a:xfrm>
              <a:off x="2246275" y="2792250"/>
              <a:ext cx="239775" cy="205475"/>
            </a:xfrm>
            <a:custGeom>
              <a:rect b="b" l="l" r="r" t="t"/>
              <a:pathLst>
                <a:path extrusionOk="0" h="8219" w="9591">
                  <a:moveTo>
                    <a:pt x="4087" y="1937"/>
                  </a:moveTo>
                  <a:cubicBezTo>
                    <a:pt x="4198" y="1937"/>
                    <a:pt x="4311" y="1991"/>
                    <a:pt x="4382" y="2098"/>
                  </a:cubicBezTo>
                  <a:lnTo>
                    <a:pt x="4858" y="3074"/>
                  </a:lnTo>
                  <a:lnTo>
                    <a:pt x="5930" y="3217"/>
                  </a:lnTo>
                  <a:cubicBezTo>
                    <a:pt x="6192" y="3265"/>
                    <a:pt x="6287" y="3574"/>
                    <a:pt x="6121" y="3765"/>
                  </a:cubicBezTo>
                  <a:lnTo>
                    <a:pt x="5335" y="4527"/>
                  </a:lnTo>
                  <a:lnTo>
                    <a:pt x="5525" y="5599"/>
                  </a:lnTo>
                  <a:cubicBezTo>
                    <a:pt x="5525" y="5694"/>
                    <a:pt x="5478" y="5813"/>
                    <a:pt x="5382" y="5884"/>
                  </a:cubicBezTo>
                  <a:cubicBezTo>
                    <a:pt x="5330" y="5924"/>
                    <a:pt x="5270" y="5941"/>
                    <a:pt x="5207" y="5941"/>
                  </a:cubicBezTo>
                  <a:cubicBezTo>
                    <a:pt x="5156" y="5941"/>
                    <a:pt x="5102" y="5930"/>
                    <a:pt x="5049" y="5908"/>
                  </a:cubicBezTo>
                  <a:lnTo>
                    <a:pt x="4096" y="5408"/>
                  </a:lnTo>
                  <a:lnTo>
                    <a:pt x="3120" y="5908"/>
                  </a:lnTo>
                  <a:cubicBezTo>
                    <a:pt x="3077" y="5930"/>
                    <a:pt x="3030" y="5941"/>
                    <a:pt x="2981" y="5941"/>
                  </a:cubicBezTo>
                  <a:cubicBezTo>
                    <a:pt x="2922" y="5941"/>
                    <a:pt x="2863" y="5924"/>
                    <a:pt x="2810" y="5884"/>
                  </a:cubicBezTo>
                  <a:cubicBezTo>
                    <a:pt x="2715" y="5813"/>
                    <a:pt x="2667" y="5694"/>
                    <a:pt x="2667" y="5599"/>
                  </a:cubicBezTo>
                  <a:lnTo>
                    <a:pt x="2858" y="4527"/>
                  </a:lnTo>
                  <a:lnTo>
                    <a:pt x="2072" y="3765"/>
                  </a:lnTo>
                  <a:cubicBezTo>
                    <a:pt x="2001" y="3670"/>
                    <a:pt x="1953" y="3551"/>
                    <a:pt x="2001" y="3432"/>
                  </a:cubicBezTo>
                  <a:cubicBezTo>
                    <a:pt x="2048" y="3313"/>
                    <a:pt x="2144" y="3241"/>
                    <a:pt x="2263" y="3217"/>
                  </a:cubicBezTo>
                  <a:lnTo>
                    <a:pt x="3334" y="3074"/>
                  </a:lnTo>
                  <a:lnTo>
                    <a:pt x="3811" y="2098"/>
                  </a:lnTo>
                  <a:cubicBezTo>
                    <a:pt x="3870" y="1991"/>
                    <a:pt x="3977" y="1937"/>
                    <a:pt x="4087" y="1937"/>
                  </a:cubicBezTo>
                  <a:close/>
                  <a:moveTo>
                    <a:pt x="4141" y="0"/>
                  </a:moveTo>
                  <a:cubicBezTo>
                    <a:pt x="2026" y="0"/>
                    <a:pt x="0" y="1642"/>
                    <a:pt x="0" y="4122"/>
                  </a:cubicBezTo>
                  <a:cubicBezTo>
                    <a:pt x="0" y="6385"/>
                    <a:pt x="1834" y="8218"/>
                    <a:pt x="4096" y="8218"/>
                  </a:cubicBezTo>
                  <a:cubicBezTo>
                    <a:pt x="4106" y="8218"/>
                    <a:pt x="4116" y="8218"/>
                    <a:pt x="4126" y="8218"/>
                  </a:cubicBezTo>
                  <a:cubicBezTo>
                    <a:pt x="7774" y="8218"/>
                    <a:pt x="9591" y="3806"/>
                    <a:pt x="7026" y="1217"/>
                  </a:cubicBezTo>
                  <a:cubicBezTo>
                    <a:pt x="6185" y="377"/>
                    <a:pt x="5153" y="0"/>
                    <a:pt x="4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3"/>
            <p:cNvSpPr/>
            <p:nvPr/>
          </p:nvSpPr>
          <p:spPr>
            <a:xfrm>
              <a:off x="2320700" y="2866125"/>
              <a:ext cx="55975" cy="52400"/>
            </a:xfrm>
            <a:custGeom>
              <a:rect b="b" l="l" r="r" t="t"/>
              <a:pathLst>
                <a:path extrusionOk="0" h="2096" w="2239">
                  <a:moveTo>
                    <a:pt x="1119" y="0"/>
                  </a:moveTo>
                  <a:lnTo>
                    <a:pt x="834" y="548"/>
                  </a:lnTo>
                  <a:cubicBezTo>
                    <a:pt x="786" y="643"/>
                    <a:pt x="715" y="691"/>
                    <a:pt x="595" y="715"/>
                  </a:cubicBezTo>
                  <a:lnTo>
                    <a:pt x="0" y="810"/>
                  </a:lnTo>
                  <a:lnTo>
                    <a:pt x="453" y="1239"/>
                  </a:lnTo>
                  <a:cubicBezTo>
                    <a:pt x="524" y="1310"/>
                    <a:pt x="548" y="1405"/>
                    <a:pt x="548" y="1501"/>
                  </a:cubicBezTo>
                  <a:lnTo>
                    <a:pt x="524" y="1501"/>
                  </a:lnTo>
                  <a:lnTo>
                    <a:pt x="429" y="2096"/>
                  </a:lnTo>
                  <a:lnTo>
                    <a:pt x="976" y="1810"/>
                  </a:lnTo>
                  <a:cubicBezTo>
                    <a:pt x="1000" y="1786"/>
                    <a:pt x="1048" y="1763"/>
                    <a:pt x="1119" y="1763"/>
                  </a:cubicBezTo>
                  <a:cubicBezTo>
                    <a:pt x="1167" y="1763"/>
                    <a:pt x="1215" y="1786"/>
                    <a:pt x="1262" y="1810"/>
                  </a:cubicBezTo>
                  <a:lnTo>
                    <a:pt x="1810" y="2096"/>
                  </a:lnTo>
                  <a:lnTo>
                    <a:pt x="1691" y="1501"/>
                  </a:lnTo>
                  <a:cubicBezTo>
                    <a:pt x="1691" y="1405"/>
                    <a:pt x="1715" y="1310"/>
                    <a:pt x="1786" y="1239"/>
                  </a:cubicBezTo>
                  <a:lnTo>
                    <a:pt x="2239" y="810"/>
                  </a:lnTo>
                  <a:lnTo>
                    <a:pt x="1619" y="715"/>
                  </a:lnTo>
                  <a:cubicBezTo>
                    <a:pt x="1524" y="691"/>
                    <a:pt x="1429" y="643"/>
                    <a:pt x="1381" y="548"/>
                  </a:cubicBezTo>
                  <a:lnTo>
                    <a:pt x="111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3"/>
            <p:cNvSpPr/>
            <p:nvPr/>
          </p:nvSpPr>
          <p:spPr>
            <a:xfrm>
              <a:off x="2236750" y="2973275"/>
              <a:ext cx="92900" cy="87550"/>
            </a:xfrm>
            <a:custGeom>
              <a:rect b="b" l="l" r="r" t="t"/>
              <a:pathLst>
                <a:path extrusionOk="0" h="3502" w="3716">
                  <a:moveTo>
                    <a:pt x="953" y="1"/>
                  </a:moveTo>
                  <a:lnTo>
                    <a:pt x="72" y="2025"/>
                  </a:lnTo>
                  <a:cubicBezTo>
                    <a:pt x="0" y="2144"/>
                    <a:pt x="24" y="2287"/>
                    <a:pt x="119" y="2359"/>
                  </a:cubicBezTo>
                  <a:lnTo>
                    <a:pt x="95" y="2382"/>
                  </a:lnTo>
                  <a:cubicBezTo>
                    <a:pt x="164" y="2434"/>
                    <a:pt x="245" y="2473"/>
                    <a:pt x="330" y="2473"/>
                  </a:cubicBezTo>
                  <a:cubicBezTo>
                    <a:pt x="362" y="2473"/>
                    <a:pt x="396" y="2467"/>
                    <a:pt x="429" y="2454"/>
                  </a:cubicBezTo>
                  <a:lnTo>
                    <a:pt x="1786" y="2001"/>
                  </a:lnTo>
                  <a:lnTo>
                    <a:pt x="2334" y="3311"/>
                  </a:lnTo>
                  <a:cubicBezTo>
                    <a:pt x="2405" y="3406"/>
                    <a:pt x="2501" y="3478"/>
                    <a:pt x="2644" y="3502"/>
                  </a:cubicBezTo>
                  <a:cubicBezTo>
                    <a:pt x="2763" y="3502"/>
                    <a:pt x="2882" y="3430"/>
                    <a:pt x="2929" y="3311"/>
                  </a:cubicBezTo>
                  <a:lnTo>
                    <a:pt x="3715" y="1549"/>
                  </a:lnTo>
                  <a:cubicBezTo>
                    <a:pt x="2644" y="1358"/>
                    <a:pt x="1667" y="81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93"/>
            <p:cNvSpPr/>
            <p:nvPr/>
          </p:nvSpPr>
          <p:spPr>
            <a:xfrm>
              <a:off x="2368325" y="2973875"/>
              <a:ext cx="92900" cy="86950"/>
            </a:xfrm>
            <a:custGeom>
              <a:rect b="b" l="l" r="r" t="t"/>
              <a:pathLst>
                <a:path extrusionOk="0" h="3478" w="3716">
                  <a:moveTo>
                    <a:pt x="2763" y="1"/>
                  </a:moveTo>
                  <a:cubicBezTo>
                    <a:pt x="2048" y="810"/>
                    <a:pt x="1072" y="1334"/>
                    <a:pt x="0" y="1525"/>
                  </a:cubicBezTo>
                  <a:lnTo>
                    <a:pt x="762" y="3287"/>
                  </a:lnTo>
                  <a:cubicBezTo>
                    <a:pt x="810" y="3406"/>
                    <a:pt x="929" y="3478"/>
                    <a:pt x="1048" y="3478"/>
                  </a:cubicBezTo>
                  <a:cubicBezTo>
                    <a:pt x="1167" y="3454"/>
                    <a:pt x="1286" y="3382"/>
                    <a:pt x="1358" y="3287"/>
                  </a:cubicBezTo>
                  <a:lnTo>
                    <a:pt x="1905" y="1977"/>
                  </a:lnTo>
                  <a:lnTo>
                    <a:pt x="3263" y="2430"/>
                  </a:lnTo>
                  <a:cubicBezTo>
                    <a:pt x="3296" y="2443"/>
                    <a:pt x="3329" y="2449"/>
                    <a:pt x="3362" y="2449"/>
                  </a:cubicBezTo>
                  <a:cubicBezTo>
                    <a:pt x="3447" y="2449"/>
                    <a:pt x="3528" y="2410"/>
                    <a:pt x="3596" y="2358"/>
                  </a:cubicBezTo>
                  <a:cubicBezTo>
                    <a:pt x="3691" y="2263"/>
                    <a:pt x="3715" y="2120"/>
                    <a:pt x="3644" y="2001"/>
                  </a:cubicBezTo>
                  <a:lnTo>
                    <a:pt x="27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93"/>
          <p:cNvGrpSpPr/>
          <p:nvPr/>
        </p:nvGrpSpPr>
        <p:grpSpPr>
          <a:xfrm>
            <a:off x="1771730" y="2329188"/>
            <a:ext cx="348040" cy="350022"/>
            <a:chOff x="1635425" y="2792300"/>
            <a:chExt cx="267950" cy="268525"/>
          </a:xfrm>
        </p:grpSpPr>
        <p:sp>
          <p:nvSpPr>
            <p:cNvPr id="11535" name="Google Shape;11535;p93"/>
            <p:cNvSpPr/>
            <p:nvPr/>
          </p:nvSpPr>
          <p:spPr>
            <a:xfrm>
              <a:off x="1761650" y="2831600"/>
              <a:ext cx="16100" cy="16100"/>
            </a:xfrm>
            <a:custGeom>
              <a:rect b="b" l="l" r="r" t="t"/>
              <a:pathLst>
                <a:path extrusionOk="0" h="644" w="644">
                  <a:moveTo>
                    <a:pt x="334" y="0"/>
                  </a:moveTo>
                  <a:cubicBezTo>
                    <a:pt x="143" y="0"/>
                    <a:pt x="0" y="143"/>
                    <a:pt x="0" y="310"/>
                  </a:cubicBezTo>
                  <a:cubicBezTo>
                    <a:pt x="0" y="500"/>
                    <a:pt x="143" y="643"/>
                    <a:pt x="334" y="643"/>
                  </a:cubicBezTo>
                  <a:cubicBezTo>
                    <a:pt x="500" y="643"/>
                    <a:pt x="643" y="500"/>
                    <a:pt x="643" y="310"/>
                  </a:cubicBezTo>
                  <a:cubicBezTo>
                    <a:pt x="643" y="143"/>
                    <a:pt x="50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3"/>
            <p:cNvSpPr/>
            <p:nvPr/>
          </p:nvSpPr>
          <p:spPr>
            <a:xfrm>
              <a:off x="1635425" y="2792300"/>
              <a:ext cx="267950" cy="268525"/>
            </a:xfrm>
            <a:custGeom>
              <a:rect b="b" l="l" r="r" t="t"/>
              <a:pathLst>
                <a:path extrusionOk="0" h="10741" w="10718">
                  <a:moveTo>
                    <a:pt x="5376" y="955"/>
                  </a:moveTo>
                  <a:cubicBezTo>
                    <a:pt x="5612" y="955"/>
                    <a:pt x="5854" y="1043"/>
                    <a:pt x="6049" y="1239"/>
                  </a:cubicBezTo>
                  <a:cubicBezTo>
                    <a:pt x="6621" y="1834"/>
                    <a:pt x="6216" y="2834"/>
                    <a:pt x="5383" y="2858"/>
                  </a:cubicBezTo>
                  <a:cubicBezTo>
                    <a:pt x="4835" y="2858"/>
                    <a:pt x="4430" y="2429"/>
                    <a:pt x="4430" y="1882"/>
                  </a:cubicBezTo>
                  <a:cubicBezTo>
                    <a:pt x="4430" y="1322"/>
                    <a:pt x="4892" y="955"/>
                    <a:pt x="5376" y="955"/>
                  </a:cubicBezTo>
                  <a:close/>
                  <a:moveTo>
                    <a:pt x="5335" y="0"/>
                  </a:moveTo>
                  <a:cubicBezTo>
                    <a:pt x="3216" y="0"/>
                    <a:pt x="2692" y="2953"/>
                    <a:pt x="4716" y="3668"/>
                  </a:cubicBezTo>
                  <a:lnTo>
                    <a:pt x="4716" y="8216"/>
                  </a:lnTo>
                  <a:cubicBezTo>
                    <a:pt x="3620" y="8002"/>
                    <a:pt x="2287" y="7478"/>
                    <a:pt x="1930" y="6287"/>
                  </a:cubicBezTo>
                  <a:lnTo>
                    <a:pt x="2168" y="6287"/>
                  </a:lnTo>
                  <a:cubicBezTo>
                    <a:pt x="2188" y="6291"/>
                    <a:pt x="2208" y="6293"/>
                    <a:pt x="2227" y="6293"/>
                  </a:cubicBezTo>
                  <a:cubicBezTo>
                    <a:pt x="2318" y="6293"/>
                    <a:pt x="2390" y="6247"/>
                    <a:pt x="2430" y="6168"/>
                  </a:cubicBezTo>
                  <a:cubicBezTo>
                    <a:pt x="2501" y="6073"/>
                    <a:pt x="2501" y="5954"/>
                    <a:pt x="2430" y="5859"/>
                  </a:cubicBezTo>
                  <a:lnTo>
                    <a:pt x="1572" y="3977"/>
                  </a:lnTo>
                  <a:cubicBezTo>
                    <a:pt x="1501" y="3870"/>
                    <a:pt x="1388" y="3817"/>
                    <a:pt x="1278" y="3817"/>
                  </a:cubicBezTo>
                  <a:cubicBezTo>
                    <a:pt x="1168" y="3817"/>
                    <a:pt x="1060" y="3870"/>
                    <a:pt x="1001" y="3977"/>
                  </a:cubicBezTo>
                  <a:lnTo>
                    <a:pt x="48" y="5859"/>
                  </a:lnTo>
                  <a:cubicBezTo>
                    <a:pt x="1" y="5954"/>
                    <a:pt x="1" y="6073"/>
                    <a:pt x="72" y="6168"/>
                  </a:cubicBezTo>
                  <a:lnTo>
                    <a:pt x="48" y="6168"/>
                  </a:lnTo>
                  <a:cubicBezTo>
                    <a:pt x="88" y="6247"/>
                    <a:pt x="176" y="6293"/>
                    <a:pt x="260" y="6293"/>
                  </a:cubicBezTo>
                  <a:cubicBezTo>
                    <a:pt x="277" y="6293"/>
                    <a:pt x="294" y="6291"/>
                    <a:pt x="310" y="6287"/>
                  </a:cubicBezTo>
                  <a:lnTo>
                    <a:pt x="667" y="6287"/>
                  </a:lnTo>
                  <a:cubicBezTo>
                    <a:pt x="1001" y="8478"/>
                    <a:pt x="2763" y="9240"/>
                    <a:pt x="4287" y="9883"/>
                  </a:cubicBezTo>
                  <a:cubicBezTo>
                    <a:pt x="4549" y="10050"/>
                    <a:pt x="4811" y="10217"/>
                    <a:pt x="5049" y="10407"/>
                  </a:cubicBezTo>
                  <a:cubicBezTo>
                    <a:pt x="5049" y="10574"/>
                    <a:pt x="5168" y="10717"/>
                    <a:pt x="5335" y="10741"/>
                  </a:cubicBezTo>
                  <a:cubicBezTo>
                    <a:pt x="5502" y="10741"/>
                    <a:pt x="5621" y="10669"/>
                    <a:pt x="5668" y="10431"/>
                  </a:cubicBezTo>
                  <a:cubicBezTo>
                    <a:pt x="5692" y="10217"/>
                    <a:pt x="6335" y="9931"/>
                    <a:pt x="6526" y="9836"/>
                  </a:cubicBezTo>
                  <a:cubicBezTo>
                    <a:pt x="8217" y="8978"/>
                    <a:pt x="9717" y="8478"/>
                    <a:pt x="10050" y="6311"/>
                  </a:cubicBezTo>
                  <a:lnTo>
                    <a:pt x="10408" y="6311"/>
                  </a:lnTo>
                  <a:cubicBezTo>
                    <a:pt x="10420" y="6314"/>
                    <a:pt x="10433" y="6316"/>
                    <a:pt x="10446" y="6316"/>
                  </a:cubicBezTo>
                  <a:cubicBezTo>
                    <a:pt x="10533" y="6316"/>
                    <a:pt x="10628" y="6251"/>
                    <a:pt x="10669" y="6168"/>
                  </a:cubicBezTo>
                  <a:cubicBezTo>
                    <a:pt x="10717" y="6097"/>
                    <a:pt x="10717" y="5978"/>
                    <a:pt x="10669" y="5882"/>
                  </a:cubicBezTo>
                  <a:lnTo>
                    <a:pt x="9717" y="4001"/>
                  </a:lnTo>
                  <a:cubicBezTo>
                    <a:pt x="9657" y="3894"/>
                    <a:pt x="9550" y="3840"/>
                    <a:pt x="9443" y="3840"/>
                  </a:cubicBezTo>
                  <a:cubicBezTo>
                    <a:pt x="9336" y="3840"/>
                    <a:pt x="9229" y="3894"/>
                    <a:pt x="9169" y="4001"/>
                  </a:cubicBezTo>
                  <a:lnTo>
                    <a:pt x="8217" y="5882"/>
                  </a:lnTo>
                  <a:cubicBezTo>
                    <a:pt x="8169" y="5978"/>
                    <a:pt x="8169" y="6097"/>
                    <a:pt x="8240" y="6168"/>
                  </a:cubicBezTo>
                  <a:cubicBezTo>
                    <a:pt x="8288" y="6264"/>
                    <a:pt x="8383" y="6335"/>
                    <a:pt x="8502" y="6335"/>
                  </a:cubicBezTo>
                  <a:lnTo>
                    <a:pt x="8741" y="6335"/>
                  </a:lnTo>
                  <a:cubicBezTo>
                    <a:pt x="8479" y="7526"/>
                    <a:pt x="7264" y="7954"/>
                    <a:pt x="5954" y="8216"/>
                  </a:cubicBezTo>
                  <a:lnTo>
                    <a:pt x="5954" y="3668"/>
                  </a:lnTo>
                  <a:cubicBezTo>
                    <a:pt x="7955" y="2953"/>
                    <a:pt x="7455" y="0"/>
                    <a:pt x="5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7" name="Google Shape;11537;p93"/>
          <p:cNvSpPr/>
          <p:nvPr/>
        </p:nvSpPr>
        <p:spPr>
          <a:xfrm>
            <a:off x="1006125" y="2329145"/>
            <a:ext cx="362718" cy="350642"/>
          </a:xfrm>
          <a:custGeom>
            <a:rect b="b" l="l" r="r" t="t"/>
            <a:pathLst>
              <a:path extrusionOk="0" h="10760" w="11170">
                <a:moveTo>
                  <a:pt x="9070" y="1"/>
                </a:moveTo>
                <a:cubicBezTo>
                  <a:pt x="8985" y="1"/>
                  <a:pt x="8904" y="40"/>
                  <a:pt x="8835" y="92"/>
                </a:cubicBezTo>
                <a:lnTo>
                  <a:pt x="7359" y="1592"/>
                </a:lnTo>
                <a:cubicBezTo>
                  <a:pt x="7287" y="1663"/>
                  <a:pt x="7264" y="1735"/>
                  <a:pt x="7264" y="1830"/>
                </a:cubicBezTo>
                <a:lnTo>
                  <a:pt x="7383" y="3330"/>
                </a:lnTo>
                <a:lnTo>
                  <a:pt x="7168" y="3545"/>
                </a:lnTo>
                <a:cubicBezTo>
                  <a:pt x="6399" y="2877"/>
                  <a:pt x="5446" y="2548"/>
                  <a:pt x="4494" y="2548"/>
                </a:cubicBezTo>
                <a:cubicBezTo>
                  <a:pt x="3444" y="2548"/>
                  <a:pt x="2395" y="2948"/>
                  <a:pt x="1596" y="3735"/>
                </a:cubicBezTo>
                <a:cubicBezTo>
                  <a:pt x="96" y="5259"/>
                  <a:pt x="0" y="7688"/>
                  <a:pt x="1381" y="9308"/>
                </a:cubicBezTo>
                <a:cubicBezTo>
                  <a:pt x="2199" y="10263"/>
                  <a:pt x="3354" y="10760"/>
                  <a:pt x="4515" y="10760"/>
                </a:cubicBezTo>
                <a:cubicBezTo>
                  <a:pt x="5350" y="10760"/>
                  <a:pt x="6189" y="10503"/>
                  <a:pt x="6906" y="9975"/>
                </a:cubicBezTo>
                <a:cubicBezTo>
                  <a:pt x="8645" y="8712"/>
                  <a:pt x="9121" y="6331"/>
                  <a:pt x="8002" y="4497"/>
                </a:cubicBezTo>
                <a:lnTo>
                  <a:pt x="8002" y="4497"/>
                </a:lnTo>
                <a:lnTo>
                  <a:pt x="7073" y="5426"/>
                </a:lnTo>
                <a:cubicBezTo>
                  <a:pt x="7692" y="6736"/>
                  <a:pt x="7240" y="8284"/>
                  <a:pt x="6025" y="9046"/>
                </a:cubicBezTo>
                <a:cubicBezTo>
                  <a:pt x="5550" y="9338"/>
                  <a:pt x="5021" y="9480"/>
                  <a:pt x="4500" y="9480"/>
                </a:cubicBezTo>
                <a:cubicBezTo>
                  <a:pt x="3663" y="9480"/>
                  <a:pt x="2844" y="9116"/>
                  <a:pt x="2286" y="8427"/>
                </a:cubicBezTo>
                <a:cubicBezTo>
                  <a:pt x="642" y="6353"/>
                  <a:pt x="2414" y="3780"/>
                  <a:pt x="4530" y="3780"/>
                </a:cubicBezTo>
                <a:cubicBezTo>
                  <a:pt x="5111" y="3780"/>
                  <a:pt x="5718" y="3974"/>
                  <a:pt x="6287" y="4426"/>
                </a:cubicBezTo>
                <a:lnTo>
                  <a:pt x="5835" y="4878"/>
                </a:lnTo>
                <a:cubicBezTo>
                  <a:pt x="5416" y="4567"/>
                  <a:pt x="4967" y="4431"/>
                  <a:pt x="4535" y="4431"/>
                </a:cubicBezTo>
                <a:cubicBezTo>
                  <a:pt x="3049" y="4431"/>
                  <a:pt x="1761" y="6036"/>
                  <a:pt x="2572" y="7641"/>
                </a:cubicBezTo>
                <a:cubicBezTo>
                  <a:pt x="2994" y="8474"/>
                  <a:pt x="3750" y="8849"/>
                  <a:pt x="4505" y="8849"/>
                </a:cubicBezTo>
                <a:cubicBezTo>
                  <a:pt x="5625" y="8849"/>
                  <a:pt x="6740" y="8021"/>
                  <a:pt x="6740" y="6641"/>
                </a:cubicBezTo>
                <a:cubicBezTo>
                  <a:pt x="6716" y="6379"/>
                  <a:pt x="6692" y="6140"/>
                  <a:pt x="6597" y="5902"/>
                </a:cubicBezTo>
                <a:lnTo>
                  <a:pt x="6049" y="6426"/>
                </a:lnTo>
                <a:cubicBezTo>
                  <a:pt x="6073" y="6498"/>
                  <a:pt x="6073" y="6569"/>
                  <a:pt x="6073" y="6641"/>
                </a:cubicBezTo>
                <a:cubicBezTo>
                  <a:pt x="6073" y="7628"/>
                  <a:pt x="5282" y="8220"/>
                  <a:pt x="4485" y="8220"/>
                </a:cubicBezTo>
                <a:cubicBezTo>
                  <a:pt x="3956" y="8220"/>
                  <a:pt x="3424" y="7959"/>
                  <a:pt x="3120" y="7379"/>
                </a:cubicBezTo>
                <a:cubicBezTo>
                  <a:pt x="2498" y="6249"/>
                  <a:pt x="3412" y="5059"/>
                  <a:pt x="4492" y="5059"/>
                </a:cubicBezTo>
                <a:cubicBezTo>
                  <a:pt x="4778" y="5059"/>
                  <a:pt x="5075" y="5142"/>
                  <a:pt x="5359" y="5331"/>
                </a:cubicBezTo>
                <a:lnTo>
                  <a:pt x="4906" y="5783"/>
                </a:lnTo>
                <a:cubicBezTo>
                  <a:pt x="4787" y="5736"/>
                  <a:pt x="4644" y="5688"/>
                  <a:pt x="4501" y="5688"/>
                </a:cubicBezTo>
                <a:cubicBezTo>
                  <a:pt x="3668" y="5688"/>
                  <a:pt x="3239" y="6712"/>
                  <a:pt x="3834" y="7307"/>
                </a:cubicBezTo>
                <a:cubicBezTo>
                  <a:pt x="4026" y="7499"/>
                  <a:pt x="4262" y="7585"/>
                  <a:pt x="4494" y="7585"/>
                </a:cubicBezTo>
                <a:cubicBezTo>
                  <a:pt x="4983" y="7585"/>
                  <a:pt x="5454" y="7206"/>
                  <a:pt x="5454" y="6641"/>
                </a:cubicBezTo>
                <a:cubicBezTo>
                  <a:pt x="5454" y="6498"/>
                  <a:pt x="5406" y="6355"/>
                  <a:pt x="5359" y="6236"/>
                </a:cubicBezTo>
                <a:lnTo>
                  <a:pt x="5811" y="5759"/>
                </a:lnTo>
                <a:lnTo>
                  <a:pt x="7811" y="3759"/>
                </a:lnTo>
                <a:lnTo>
                  <a:pt x="9336" y="3902"/>
                </a:lnTo>
                <a:cubicBezTo>
                  <a:pt x="9431" y="3902"/>
                  <a:pt x="9502" y="3854"/>
                  <a:pt x="9550" y="3807"/>
                </a:cubicBezTo>
                <a:lnTo>
                  <a:pt x="11050" y="2306"/>
                </a:lnTo>
                <a:cubicBezTo>
                  <a:pt x="11145" y="2235"/>
                  <a:pt x="11169" y="2092"/>
                  <a:pt x="11122" y="1997"/>
                </a:cubicBezTo>
                <a:cubicBezTo>
                  <a:pt x="11098" y="1878"/>
                  <a:pt x="10979" y="1782"/>
                  <a:pt x="10860" y="1782"/>
                </a:cubicBezTo>
                <a:lnTo>
                  <a:pt x="9907" y="1687"/>
                </a:lnTo>
                <a:lnTo>
                  <a:pt x="10550" y="1068"/>
                </a:lnTo>
                <a:cubicBezTo>
                  <a:pt x="10669" y="925"/>
                  <a:pt x="10669" y="735"/>
                  <a:pt x="10550" y="616"/>
                </a:cubicBezTo>
                <a:cubicBezTo>
                  <a:pt x="10491" y="556"/>
                  <a:pt x="10407" y="526"/>
                  <a:pt x="10324" y="526"/>
                </a:cubicBezTo>
                <a:cubicBezTo>
                  <a:pt x="10240" y="526"/>
                  <a:pt x="10157" y="556"/>
                  <a:pt x="10098" y="616"/>
                </a:cubicBezTo>
                <a:lnTo>
                  <a:pt x="9455" y="1258"/>
                </a:lnTo>
                <a:lnTo>
                  <a:pt x="9383" y="282"/>
                </a:lnTo>
                <a:cubicBezTo>
                  <a:pt x="9359" y="163"/>
                  <a:pt x="9288" y="68"/>
                  <a:pt x="9169" y="20"/>
                </a:cubicBezTo>
                <a:cubicBezTo>
                  <a:pt x="9136" y="7"/>
                  <a:pt x="9102" y="1"/>
                  <a:pt x="90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8" name="Google Shape;11538;p93"/>
          <p:cNvGrpSpPr/>
          <p:nvPr/>
        </p:nvGrpSpPr>
        <p:grpSpPr>
          <a:xfrm>
            <a:off x="1102050" y="2887086"/>
            <a:ext cx="195712" cy="350120"/>
            <a:chOff x="1119850" y="3220300"/>
            <a:chExt cx="150675" cy="268600"/>
          </a:xfrm>
        </p:grpSpPr>
        <p:sp>
          <p:nvSpPr>
            <p:cNvPr id="11539" name="Google Shape;11539;p93"/>
            <p:cNvSpPr/>
            <p:nvPr/>
          </p:nvSpPr>
          <p:spPr>
            <a:xfrm>
              <a:off x="1119850" y="3220300"/>
              <a:ext cx="150675" cy="125700"/>
            </a:xfrm>
            <a:custGeom>
              <a:rect b="b" l="l" r="r" t="t"/>
              <a:pathLst>
                <a:path extrusionOk="0" h="5028" w="6027">
                  <a:moveTo>
                    <a:pt x="1531" y="1"/>
                  </a:moveTo>
                  <a:cubicBezTo>
                    <a:pt x="1133" y="1"/>
                    <a:pt x="1133" y="648"/>
                    <a:pt x="1531" y="648"/>
                  </a:cubicBezTo>
                  <a:cubicBezTo>
                    <a:pt x="1544" y="648"/>
                    <a:pt x="1558" y="647"/>
                    <a:pt x="1572" y="646"/>
                  </a:cubicBezTo>
                  <a:lnTo>
                    <a:pt x="4716" y="646"/>
                  </a:lnTo>
                  <a:cubicBezTo>
                    <a:pt x="4730" y="644"/>
                    <a:pt x="4744" y="644"/>
                    <a:pt x="4758" y="644"/>
                  </a:cubicBezTo>
                  <a:cubicBezTo>
                    <a:pt x="5154" y="644"/>
                    <a:pt x="5154" y="1267"/>
                    <a:pt x="4758" y="1267"/>
                  </a:cubicBezTo>
                  <a:cubicBezTo>
                    <a:pt x="4744" y="1267"/>
                    <a:pt x="4730" y="1267"/>
                    <a:pt x="4716" y="1265"/>
                  </a:cubicBezTo>
                  <a:lnTo>
                    <a:pt x="3453" y="1265"/>
                  </a:lnTo>
                  <a:cubicBezTo>
                    <a:pt x="2929" y="1265"/>
                    <a:pt x="2501" y="1694"/>
                    <a:pt x="2525" y="2218"/>
                  </a:cubicBezTo>
                  <a:lnTo>
                    <a:pt x="2525" y="2527"/>
                  </a:lnTo>
                  <a:lnTo>
                    <a:pt x="1572" y="2527"/>
                  </a:lnTo>
                  <a:cubicBezTo>
                    <a:pt x="715" y="2527"/>
                    <a:pt x="0" y="3218"/>
                    <a:pt x="0" y="4099"/>
                  </a:cubicBezTo>
                  <a:lnTo>
                    <a:pt x="0" y="5028"/>
                  </a:lnTo>
                  <a:lnTo>
                    <a:pt x="2525" y="5028"/>
                  </a:lnTo>
                  <a:lnTo>
                    <a:pt x="2525" y="4099"/>
                  </a:lnTo>
                  <a:cubicBezTo>
                    <a:pt x="2536" y="3908"/>
                    <a:pt x="2679" y="3813"/>
                    <a:pt x="2825" y="3813"/>
                  </a:cubicBezTo>
                  <a:cubicBezTo>
                    <a:pt x="2971" y="3813"/>
                    <a:pt x="3120" y="3908"/>
                    <a:pt x="3144" y="4099"/>
                  </a:cubicBezTo>
                  <a:lnTo>
                    <a:pt x="3144" y="5028"/>
                  </a:lnTo>
                  <a:lnTo>
                    <a:pt x="5644" y="5028"/>
                  </a:lnTo>
                  <a:lnTo>
                    <a:pt x="5644" y="4099"/>
                  </a:lnTo>
                  <a:cubicBezTo>
                    <a:pt x="5644" y="3218"/>
                    <a:pt x="4954" y="2527"/>
                    <a:pt x="4073" y="2527"/>
                  </a:cubicBezTo>
                  <a:lnTo>
                    <a:pt x="3144" y="2527"/>
                  </a:lnTo>
                  <a:lnTo>
                    <a:pt x="3144" y="2218"/>
                  </a:lnTo>
                  <a:cubicBezTo>
                    <a:pt x="3120" y="2027"/>
                    <a:pt x="3287" y="1884"/>
                    <a:pt x="3453" y="1884"/>
                  </a:cubicBezTo>
                  <a:lnTo>
                    <a:pt x="4716" y="1884"/>
                  </a:lnTo>
                  <a:cubicBezTo>
                    <a:pt x="4746" y="1886"/>
                    <a:pt x="4775" y="1887"/>
                    <a:pt x="4804" y="1887"/>
                  </a:cubicBezTo>
                  <a:cubicBezTo>
                    <a:pt x="6027" y="1887"/>
                    <a:pt x="6019" y="1"/>
                    <a:pt x="4783" y="1"/>
                  </a:cubicBezTo>
                  <a:cubicBezTo>
                    <a:pt x="4761" y="1"/>
                    <a:pt x="4738" y="2"/>
                    <a:pt x="4716" y="3"/>
                  </a:cubicBezTo>
                  <a:lnTo>
                    <a:pt x="1572" y="3"/>
                  </a:lnTo>
                  <a:cubicBezTo>
                    <a:pt x="1558" y="1"/>
                    <a:pt x="1544"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93"/>
            <p:cNvSpPr/>
            <p:nvPr/>
          </p:nvSpPr>
          <p:spPr>
            <a:xfrm>
              <a:off x="1119850" y="3362050"/>
              <a:ext cx="141725" cy="126850"/>
            </a:xfrm>
            <a:custGeom>
              <a:rect b="b" l="l" r="r" t="t"/>
              <a:pathLst>
                <a:path extrusionOk="0" h="5074" w="5669">
                  <a:moveTo>
                    <a:pt x="0" y="1"/>
                  </a:moveTo>
                  <a:lnTo>
                    <a:pt x="0" y="2239"/>
                  </a:lnTo>
                  <a:cubicBezTo>
                    <a:pt x="0" y="3787"/>
                    <a:pt x="1262" y="5073"/>
                    <a:pt x="2834" y="5073"/>
                  </a:cubicBezTo>
                  <a:cubicBezTo>
                    <a:pt x="4382" y="5073"/>
                    <a:pt x="5668" y="3787"/>
                    <a:pt x="5668" y="2239"/>
                  </a:cubicBezTo>
                  <a:lnTo>
                    <a:pt x="5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1" name="Google Shape;11541;p93"/>
          <p:cNvGrpSpPr/>
          <p:nvPr/>
        </p:nvGrpSpPr>
        <p:grpSpPr>
          <a:xfrm>
            <a:off x="1772510" y="2887119"/>
            <a:ext cx="348008" cy="350088"/>
            <a:chOff x="1636025" y="3220325"/>
            <a:chExt cx="267925" cy="268575"/>
          </a:xfrm>
        </p:grpSpPr>
        <p:sp>
          <p:nvSpPr>
            <p:cNvPr id="11542" name="Google Shape;11542;p93"/>
            <p:cNvSpPr/>
            <p:nvPr/>
          </p:nvSpPr>
          <p:spPr>
            <a:xfrm>
              <a:off x="1636025" y="3220325"/>
              <a:ext cx="267925" cy="268575"/>
            </a:xfrm>
            <a:custGeom>
              <a:rect b="b" l="l" r="r" t="t"/>
              <a:pathLst>
                <a:path extrusionOk="0" h="10743" w="10717">
                  <a:moveTo>
                    <a:pt x="1234" y="5058"/>
                  </a:moveTo>
                  <a:cubicBezTo>
                    <a:pt x="1393" y="5058"/>
                    <a:pt x="1548" y="5182"/>
                    <a:pt x="1548" y="5360"/>
                  </a:cubicBezTo>
                  <a:cubicBezTo>
                    <a:pt x="1548" y="5551"/>
                    <a:pt x="1405" y="5693"/>
                    <a:pt x="1239" y="5693"/>
                  </a:cubicBezTo>
                  <a:cubicBezTo>
                    <a:pt x="953" y="5693"/>
                    <a:pt x="810" y="5336"/>
                    <a:pt x="1024" y="5146"/>
                  </a:cubicBezTo>
                  <a:cubicBezTo>
                    <a:pt x="1085" y="5085"/>
                    <a:pt x="1160" y="5058"/>
                    <a:pt x="1234" y="5058"/>
                  </a:cubicBezTo>
                  <a:close/>
                  <a:moveTo>
                    <a:pt x="1281" y="6310"/>
                  </a:moveTo>
                  <a:cubicBezTo>
                    <a:pt x="1677" y="6310"/>
                    <a:pt x="1677" y="6934"/>
                    <a:pt x="1281" y="6934"/>
                  </a:cubicBezTo>
                  <a:cubicBezTo>
                    <a:pt x="1268" y="6934"/>
                    <a:pt x="1253" y="6933"/>
                    <a:pt x="1239" y="6932"/>
                  </a:cubicBezTo>
                  <a:cubicBezTo>
                    <a:pt x="858" y="6908"/>
                    <a:pt x="858" y="6360"/>
                    <a:pt x="1239" y="6313"/>
                  </a:cubicBezTo>
                  <a:cubicBezTo>
                    <a:pt x="1253" y="6311"/>
                    <a:pt x="1268" y="6310"/>
                    <a:pt x="1281" y="6310"/>
                  </a:cubicBezTo>
                  <a:close/>
                  <a:moveTo>
                    <a:pt x="1245" y="7567"/>
                  </a:moveTo>
                  <a:cubicBezTo>
                    <a:pt x="1400" y="7567"/>
                    <a:pt x="1548" y="7694"/>
                    <a:pt x="1548" y="7884"/>
                  </a:cubicBezTo>
                  <a:cubicBezTo>
                    <a:pt x="1548" y="8051"/>
                    <a:pt x="1405" y="8194"/>
                    <a:pt x="1239" y="8194"/>
                  </a:cubicBezTo>
                  <a:cubicBezTo>
                    <a:pt x="953" y="8194"/>
                    <a:pt x="810" y="7861"/>
                    <a:pt x="1024" y="7670"/>
                  </a:cubicBezTo>
                  <a:cubicBezTo>
                    <a:pt x="1088" y="7599"/>
                    <a:pt x="1167" y="7567"/>
                    <a:pt x="1245" y="7567"/>
                  </a:cubicBezTo>
                  <a:close/>
                  <a:moveTo>
                    <a:pt x="9182" y="3810"/>
                  </a:moveTo>
                  <a:cubicBezTo>
                    <a:pt x="9332" y="3810"/>
                    <a:pt x="9455" y="3944"/>
                    <a:pt x="9455" y="4098"/>
                  </a:cubicBezTo>
                  <a:lnTo>
                    <a:pt x="9455" y="9170"/>
                  </a:lnTo>
                  <a:cubicBezTo>
                    <a:pt x="9455" y="9337"/>
                    <a:pt x="9312" y="9480"/>
                    <a:pt x="9145" y="9480"/>
                  </a:cubicBezTo>
                  <a:lnTo>
                    <a:pt x="2811" y="9480"/>
                  </a:lnTo>
                  <a:cubicBezTo>
                    <a:pt x="2644" y="9480"/>
                    <a:pt x="2501" y="9337"/>
                    <a:pt x="2501" y="9170"/>
                  </a:cubicBezTo>
                  <a:lnTo>
                    <a:pt x="2501" y="4098"/>
                  </a:lnTo>
                  <a:cubicBezTo>
                    <a:pt x="2501" y="3931"/>
                    <a:pt x="2644" y="3812"/>
                    <a:pt x="2811" y="3812"/>
                  </a:cubicBezTo>
                  <a:lnTo>
                    <a:pt x="9145" y="3812"/>
                  </a:lnTo>
                  <a:cubicBezTo>
                    <a:pt x="9157" y="3810"/>
                    <a:pt x="9170" y="3810"/>
                    <a:pt x="9182" y="3810"/>
                  </a:cubicBezTo>
                  <a:close/>
                  <a:moveTo>
                    <a:pt x="7306" y="0"/>
                  </a:moveTo>
                  <a:cubicBezTo>
                    <a:pt x="7285" y="0"/>
                    <a:pt x="7262" y="1"/>
                    <a:pt x="7240" y="2"/>
                  </a:cubicBezTo>
                  <a:lnTo>
                    <a:pt x="4097" y="2"/>
                  </a:lnTo>
                  <a:cubicBezTo>
                    <a:pt x="3715" y="49"/>
                    <a:pt x="3715" y="597"/>
                    <a:pt x="4097" y="645"/>
                  </a:cubicBezTo>
                  <a:lnTo>
                    <a:pt x="7240" y="645"/>
                  </a:lnTo>
                  <a:cubicBezTo>
                    <a:pt x="7255" y="643"/>
                    <a:pt x="7269" y="643"/>
                    <a:pt x="7282" y="643"/>
                  </a:cubicBezTo>
                  <a:cubicBezTo>
                    <a:pt x="7678" y="643"/>
                    <a:pt x="7678" y="1266"/>
                    <a:pt x="7282" y="1266"/>
                  </a:cubicBezTo>
                  <a:cubicBezTo>
                    <a:pt x="7269" y="1266"/>
                    <a:pt x="7255" y="1266"/>
                    <a:pt x="7240" y="1264"/>
                  </a:cubicBezTo>
                  <a:lnTo>
                    <a:pt x="5978" y="1264"/>
                  </a:lnTo>
                  <a:cubicBezTo>
                    <a:pt x="5454" y="1264"/>
                    <a:pt x="5025" y="1693"/>
                    <a:pt x="5025" y="2217"/>
                  </a:cubicBezTo>
                  <a:lnTo>
                    <a:pt x="5025" y="2526"/>
                  </a:lnTo>
                  <a:lnTo>
                    <a:pt x="953" y="2526"/>
                  </a:lnTo>
                  <a:cubicBezTo>
                    <a:pt x="429" y="2526"/>
                    <a:pt x="0" y="2931"/>
                    <a:pt x="0" y="3455"/>
                  </a:cubicBezTo>
                  <a:lnTo>
                    <a:pt x="0" y="9790"/>
                  </a:lnTo>
                  <a:cubicBezTo>
                    <a:pt x="0" y="10313"/>
                    <a:pt x="429" y="10742"/>
                    <a:pt x="953" y="10742"/>
                  </a:cubicBezTo>
                  <a:lnTo>
                    <a:pt x="9788" y="10742"/>
                  </a:lnTo>
                  <a:cubicBezTo>
                    <a:pt x="10312" y="10718"/>
                    <a:pt x="10717" y="10313"/>
                    <a:pt x="10717" y="9790"/>
                  </a:cubicBezTo>
                  <a:lnTo>
                    <a:pt x="10717" y="3455"/>
                  </a:lnTo>
                  <a:cubicBezTo>
                    <a:pt x="10717" y="2945"/>
                    <a:pt x="10311" y="2525"/>
                    <a:pt x="9806" y="2525"/>
                  </a:cubicBezTo>
                  <a:cubicBezTo>
                    <a:pt x="9792" y="2525"/>
                    <a:pt x="9778" y="2526"/>
                    <a:pt x="9764" y="2526"/>
                  </a:cubicBezTo>
                  <a:lnTo>
                    <a:pt x="5668" y="2526"/>
                  </a:lnTo>
                  <a:lnTo>
                    <a:pt x="5668" y="2217"/>
                  </a:lnTo>
                  <a:cubicBezTo>
                    <a:pt x="5668" y="2026"/>
                    <a:pt x="5811" y="1883"/>
                    <a:pt x="5978" y="1883"/>
                  </a:cubicBezTo>
                  <a:lnTo>
                    <a:pt x="7240" y="1883"/>
                  </a:lnTo>
                  <a:cubicBezTo>
                    <a:pt x="7270" y="1885"/>
                    <a:pt x="7299" y="1886"/>
                    <a:pt x="7327" y="1886"/>
                  </a:cubicBezTo>
                  <a:cubicBezTo>
                    <a:pt x="8528" y="1886"/>
                    <a:pt x="8521" y="0"/>
                    <a:pt x="7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3"/>
            <p:cNvSpPr/>
            <p:nvPr/>
          </p:nvSpPr>
          <p:spPr>
            <a:xfrm>
              <a:off x="1714025" y="3331100"/>
              <a:ext cx="142900" cy="110750"/>
            </a:xfrm>
            <a:custGeom>
              <a:rect b="b" l="l" r="r" t="t"/>
              <a:pathLst>
                <a:path extrusionOk="0" h="4430" w="5716">
                  <a:moveTo>
                    <a:pt x="0" y="0"/>
                  </a:moveTo>
                  <a:lnTo>
                    <a:pt x="0" y="4430"/>
                  </a:lnTo>
                  <a:lnTo>
                    <a:pt x="5716" y="4430"/>
                  </a:lnTo>
                  <a:lnTo>
                    <a:pt x="57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93"/>
          <p:cNvGrpSpPr/>
          <p:nvPr/>
        </p:nvGrpSpPr>
        <p:grpSpPr>
          <a:xfrm>
            <a:off x="2523404" y="2929059"/>
            <a:ext cx="350346" cy="266989"/>
            <a:chOff x="2214125" y="3252500"/>
            <a:chExt cx="269725" cy="204825"/>
          </a:xfrm>
        </p:grpSpPr>
        <p:sp>
          <p:nvSpPr>
            <p:cNvPr id="11545" name="Google Shape;11545;p93"/>
            <p:cNvSpPr/>
            <p:nvPr/>
          </p:nvSpPr>
          <p:spPr>
            <a:xfrm>
              <a:off x="2293300" y="3291800"/>
              <a:ext cx="110775" cy="15500"/>
            </a:xfrm>
            <a:custGeom>
              <a:rect b="b" l="l" r="r" t="t"/>
              <a:pathLst>
                <a:path extrusionOk="0" h="620" w="4431">
                  <a:moveTo>
                    <a:pt x="1" y="1"/>
                  </a:moveTo>
                  <a:lnTo>
                    <a:pt x="1" y="620"/>
                  </a:lnTo>
                  <a:lnTo>
                    <a:pt x="4430" y="620"/>
                  </a:lnTo>
                  <a:lnTo>
                    <a:pt x="4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93"/>
            <p:cNvSpPr/>
            <p:nvPr/>
          </p:nvSpPr>
          <p:spPr>
            <a:xfrm>
              <a:off x="2293300" y="3354900"/>
              <a:ext cx="31575" cy="15525"/>
            </a:xfrm>
            <a:custGeom>
              <a:rect b="b" l="l" r="r" t="t"/>
              <a:pathLst>
                <a:path extrusionOk="0" h="621" w="1263">
                  <a:moveTo>
                    <a:pt x="1" y="1"/>
                  </a:moveTo>
                  <a:lnTo>
                    <a:pt x="1" y="620"/>
                  </a:lnTo>
                  <a:lnTo>
                    <a:pt x="1263" y="620"/>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93"/>
            <p:cNvSpPr/>
            <p:nvPr/>
          </p:nvSpPr>
          <p:spPr>
            <a:xfrm>
              <a:off x="2230200" y="3252500"/>
              <a:ext cx="236975" cy="157200"/>
            </a:xfrm>
            <a:custGeom>
              <a:rect b="b" l="l" r="r" t="t"/>
              <a:pathLst>
                <a:path extrusionOk="0" h="6288" w="9479">
                  <a:moveTo>
                    <a:pt x="7276" y="951"/>
                  </a:moveTo>
                  <a:cubicBezTo>
                    <a:pt x="7427" y="951"/>
                    <a:pt x="7549" y="1086"/>
                    <a:pt x="7549" y="1263"/>
                  </a:cubicBezTo>
                  <a:lnTo>
                    <a:pt x="7549" y="2525"/>
                  </a:lnTo>
                  <a:cubicBezTo>
                    <a:pt x="7549" y="2692"/>
                    <a:pt x="7407" y="2811"/>
                    <a:pt x="7240" y="2811"/>
                  </a:cubicBezTo>
                  <a:lnTo>
                    <a:pt x="2215" y="2811"/>
                  </a:lnTo>
                  <a:cubicBezTo>
                    <a:pt x="2048" y="2811"/>
                    <a:pt x="1905" y="2692"/>
                    <a:pt x="1905" y="2525"/>
                  </a:cubicBezTo>
                  <a:lnTo>
                    <a:pt x="1905" y="1263"/>
                  </a:lnTo>
                  <a:cubicBezTo>
                    <a:pt x="1905" y="1086"/>
                    <a:pt x="2028" y="951"/>
                    <a:pt x="2179" y="951"/>
                  </a:cubicBezTo>
                  <a:cubicBezTo>
                    <a:pt x="2191" y="951"/>
                    <a:pt x="2203" y="952"/>
                    <a:pt x="2215" y="953"/>
                  </a:cubicBezTo>
                  <a:lnTo>
                    <a:pt x="7240" y="953"/>
                  </a:lnTo>
                  <a:cubicBezTo>
                    <a:pt x="7252" y="952"/>
                    <a:pt x="7264" y="951"/>
                    <a:pt x="7276" y="951"/>
                  </a:cubicBezTo>
                  <a:close/>
                  <a:moveTo>
                    <a:pt x="7282" y="3452"/>
                  </a:moveTo>
                  <a:cubicBezTo>
                    <a:pt x="7678" y="3452"/>
                    <a:pt x="7678" y="4075"/>
                    <a:pt x="7282" y="4075"/>
                  </a:cubicBezTo>
                  <a:cubicBezTo>
                    <a:pt x="7269" y="4075"/>
                    <a:pt x="7254" y="4075"/>
                    <a:pt x="7240" y="4073"/>
                  </a:cubicBezTo>
                  <a:lnTo>
                    <a:pt x="5359" y="4073"/>
                  </a:lnTo>
                  <a:cubicBezTo>
                    <a:pt x="5343" y="4075"/>
                    <a:pt x="5328" y="4075"/>
                    <a:pt x="5314" y="4075"/>
                  </a:cubicBezTo>
                  <a:cubicBezTo>
                    <a:pt x="4897" y="4075"/>
                    <a:pt x="4897" y="3452"/>
                    <a:pt x="5314" y="3452"/>
                  </a:cubicBezTo>
                  <a:cubicBezTo>
                    <a:pt x="5328" y="3452"/>
                    <a:pt x="5343" y="3452"/>
                    <a:pt x="5359" y="3454"/>
                  </a:cubicBezTo>
                  <a:lnTo>
                    <a:pt x="7240" y="3454"/>
                  </a:lnTo>
                  <a:cubicBezTo>
                    <a:pt x="7254" y="3452"/>
                    <a:pt x="7269" y="3452"/>
                    <a:pt x="7282" y="3452"/>
                  </a:cubicBezTo>
                  <a:close/>
                  <a:moveTo>
                    <a:pt x="4096" y="3454"/>
                  </a:moveTo>
                  <a:cubicBezTo>
                    <a:pt x="4263" y="3454"/>
                    <a:pt x="4406" y="3597"/>
                    <a:pt x="4406" y="3764"/>
                  </a:cubicBezTo>
                  <a:lnTo>
                    <a:pt x="4406" y="5026"/>
                  </a:lnTo>
                  <a:cubicBezTo>
                    <a:pt x="4406" y="5192"/>
                    <a:pt x="4263" y="5335"/>
                    <a:pt x="4096" y="5335"/>
                  </a:cubicBezTo>
                  <a:lnTo>
                    <a:pt x="2215" y="5335"/>
                  </a:lnTo>
                  <a:cubicBezTo>
                    <a:pt x="2048" y="5335"/>
                    <a:pt x="1905" y="5192"/>
                    <a:pt x="1905" y="5026"/>
                  </a:cubicBezTo>
                  <a:lnTo>
                    <a:pt x="1905" y="3764"/>
                  </a:lnTo>
                  <a:cubicBezTo>
                    <a:pt x="1905" y="3597"/>
                    <a:pt x="2048" y="3454"/>
                    <a:pt x="2215" y="3454"/>
                  </a:cubicBezTo>
                  <a:close/>
                  <a:moveTo>
                    <a:pt x="7282" y="4714"/>
                  </a:moveTo>
                  <a:cubicBezTo>
                    <a:pt x="7678" y="4714"/>
                    <a:pt x="7678" y="5338"/>
                    <a:pt x="7282" y="5338"/>
                  </a:cubicBezTo>
                  <a:cubicBezTo>
                    <a:pt x="7269" y="5338"/>
                    <a:pt x="7254" y="5337"/>
                    <a:pt x="7240" y="5335"/>
                  </a:cubicBezTo>
                  <a:lnTo>
                    <a:pt x="5359" y="5335"/>
                  </a:lnTo>
                  <a:cubicBezTo>
                    <a:pt x="5343" y="5337"/>
                    <a:pt x="5328" y="5338"/>
                    <a:pt x="5314" y="5338"/>
                  </a:cubicBezTo>
                  <a:cubicBezTo>
                    <a:pt x="4897" y="5338"/>
                    <a:pt x="4897" y="4714"/>
                    <a:pt x="5314" y="4714"/>
                  </a:cubicBezTo>
                  <a:cubicBezTo>
                    <a:pt x="5328" y="4714"/>
                    <a:pt x="5343" y="4715"/>
                    <a:pt x="5359" y="4716"/>
                  </a:cubicBezTo>
                  <a:lnTo>
                    <a:pt x="7240" y="4716"/>
                  </a:lnTo>
                  <a:cubicBezTo>
                    <a:pt x="7254" y="4715"/>
                    <a:pt x="7269" y="4714"/>
                    <a:pt x="7282" y="4714"/>
                  </a:cubicBezTo>
                  <a:close/>
                  <a:moveTo>
                    <a:pt x="929" y="1"/>
                  </a:moveTo>
                  <a:cubicBezTo>
                    <a:pt x="429" y="1"/>
                    <a:pt x="0" y="429"/>
                    <a:pt x="0" y="953"/>
                  </a:cubicBezTo>
                  <a:lnTo>
                    <a:pt x="0" y="6288"/>
                  </a:lnTo>
                  <a:lnTo>
                    <a:pt x="9478" y="6288"/>
                  </a:lnTo>
                  <a:lnTo>
                    <a:pt x="9478" y="953"/>
                  </a:lnTo>
                  <a:cubicBezTo>
                    <a:pt x="9455" y="429"/>
                    <a:pt x="9050" y="1"/>
                    <a:pt x="8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93"/>
            <p:cNvSpPr/>
            <p:nvPr/>
          </p:nvSpPr>
          <p:spPr>
            <a:xfrm>
              <a:off x="2214125" y="3425750"/>
              <a:ext cx="269725" cy="31575"/>
            </a:xfrm>
            <a:custGeom>
              <a:rect b="b" l="l" r="r" t="t"/>
              <a:pathLst>
                <a:path extrusionOk="0" h="1263" w="10789">
                  <a:moveTo>
                    <a:pt x="334" y="1"/>
                  </a:moveTo>
                  <a:cubicBezTo>
                    <a:pt x="215" y="1"/>
                    <a:pt x="119" y="48"/>
                    <a:pt x="72" y="144"/>
                  </a:cubicBezTo>
                  <a:cubicBezTo>
                    <a:pt x="0" y="215"/>
                    <a:pt x="0" y="334"/>
                    <a:pt x="24" y="429"/>
                  </a:cubicBezTo>
                  <a:cubicBezTo>
                    <a:pt x="143" y="691"/>
                    <a:pt x="286" y="930"/>
                    <a:pt x="477" y="1144"/>
                  </a:cubicBezTo>
                  <a:cubicBezTo>
                    <a:pt x="548" y="1215"/>
                    <a:pt x="619" y="1263"/>
                    <a:pt x="715" y="1263"/>
                  </a:cubicBezTo>
                  <a:lnTo>
                    <a:pt x="10026" y="1263"/>
                  </a:lnTo>
                  <a:cubicBezTo>
                    <a:pt x="10121" y="1263"/>
                    <a:pt x="10217" y="1215"/>
                    <a:pt x="10264" y="1144"/>
                  </a:cubicBezTo>
                  <a:cubicBezTo>
                    <a:pt x="10455" y="930"/>
                    <a:pt x="10622" y="691"/>
                    <a:pt x="10717" y="429"/>
                  </a:cubicBezTo>
                  <a:cubicBezTo>
                    <a:pt x="10788" y="215"/>
                    <a:pt x="10645" y="1"/>
                    <a:pt x="10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93"/>
          <p:cNvGrpSpPr/>
          <p:nvPr/>
        </p:nvGrpSpPr>
        <p:grpSpPr>
          <a:xfrm>
            <a:off x="3275045" y="2898036"/>
            <a:ext cx="348040" cy="328352"/>
            <a:chOff x="2792800" y="3228700"/>
            <a:chExt cx="267950" cy="251900"/>
          </a:xfrm>
        </p:grpSpPr>
        <p:sp>
          <p:nvSpPr>
            <p:cNvPr id="11550" name="Google Shape;11550;p93"/>
            <p:cNvSpPr/>
            <p:nvPr/>
          </p:nvSpPr>
          <p:spPr>
            <a:xfrm>
              <a:off x="2852950" y="3276325"/>
              <a:ext cx="128625" cy="109675"/>
            </a:xfrm>
            <a:custGeom>
              <a:rect b="b" l="l" r="r" t="t"/>
              <a:pathLst>
                <a:path extrusionOk="0" h="4387" w="5145">
                  <a:moveTo>
                    <a:pt x="2953" y="2501"/>
                  </a:moveTo>
                  <a:cubicBezTo>
                    <a:pt x="2928" y="2501"/>
                    <a:pt x="2904" y="2501"/>
                    <a:pt x="2879" y="2502"/>
                  </a:cubicBezTo>
                  <a:lnTo>
                    <a:pt x="2879" y="2502"/>
                  </a:lnTo>
                  <a:cubicBezTo>
                    <a:pt x="2906" y="2504"/>
                    <a:pt x="2933" y="2506"/>
                    <a:pt x="2961" y="2506"/>
                  </a:cubicBezTo>
                  <a:cubicBezTo>
                    <a:pt x="2986" y="2506"/>
                    <a:pt x="3012" y="2505"/>
                    <a:pt x="3038" y="2503"/>
                  </a:cubicBezTo>
                  <a:lnTo>
                    <a:pt x="3038" y="2503"/>
                  </a:lnTo>
                  <a:cubicBezTo>
                    <a:pt x="3010" y="2501"/>
                    <a:pt x="2981" y="2501"/>
                    <a:pt x="2953" y="2501"/>
                  </a:cubicBezTo>
                  <a:close/>
                  <a:moveTo>
                    <a:pt x="2953" y="620"/>
                  </a:moveTo>
                  <a:cubicBezTo>
                    <a:pt x="3787" y="620"/>
                    <a:pt x="4215" y="1644"/>
                    <a:pt x="3620" y="2239"/>
                  </a:cubicBezTo>
                  <a:cubicBezTo>
                    <a:pt x="3450" y="2402"/>
                    <a:pt x="3244" y="2486"/>
                    <a:pt x="3038" y="2503"/>
                  </a:cubicBezTo>
                  <a:lnTo>
                    <a:pt x="3038" y="2503"/>
                  </a:lnTo>
                  <a:cubicBezTo>
                    <a:pt x="3379" y="2516"/>
                    <a:pt x="3717" y="2611"/>
                    <a:pt x="4025" y="2787"/>
                  </a:cubicBezTo>
                  <a:cubicBezTo>
                    <a:pt x="4168" y="2858"/>
                    <a:pt x="4215" y="3049"/>
                    <a:pt x="4144" y="3215"/>
                  </a:cubicBezTo>
                  <a:cubicBezTo>
                    <a:pt x="4078" y="3314"/>
                    <a:pt x="3967" y="3367"/>
                    <a:pt x="3857" y="3367"/>
                  </a:cubicBezTo>
                  <a:cubicBezTo>
                    <a:pt x="3808" y="3367"/>
                    <a:pt x="3760" y="3357"/>
                    <a:pt x="3715" y="3334"/>
                  </a:cubicBezTo>
                  <a:cubicBezTo>
                    <a:pt x="3477" y="3203"/>
                    <a:pt x="3215" y="3138"/>
                    <a:pt x="2953" y="3138"/>
                  </a:cubicBezTo>
                  <a:cubicBezTo>
                    <a:pt x="2691" y="3138"/>
                    <a:pt x="2429" y="3203"/>
                    <a:pt x="2191" y="3334"/>
                  </a:cubicBezTo>
                  <a:cubicBezTo>
                    <a:pt x="2146" y="3364"/>
                    <a:pt x="2097" y="3378"/>
                    <a:pt x="2047" y="3378"/>
                  </a:cubicBezTo>
                  <a:cubicBezTo>
                    <a:pt x="1938" y="3378"/>
                    <a:pt x="1828" y="3313"/>
                    <a:pt x="1762" y="3215"/>
                  </a:cubicBezTo>
                  <a:cubicBezTo>
                    <a:pt x="1691" y="3049"/>
                    <a:pt x="1739" y="2858"/>
                    <a:pt x="1882" y="2787"/>
                  </a:cubicBezTo>
                  <a:cubicBezTo>
                    <a:pt x="2193" y="2609"/>
                    <a:pt x="2535" y="2514"/>
                    <a:pt x="2879" y="2502"/>
                  </a:cubicBezTo>
                  <a:lnTo>
                    <a:pt x="2879" y="2502"/>
                  </a:lnTo>
                  <a:cubicBezTo>
                    <a:pt x="2420" y="2464"/>
                    <a:pt x="2001" y="2106"/>
                    <a:pt x="2001" y="1572"/>
                  </a:cubicBezTo>
                  <a:cubicBezTo>
                    <a:pt x="2001" y="1048"/>
                    <a:pt x="2429" y="620"/>
                    <a:pt x="2953" y="620"/>
                  </a:cubicBezTo>
                  <a:close/>
                  <a:moveTo>
                    <a:pt x="2953" y="0"/>
                  </a:moveTo>
                  <a:cubicBezTo>
                    <a:pt x="1000" y="0"/>
                    <a:pt x="0" y="2358"/>
                    <a:pt x="1405" y="3739"/>
                  </a:cubicBezTo>
                  <a:cubicBezTo>
                    <a:pt x="1852" y="4186"/>
                    <a:pt x="2401" y="4386"/>
                    <a:pt x="2940" y="4386"/>
                  </a:cubicBezTo>
                  <a:cubicBezTo>
                    <a:pt x="4066" y="4386"/>
                    <a:pt x="5144" y="3512"/>
                    <a:pt x="5144" y="2191"/>
                  </a:cubicBezTo>
                  <a:cubicBezTo>
                    <a:pt x="5144" y="977"/>
                    <a:pt x="4168"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93"/>
            <p:cNvSpPr/>
            <p:nvPr/>
          </p:nvSpPr>
          <p:spPr>
            <a:xfrm>
              <a:off x="2792800" y="3228700"/>
              <a:ext cx="267950" cy="204225"/>
            </a:xfrm>
            <a:custGeom>
              <a:rect b="b" l="l" r="r" t="t"/>
              <a:pathLst>
                <a:path extrusionOk="0" h="8169" w="10718">
                  <a:moveTo>
                    <a:pt x="5344" y="1259"/>
                  </a:moveTo>
                  <a:cubicBezTo>
                    <a:pt x="6799" y="1259"/>
                    <a:pt x="8193" y="2389"/>
                    <a:pt x="8193" y="4096"/>
                  </a:cubicBezTo>
                  <a:cubicBezTo>
                    <a:pt x="8193" y="5644"/>
                    <a:pt x="6931" y="6906"/>
                    <a:pt x="5359" y="6930"/>
                  </a:cubicBezTo>
                  <a:cubicBezTo>
                    <a:pt x="2835" y="6930"/>
                    <a:pt x="1573" y="3882"/>
                    <a:pt x="3359" y="2096"/>
                  </a:cubicBezTo>
                  <a:cubicBezTo>
                    <a:pt x="3937" y="1518"/>
                    <a:pt x="4647" y="1259"/>
                    <a:pt x="5344" y="1259"/>
                  </a:cubicBezTo>
                  <a:close/>
                  <a:moveTo>
                    <a:pt x="930" y="0"/>
                  </a:moveTo>
                  <a:cubicBezTo>
                    <a:pt x="406" y="0"/>
                    <a:pt x="1" y="429"/>
                    <a:pt x="1" y="953"/>
                  </a:cubicBezTo>
                  <a:lnTo>
                    <a:pt x="1" y="7240"/>
                  </a:lnTo>
                  <a:cubicBezTo>
                    <a:pt x="1" y="7764"/>
                    <a:pt x="430" y="8169"/>
                    <a:pt x="930" y="8169"/>
                  </a:cubicBezTo>
                  <a:lnTo>
                    <a:pt x="9789" y="8169"/>
                  </a:lnTo>
                  <a:cubicBezTo>
                    <a:pt x="10289" y="8169"/>
                    <a:pt x="10717" y="7764"/>
                    <a:pt x="10717" y="7240"/>
                  </a:cubicBezTo>
                  <a:lnTo>
                    <a:pt x="10717" y="953"/>
                  </a:lnTo>
                  <a:cubicBezTo>
                    <a:pt x="10717" y="429"/>
                    <a:pt x="10289" y="0"/>
                    <a:pt x="97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3"/>
            <p:cNvSpPr/>
            <p:nvPr/>
          </p:nvSpPr>
          <p:spPr>
            <a:xfrm>
              <a:off x="2919025" y="3307275"/>
              <a:ext cx="15500" cy="16100"/>
            </a:xfrm>
            <a:custGeom>
              <a:rect b="b" l="l" r="r" t="t"/>
              <a:pathLst>
                <a:path extrusionOk="0" h="644" w="62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3"/>
            <p:cNvSpPr/>
            <p:nvPr/>
          </p:nvSpPr>
          <p:spPr>
            <a:xfrm>
              <a:off x="2852700" y="3448975"/>
              <a:ext cx="148175" cy="31625"/>
            </a:xfrm>
            <a:custGeom>
              <a:rect b="b" l="l" r="r" t="t"/>
              <a:pathLst>
                <a:path extrusionOk="0" h="1265" w="5927">
                  <a:moveTo>
                    <a:pt x="1820" y="1"/>
                  </a:moveTo>
                  <a:cubicBezTo>
                    <a:pt x="1749" y="215"/>
                    <a:pt x="1630" y="429"/>
                    <a:pt x="1534" y="620"/>
                  </a:cubicBezTo>
                  <a:lnTo>
                    <a:pt x="439" y="620"/>
                  </a:lnTo>
                  <a:cubicBezTo>
                    <a:pt x="425" y="618"/>
                    <a:pt x="411" y="618"/>
                    <a:pt x="398" y="618"/>
                  </a:cubicBezTo>
                  <a:cubicBezTo>
                    <a:pt x="0" y="618"/>
                    <a:pt x="0" y="1265"/>
                    <a:pt x="398" y="1265"/>
                  </a:cubicBezTo>
                  <a:cubicBezTo>
                    <a:pt x="411" y="1265"/>
                    <a:pt x="425" y="1264"/>
                    <a:pt x="439" y="1263"/>
                  </a:cubicBezTo>
                  <a:lnTo>
                    <a:pt x="5488" y="1263"/>
                  </a:lnTo>
                  <a:cubicBezTo>
                    <a:pt x="5502" y="1264"/>
                    <a:pt x="5515" y="1265"/>
                    <a:pt x="5529" y="1265"/>
                  </a:cubicBezTo>
                  <a:cubicBezTo>
                    <a:pt x="5926" y="1265"/>
                    <a:pt x="5926" y="618"/>
                    <a:pt x="5529" y="618"/>
                  </a:cubicBezTo>
                  <a:cubicBezTo>
                    <a:pt x="5515" y="618"/>
                    <a:pt x="5502" y="618"/>
                    <a:pt x="5488" y="620"/>
                  </a:cubicBezTo>
                  <a:lnTo>
                    <a:pt x="4392" y="620"/>
                  </a:lnTo>
                  <a:cubicBezTo>
                    <a:pt x="4273" y="429"/>
                    <a:pt x="4178" y="215"/>
                    <a:pt x="4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4" name="Google Shape;11554;p93"/>
          <p:cNvGrpSpPr/>
          <p:nvPr/>
        </p:nvGrpSpPr>
        <p:grpSpPr>
          <a:xfrm>
            <a:off x="4025939" y="2898036"/>
            <a:ext cx="348820" cy="328286"/>
            <a:chOff x="3370900" y="3228700"/>
            <a:chExt cx="268550" cy="251850"/>
          </a:xfrm>
        </p:grpSpPr>
        <p:sp>
          <p:nvSpPr>
            <p:cNvPr id="11555" name="Google Shape;11555;p93"/>
            <p:cNvSpPr/>
            <p:nvPr/>
          </p:nvSpPr>
          <p:spPr>
            <a:xfrm>
              <a:off x="3481650" y="3370400"/>
              <a:ext cx="47050" cy="15500"/>
            </a:xfrm>
            <a:custGeom>
              <a:rect b="b" l="l" r="r" t="t"/>
              <a:pathLst>
                <a:path extrusionOk="0" h="620" w="1882">
                  <a:moveTo>
                    <a:pt x="0" y="0"/>
                  </a:moveTo>
                  <a:lnTo>
                    <a:pt x="0" y="619"/>
                  </a:lnTo>
                  <a:lnTo>
                    <a:pt x="1882" y="619"/>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93"/>
            <p:cNvSpPr/>
            <p:nvPr/>
          </p:nvSpPr>
          <p:spPr>
            <a:xfrm>
              <a:off x="3497125" y="3401950"/>
              <a:ext cx="15500" cy="28000"/>
            </a:xfrm>
            <a:custGeom>
              <a:rect b="b" l="l" r="r" t="t"/>
              <a:pathLst>
                <a:path extrusionOk="0" h="1120" w="620">
                  <a:moveTo>
                    <a:pt x="0" y="0"/>
                  </a:moveTo>
                  <a:lnTo>
                    <a:pt x="0" y="810"/>
                  </a:lnTo>
                  <a:lnTo>
                    <a:pt x="334" y="1120"/>
                  </a:lnTo>
                  <a:lnTo>
                    <a:pt x="620" y="810"/>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93"/>
            <p:cNvSpPr/>
            <p:nvPr/>
          </p:nvSpPr>
          <p:spPr>
            <a:xfrm>
              <a:off x="3370900" y="3228700"/>
              <a:ext cx="268550" cy="139925"/>
            </a:xfrm>
            <a:custGeom>
              <a:rect b="b" l="l" r="r" t="t"/>
              <a:pathLst>
                <a:path extrusionOk="0" h="5597" w="10742">
                  <a:moveTo>
                    <a:pt x="3478" y="0"/>
                  </a:moveTo>
                  <a:cubicBezTo>
                    <a:pt x="3311" y="0"/>
                    <a:pt x="3168" y="143"/>
                    <a:pt x="3168" y="334"/>
                  </a:cubicBezTo>
                  <a:lnTo>
                    <a:pt x="3168" y="1905"/>
                  </a:lnTo>
                  <a:lnTo>
                    <a:pt x="310" y="1905"/>
                  </a:lnTo>
                  <a:cubicBezTo>
                    <a:pt x="298" y="1904"/>
                    <a:pt x="286" y="1903"/>
                    <a:pt x="274" y="1903"/>
                  </a:cubicBezTo>
                  <a:cubicBezTo>
                    <a:pt x="124" y="1903"/>
                    <a:pt x="1" y="2038"/>
                    <a:pt x="1" y="2215"/>
                  </a:cubicBezTo>
                  <a:lnTo>
                    <a:pt x="1" y="4692"/>
                  </a:lnTo>
                  <a:cubicBezTo>
                    <a:pt x="1" y="4835"/>
                    <a:pt x="96" y="4954"/>
                    <a:pt x="239" y="5001"/>
                  </a:cubicBezTo>
                  <a:cubicBezTo>
                    <a:pt x="1406" y="5287"/>
                    <a:pt x="2597" y="5478"/>
                    <a:pt x="3787" y="5597"/>
                  </a:cubicBezTo>
                  <a:lnTo>
                    <a:pt x="3787" y="5358"/>
                  </a:lnTo>
                  <a:cubicBezTo>
                    <a:pt x="3787" y="5168"/>
                    <a:pt x="3930" y="5025"/>
                    <a:pt x="4097" y="5025"/>
                  </a:cubicBezTo>
                  <a:lnTo>
                    <a:pt x="4407" y="5025"/>
                  </a:lnTo>
                  <a:lnTo>
                    <a:pt x="4407" y="1905"/>
                  </a:lnTo>
                  <a:lnTo>
                    <a:pt x="3787" y="1905"/>
                  </a:lnTo>
                  <a:lnTo>
                    <a:pt x="3787" y="643"/>
                  </a:lnTo>
                  <a:lnTo>
                    <a:pt x="6931" y="643"/>
                  </a:lnTo>
                  <a:lnTo>
                    <a:pt x="6931" y="1905"/>
                  </a:lnTo>
                  <a:lnTo>
                    <a:pt x="6312" y="1905"/>
                  </a:lnTo>
                  <a:lnTo>
                    <a:pt x="6312" y="5049"/>
                  </a:lnTo>
                  <a:lnTo>
                    <a:pt x="6621" y="5049"/>
                  </a:lnTo>
                  <a:cubicBezTo>
                    <a:pt x="6633" y="5047"/>
                    <a:pt x="6646" y="5046"/>
                    <a:pt x="6658" y="5046"/>
                  </a:cubicBezTo>
                  <a:cubicBezTo>
                    <a:pt x="6808" y="5046"/>
                    <a:pt x="6931" y="5182"/>
                    <a:pt x="6931" y="5358"/>
                  </a:cubicBezTo>
                  <a:lnTo>
                    <a:pt x="6931" y="5597"/>
                  </a:lnTo>
                  <a:cubicBezTo>
                    <a:pt x="8122" y="5478"/>
                    <a:pt x="9312" y="5287"/>
                    <a:pt x="10479" y="5001"/>
                  </a:cubicBezTo>
                  <a:cubicBezTo>
                    <a:pt x="10622" y="4954"/>
                    <a:pt x="10717" y="4835"/>
                    <a:pt x="10741" y="4692"/>
                  </a:cubicBezTo>
                  <a:lnTo>
                    <a:pt x="10741" y="2215"/>
                  </a:lnTo>
                  <a:cubicBezTo>
                    <a:pt x="10717" y="2024"/>
                    <a:pt x="10598" y="1905"/>
                    <a:pt x="10408" y="1905"/>
                  </a:cubicBezTo>
                  <a:lnTo>
                    <a:pt x="7574" y="1905"/>
                  </a:lnTo>
                  <a:lnTo>
                    <a:pt x="7574" y="334"/>
                  </a:lnTo>
                  <a:cubicBezTo>
                    <a:pt x="7574" y="143"/>
                    <a:pt x="7431" y="0"/>
                    <a:pt x="7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3"/>
            <p:cNvSpPr/>
            <p:nvPr/>
          </p:nvSpPr>
          <p:spPr>
            <a:xfrm>
              <a:off x="3497125" y="3276325"/>
              <a:ext cx="15500" cy="78600"/>
            </a:xfrm>
            <a:custGeom>
              <a:rect b="b" l="l" r="r" t="t"/>
              <a:pathLst>
                <a:path extrusionOk="0" h="3144" w="620">
                  <a:moveTo>
                    <a:pt x="0" y="0"/>
                  </a:moveTo>
                  <a:lnTo>
                    <a:pt x="0" y="3144"/>
                  </a:lnTo>
                  <a:lnTo>
                    <a:pt x="620" y="3144"/>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93"/>
            <p:cNvSpPr/>
            <p:nvPr/>
          </p:nvSpPr>
          <p:spPr>
            <a:xfrm>
              <a:off x="3386400" y="3372175"/>
              <a:ext cx="236975" cy="108375"/>
            </a:xfrm>
            <a:custGeom>
              <a:rect b="b" l="l" r="r" t="t"/>
              <a:pathLst>
                <a:path extrusionOk="0" h="4335" w="9479">
                  <a:moveTo>
                    <a:pt x="0" y="1"/>
                  </a:moveTo>
                  <a:lnTo>
                    <a:pt x="0" y="4001"/>
                  </a:lnTo>
                  <a:cubicBezTo>
                    <a:pt x="0" y="4192"/>
                    <a:pt x="143" y="4311"/>
                    <a:pt x="333" y="4335"/>
                  </a:cubicBezTo>
                  <a:lnTo>
                    <a:pt x="9169" y="4335"/>
                  </a:lnTo>
                  <a:cubicBezTo>
                    <a:pt x="9335" y="4311"/>
                    <a:pt x="9478" y="4192"/>
                    <a:pt x="9478" y="4001"/>
                  </a:cubicBezTo>
                  <a:lnTo>
                    <a:pt x="9478" y="1"/>
                  </a:lnTo>
                  <a:cubicBezTo>
                    <a:pt x="8430" y="239"/>
                    <a:pt x="7382" y="382"/>
                    <a:pt x="6311" y="501"/>
                  </a:cubicBezTo>
                  <a:lnTo>
                    <a:pt x="6311" y="882"/>
                  </a:lnTo>
                  <a:cubicBezTo>
                    <a:pt x="6311" y="1048"/>
                    <a:pt x="6168" y="1191"/>
                    <a:pt x="6001" y="1191"/>
                  </a:cubicBezTo>
                  <a:lnTo>
                    <a:pt x="5692" y="1191"/>
                  </a:lnTo>
                  <a:lnTo>
                    <a:pt x="5692" y="2144"/>
                  </a:lnTo>
                  <a:cubicBezTo>
                    <a:pt x="5692" y="2215"/>
                    <a:pt x="5668" y="2287"/>
                    <a:pt x="5596" y="2358"/>
                  </a:cubicBezTo>
                  <a:lnTo>
                    <a:pt x="4977" y="2977"/>
                  </a:lnTo>
                  <a:cubicBezTo>
                    <a:pt x="4906" y="3037"/>
                    <a:pt x="4822" y="3067"/>
                    <a:pt x="4742" y="3067"/>
                  </a:cubicBezTo>
                  <a:cubicBezTo>
                    <a:pt x="4662" y="3067"/>
                    <a:pt x="4584" y="3037"/>
                    <a:pt x="4525" y="2977"/>
                  </a:cubicBezTo>
                  <a:lnTo>
                    <a:pt x="3882" y="2358"/>
                  </a:lnTo>
                  <a:cubicBezTo>
                    <a:pt x="3834" y="2287"/>
                    <a:pt x="3810" y="2215"/>
                    <a:pt x="3810" y="2144"/>
                  </a:cubicBezTo>
                  <a:lnTo>
                    <a:pt x="3810" y="1191"/>
                  </a:lnTo>
                  <a:lnTo>
                    <a:pt x="3477" y="1191"/>
                  </a:lnTo>
                  <a:cubicBezTo>
                    <a:pt x="3310" y="1191"/>
                    <a:pt x="3167" y="1048"/>
                    <a:pt x="3167" y="882"/>
                  </a:cubicBezTo>
                  <a:lnTo>
                    <a:pt x="3167" y="501"/>
                  </a:lnTo>
                  <a:cubicBezTo>
                    <a:pt x="2119" y="382"/>
                    <a:pt x="1048" y="239"/>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0" name="Google Shape;11560;p93"/>
          <p:cNvGrpSpPr/>
          <p:nvPr/>
        </p:nvGrpSpPr>
        <p:grpSpPr>
          <a:xfrm>
            <a:off x="4776833" y="2887901"/>
            <a:ext cx="350346" cy="350055"/>
            <a:chOff x="3949000" y="3220925"/>
            <a:chExt cx="269725" cy="268550"/>
          </a:xfrm>
        </p:grpSpPr>
        <p:sp>
          <p:nvSpPr>
            <p:cNvPr id="11561" name="Google Shape;11561;p93"/>
            <p:cNvSpPr/>
            <p:nvPr/>
          </p:nvSpPr>
          <p:spPr>
            <a:xfrm>
              <a:off x="4027175" y="3362650"/>
              <a:ext cx="191550" cy="126825"/>
            </a:xfrm>
            <a:custGeom>
              <a:rect b="b" l="l" r="r" t="t"/>
              <a:pathLst>
                <a:path extrusionOk="0" h="5073" w="7662">
                  <a:moveTo>
                    <a:pt x="2935" y="1874"/>
                  </a:moveTo>
                  <a:cubicBezTo>
                    <a:pt x="3097" y="1874"/>
                    <a:pt x="3256" y="2001"/>
                    <a:pt x="3256" y="2191"/>
                  </a:cubicBezTo>
                  <a:cubicBezTo>
                    <a:pt x="3256" y="2358"/>
                    <a:pt x="3113" y="2501"/>
                    <a:pt x="2946" y="2501"/>
                  </a:cubicBezTo>
                  <a:cubicBezTo>
                    <a:pt x="2661" y="2501"/>
                    <a:pt x="2518" y="2168"/>
                    <a:pt x="2708" y="1977"/>
                  </a:cubicBezTo>
                  <a:cubicBezTo>
                    <a:pt x="2772" y="1906"/>
                    <a:pt x="2854" y="1874"/>
                    <a:pt x="2935" y="1874"/>
                  </a:cubicBezTo>
                  <a:close/>
                  <a:moveTo>
                    <a:pt x="4197" y="1874"/>
                  </a:moveTo>
                  <a:cubicBezTo>
                    <a:pt x="4359" y="1874"/>
                    <a:pt x="4518" y="2001"/>
                    <a:pt x="4518" y="2191"/>
                  </a:cubicBezTo>
                  <a:cubicBezTo>
                    <a:pt x="4518" y="2358"/>
                    <a:pt x="4375" y="2501"/>
                    <a:pt x="4185" y="2501"/>
                  </a:cubicBezTo>
                  <a:cubicBezTo>
                    <a:pt x="3899" y="2501"/>
                    <a:pt x="3780" y="2168"/>
                    <a:pt x="3970" y="1977"/>
                  </a:cubicBezTo>
                  <a:cubicBezTo>
                    <a:pt x="4034" y="1906"/>
                    <a:pt x="4116" y="1874"/>
                    <a:pt x="4197" y="1874"/>
                  </a:cubicBezTo>
                  <a:close/>
                  <a:moveTo>
                    <a:pt x="5435" y="1874"/>
                  </a:moveTo>
                  <a:cubicBezTo>
                    <a:pt x="5598" y="1874"/>
                    <a:pt x="5756" y="2001"/>
                    <a:pt x="5756" y="2191"/>
                  </a:cubicBezTo>
                  <a:cubicBezTo>
                    <a:pt x="5756" y="2358"/>
                    <a:pt x="5614" y="2501"/>
                    <a:pt x="5447" y="2501"/>
                  </a:cubicBezTo>
                  <a:cubicBezTo>
                    <a:pt x="5437" y="2502"/>
                    <a:pt x="5428" y="2502"/>
                    <a:pt x="5418" y="2502"/>
                  </a:cubicBezTo>
                  <a:cubicBezTo>
                    <a:pt x="5152" y="2502"/>
                    <a:pt x="5025" y="2184"/>
                    <a:pt x="5209" y="1977"/>
                  </a:cubicBezTo>
                  <a:cubicBezTo>
                    <a:pt x="5272" y="1906"/>
                    <a:pt x="5354" y="1874"/>
                    <a:pt x="5435" y="1874"/>
                  </a:cubicBezTo>
                  <a:close/>
                  <a:moveTo>
                    <a:pt x="2917" y="0"/>
                  </a:moveTo>
                  <a:cubicBezTo>
                    <a:pt x="984" y="0"/>
                    <a:pt x="0" y="2341"/>
                    <a:pt x="1375" y="3716"/>
                  </a:cubicBezTo>
                  <a:lnTo>
                    <a:pt x="1375" y="4740"/>
                  </a:lnTo>
                  <a:cubicBezTo>
                    <a:pt x="1351" y="4859"/>
                    <a:pt x="1446" y="4978"/>
                    <a:pt x="1565" y="5049"/>
                  </a:cubicBezTo>
                  <a:cubicBezTo>
                    <a:pt x="1605" y="5065"/>
                    <a:pt x="1645" y="5073"/>
                    <a:pt x="1683" y="5073"/>
                  </a:cubicBezTo>
                  <a:cubicBezTo>
                    <a:pt x="1761" y="5073"/>
                    <a:pt x="1835" y="5041"/>
                    <a:pt x="1899" y="4978"/>
                  </a:cubicBezTo>
                  <a:lnTo>
                    <a:pt x="2494" y="4382"/>
                  </a:lnTo>
                  <a:cubicBezTo>
                    <a:pt x="2637" y="4406"/>
                    <a:pt x="2780" y="4406"/>
                    <a:pt x="2946" y="4406"/>
                  </a:cubicBezTo>
                  <a:lnTo>
                    <a:pt x="5447" y="4406"/>
                  </a:lnTo>
                  <a:cubicBezTo>
                    <a:pt x="6661" y="4406"/>
                    <a:pt x="7662" y="3430"/>
                    <a:pt x="7662" y="2215"/>
                  </a:cubicBezTo>
                  <a:cubicBezTo>
                    <a:pt x="7662" y="1001"/>
                    <a:pt x="6661" y="0"/>
                    <a:pt x="5447" y="0"/>
                  </a:cubicBezTo>
                  <a:lnTo>
                    <a:pt x="2946" y="0"/>
                  </a:lnTo>
                  <a:cubicBezTo>
                    <a:pt x="2937" y="0"/>
                    <a:pt x="2927"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93"/>
            <p:cNvSpPr/>
            <p:nvPr/>
          </p:nvSpPr>
          <p:spPr>
            <a:xfrm>
              <a:off x="3949000" y="3220925"/>
              <a:ext cx="193525" cy="125900"/>
            </a:xfrm>
            <a:custGeom>
              <a:rect b="b" l="l" r="r" t="t"/>
              <a:pathLst>
                <a:path extrusionOk="0" h="5036" w="7741">
                  <a:moveTo>
                    <a:pt x="2287" y="1883"/>
                  </a:moveTo>
                  <a:cubicBezTo>
                    <a:pt x="2573" y="1883"/>
                    <a:pt x="2716" y="2240"/>
                    <a:pt x="2501" y="2431"/>
                  </a:cubicBezTo>
                  <a:cubicBezTo>
                    <a:pt x="2441" y="2491"/>
                    <a:pt x="2365" y="2518"/>
                    <a:pt x="2291" y="2518"/>
                  </a:cubicBezTo>
                  <a:cubicBezTo>
                    <a:pt x="2132" y="2518"/>
                    <a:pt x="1977" y="2395"/>
                    <a:pt x="1977" y="2216"/>
                  </a:cubicBezTo>
                  <a:cubicBezTo>
                    <a:pt x="1977" y="2026"/>
                    <a:pt x="2120" y="1883"/>
                    <a:pt x="2287" y="1883"/>
                  </a:cubicBezTo>
                  <a:close/>
                  <a:moveTo>
                    <a:pt x="3549" y="1883"/>
                  </a:moveTo>
                  <a:cubicBezTo>
                    <a:pt x="3835" y="1883"/>
                    <a:pt x="3978" y="2216"/>
                    <a:pt x="3763" y="2431"/>
                  </a:cubicBezTo>
                  <a:cubicBezTo>
                    <a:pt x="3703" y="2491"/>
                    <a:pt x="3628" y="2518"/>
                    <a:pt x="3553" y="2518"/>
                  </a:cubicBezTo>
                  <a:cubicBezTo>
                    <a:pt x="3394" y="2518"/>
                    <a:pt x="3239" y="2395"/>
                    <a:pt x="3239" y="2216"/>
                  </a:cubicBezTo>
                  <a:cubicBezTo>
                    <a:pt x="3239" y="2026"/>
                    <a:pt x="3382" y="1883"/>
                    <a:pt x="3549" y="1883"/>
                  </a:cubicBezTo>
                  <a:close/>
                  <a:moveTo>
                    <a:pt x="4811" y="1883"/>
                  </a:moveTo>
                  <a:cubicBezTo>
                    <a:pt x="5097" y="1883"/>
                    <a:pt x="5216" y="2240"/>
                    <a:pt x="5026" y="2431"/>
                  </a:cubicBezTo>
                  <a:cubicBezTo>
                    <a:pt x="4965" y="2491"/>
                    <a:pt x="4890" y="2518"/>
                    <a:pt x="4816" y="2518"/>
                  </a:cubicBezTo>
                  <a:cubicBezTo>
                    <a:pt x="4657" y="2518"/>
                    <a:pt x="4502" y="2395"/>
                    <a:pt x="4502" y="2216"/>
                  </a:cubicBezTo>
                  <a:cubicBezTo>
                    <a:pt x="4478" y="2026"/>
                    <a:pt x="4621" y="1883"/>
                    <a:pt x="4811" y="1883"/>
                  </a:cubicBezTo>
                  <a:close/>
                  <a:moveTo>
                    <a:pt x="2202" y="0"/>
                  </a:moveTo>
                  <a:cubicBezTo>
                    <a:pt x="1001" y="0"/>
                    <a:pt x="1" y="983"/>
                    <a:pt x="1" y="2193"/>
                  </a:cubicBezTo>
                  <a:cubicBezTo>
                    <a:pt x="1" y="3426"/>
                    <a:pt x="1001" y="4409"/>
                    <a:pt x="2202" y="4409"/>
                  </a:cubicBezTo>
                  <a:cubicBezTo>
                    <a:pt x="2230" y="4409"/>
                    <a:pt x="2258" y="4408"/>
                    <a:pt x="2287" y="4407"/>
                  </a:cubicBezTo>
                  <a:lnTo>
                    <a:pt x="4811" y="4407"/>
                  </a:lnTo>
                  <a:cubicBezTo>
                    <a:pt x="4954" y="4407"/>
                    <a:pt x="5097" y="4384"/>
                    <a:pt x="5240" y="4360"/>
                  </a:cubicBezTo>
                  <a:lnTo>
                    <a:pt x="5835" y="4955"/>
                  </a:lnTo>
                  <a:cubicBezTo>
                    <a:pt x="5907" y="5009"/>
                    <a:pt x="6005" y="5035"/>
                    <a:pt x="6100" y="5035"/>
                  </a:cubicBezTo>
                  <a:cubicBezTo>
                    <a:pt x="6131" y="5035"/>
                    <a:pt x="6163" y="5032"/>
                    <a:pt x="6192" y="5027"/>
                  </a:cubicBezTo>
                  <a:cubicBezTo>
                    <a:pt x="6312" y="4955"/>
                    <a:pt x="6383" y="4836"/>
                    <a:pt x="6383" y="4717"/>
                  </a:cubicBezTo>
                  <a:lnTo>
                    <a:pt x="6383" y="3741"/>
                  </a:lnTo>
                  <a:cubicBezTo>
                    <a:pt x="7740" y="2335"/>
                    <a:pt x="6740" y="2"/>
                    <a:pt x="4811" y="2"/>
                  </a:cubicBezTo>
                  <a:lnTo>
                    <a:pt x="2287" y="2"/>
                  </a:lnTo>
                  <a:cubicBezTo>
                    <a:pt x="2258" y="1"/>
                    <a:pt x="2230"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3" name="Google Shape;11563;p93"/>
          <p:cNvGrpSpPr/>
          <p:nvPr/>
        </p:nvGrpSpPr>
        <p:grpSpPr>
          <a:xfrm>
            <a:off x="5530812" y="2887934"/>
            <a:ext cx="348040" cy="349273"/>
            <a:chOff x="4529475" y="3220950"/>
            <a:chExt cx="267950" cy="267950"/>
          </a:xfrm>
        </p:grpSpPr>
        <p:sp>
          <p:nvSpPr>
            <p:cNvPr id="11564" name="Google Shape;11564;p93"/>
            <p:cNvSpPr/>
            <p:nvPr/>
          </p:nvSpPr>
          <p:spPr>
            <a:xfrm>
              <a:off x="4606450" y="3284050"/>
              <a:ext cx="190975" cy="125650"/>
            </a:xfrm>
            <a:custGeom>
              <a:rect b="b" l="l" r="r" t="t"/>
              <a:pathLst>
                <a:path extrusionOk="0" h="5026" w="7639">
                  <a:moveTo>
                    <a:pt x="2922" y="1874"/>
                  </a:moveTo>
                  <a:cubicBezTo>
                    <a:pt x="3084" y="1874"/>
                    <a:pt x="3233" y="2001"/>
                    <a:pt x="3233" y="2192"/>
                  </a:cubicBezTo>
                  <a:cubicBezTo>
                    <a:pt x="3233" y="2359"/>
                    <a:pt x="3090" y="2502"/>
                    <a:pt x="2923" y="2502"/>
                  </a:cubicBezTo>
                  <a:cubicBezTo>
                    <a:pt x="2637" y="2502"/>
                    <a:pt x="2494" y="2168"/>
                    <a:pt x="2685" y="1978"/>
                  </a:cubicBezTo>
                  <a:cubicBezTo>
                    <a:pt x="2756" y="1906"/>
                    <a:pt x="2841" y="1874"/>
                    <a:pt x="2922" y="1874"/>
                  </a:cubicBezTo>
                  <a:close/>
                  <a:moveTo>
                    <a:pt x="4184" y="1874"/>
                  </a:moveTo>
                  <a:cubicBezTo>
                    <a:pt x="4347" y="1874"/>
                    <a:pt x="4495" y="2001"/>
                    <a:pt x="4495" y="2192"/>
                  </a:cubicBezTo>
                  <a:cubicBezTo>
                    <a:pt x="4495" y="2359"/>
                    <a:pt x="4352" y="2502"/>
                    <a:pt x="4185" y="2502"/>
                  </a:cubicBezTo>
                  <a:cubicBezTo>
                    <a:pt x="3899" y="2502"/>
                    <a:pt x="3757" y="2168"/>
                    <a:pt x="3947" y="1978"/>
                  </a:cubicBezTo>
                  <a:cubicBezTo>
                    <a:pt x="4019" y="1906"/>
                    <a:pt x="4103" y="1874"/>
                    <a:pt x="4184" y="1874"/>
                  </a:cubicBezTo>
                  <a:close/>
                  <a:moveTo>
                    <a:pt x="5436" y="1874"/>
                  </a:moveTo>
                  <a:cubicBezTo>
                    <a:pt x="5598" y="1874"/>
                    <a:pt x="5757" y="2001"/>
                    <a:pt x="5757" y="2192"/>
                  </a:cubicBezTo>
                  <a:cubicBezTo>
                    <a:pt x="5757" y="2359"/>
                    <a:pt x="5614" y="2502"/>
                    <a:pt x="5447" y="2502"/>
                  </a:cubicBezTo>
                  <a:cubicBezTo>
                    <a:pt x="5162" y="2502"/>
                    <a:pt x="5019" y="2168"/>
                    <a:pt x="5209" y="1978"/>
                  </a:cubicBezTo>
                  <a:cubicBezTo>
                    <a:pt x="5273" y="1906"/>
                    <a:pt x="5355" y="1874"/>
                    <a:pt x="5436" y="1874"/>
                  </a:cubicBezTo>
                  <a:close/>
                  <a:moveTo>
                    <a:pt x="2894" y="1"/>
                  </a:moveTo>
                  <a:cubicBezTo>
                    <a:pt x="961" y="1"/>
                    <a:pt x="1" y="2342"/>
                    <a:pt x="1351" y="3716"/>
                  </a:cubicBezTo>
                  <a:lnTo>
                    <a:pt x="1351" y="4716"/>
                  </a:lnTo>
                  <a:cubicBezTo>
                    <a:pt x="1351" y="4835"/>
                    <a:pt x="1423" y="4954"/>
                    <a:pt x="1542" y="5002"/>
                  </a:cubicBezTo>
                  <a:cubicBezTo>
                    <a:pt x="1582" y="5018"/>
                    <a:pt x="1624" y="5026"/>
                    <a:pt x="1665" y="5026"/>
                  </a:cubicBezTo>
                  <a:cubicBezTo>
                    <a:pt x="1748" y="5026"/>
                    <a:pt x="1828" y="4994"/>
                    <a:pt x="1875" y="4931"/>
                  </a:cubicBezTo>
                  <a:lnTo>
                    <a:pt x="2471" y="4335"/>
                  </a:lnTo>
                  <a:cubicBezTo>
                    <a:pt x="2637" y="4383"/>
                    <a:pt x="2780" y="4383"/>
                    <a:pt x="2923" y="4383"/>
                  </a:cubicBezTo>
                  <a:lnTo>
                    <a:pt x="5447" y="4383"/>
                  </a:lnTo>
                  <a:cubicBezTo>
                    <a:pt x="6662" y="4383"/>
                    <a:pt x="7638" y="3406"/>
                    <a:pt x="7638" y="2192"/>
                  </a:cubicBezTo>
                  <a:cubicBezTo>
                    <a:pt x="7638" y="977"/>
                    <a:pt x="6662" y="1"/>
                    <a:pt x="5447" y="1"/>
                  </a:cubicBezTo>
                  <a:lnTo>
                    <a:pt x="2923" y="1"/>
                  </a:lnTo>
                  <a:cubicBezTo>
                    <a:pt x="2913" y="1"/>
                    <a:pt x="2903" y="1"/>
                    <a:pt x="2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93"/>
            <p:cNvSpPr/>
            <p:nvPr/>
          </p:nvSpPr>
          <p:spPr>
            <a:xfrm>
              <a:off x="4529475" y="3220950"/>
              <a:ext cx="157800" cy="267950"/>
            </a:xfrm>
            <a:custGeom>
              <a:rect b="b" l="l" r="r" t="t"/>
              <a:pathLst>
                <a:path extrusionOk="0" h="10718" w="6312">
                  <a:moveTo>
                    <a:pt x="3197" y="1262"/>
                  </a:moveTo>
                  <a:cubicBezTo>
                    <a:pt x="3465" y="1262"/>
                    <a:pt x="3614" y="1580"/>
                    <a:pt x="3430" y="1787"/>
                  </a:cubicBezTo>
                  <a:cubicBezTo>
                    <a:pt x="3359" y="1858"/>
                    <a:pt x="3274" y="1890"/>
                    <a:pt x="3193" y="1890"/>
                  </a:cubicBezTo>
                  <a:cubicBezTo>
                    <a:pt x="3031" y="1890"/>
                    <a:pt x="2882" y="1763"/>
                    <a:pt x="2882" y="1572"/>
                  </a:cubicBezTo>
                  <a:cubicBezTo>
                    <a:pt x="2882" y="1406"/>
                    <a:pt x="3001" y="1263"/>
                    <a:pt x="3168" y="1263"/>
                  </a:cubicBezTo>
                  <a:cubicBezTo>
                    <a:pt x="3178" y="1262"/>
                    <a:pt x="3187" y="1262"/>
                    <a:pt x="3197" y="1262"/>
                  </a:cubicBezTo>
                  <a:close/>
                  <a:moveTo>
                    <a:pt x="3544" y="8810"/>
                  </a:moveTo>
                  <a:cubicBezTo>
                    <a:pt x="3940" y="8810"/>
                    <a:pt x="3940" y="9433"/>
                    <a:pt x="3544" y="9433"/>
                  </a:cubicBezTo>
                  <a:cubicBezTo>
                    <a:pt x="3530" y="9433"/>
                    <a:pt x="3516" y="9433"/>
                    <a:pt x="3502" y="9431"/>
                  </a:cubicBezTo>
                  <a:lnTo>
                    <a:pt x="2882" y="9431"/>
                  </a:lnTo>
                  <a:cubicBezTo>
                    <a:pt x="2867" y="9433"/>
                    <a:pt x="2852" y="9433"/>
                    <a:pt x="2838" y="9433"/>
                  </a:cubicBezTo>
                  <a:cubicBezTo>
                    <a:pt x="2421" y="9433"/>
                    <a:pt x="2421" y="8810"/>
                    <a:pt x="2838" y="8810"/>
                  </a:cubicBezTo>
                  <a:cubicBezTo>
                    <a:pt x="2852" y="8810"/>
                    <a:pt x="2867" y="8810"/>
                    <a:pt x="2882" y="8812"/>
                  </a:cubicBezTo>
                  <a:lnTo>
                    <a:pt x="3502" y="8812"/>
                  </a:lnTo>
                  <a:cubicBezTo>
                    <a:pt x="3516" y="8810"/>
                    <a:pt x="3530" y="8810"/>
                    <a:pt x="3544" y="8810"/>
                  </a:cubicBezTo>
                  <a:close/>
                  <a:moveTo>
                    <a:pt x="953" y="1"/>
                  </a:moveTo>
                  <a:cubicBezTo>
                    <a:pt x="429" y="1"/>
                    <a:pt x="1" y="406"/>
                    <a:pt x="1" y="929"/>
                  </a:cubicBezTo>
                  <a:lnTo>
                    <a:pt x="1" y="9788"/>
                  </a:lnTo>
                  <a:cubicBezTo>
                    <a:pt x="25" y="10288"/>
                    <a:pt x="429" y="10693"/>
                    <a:pt x="953" y="10717"/>
                  </a:cubicBezTo>
                  <a:lnTo>
                    <a:pt x="5383" y="10717"/>
                  </a:lnTo>
                  <a:cubicBezTo>
                    <a:pt x="5883" y="10717"/>
                    <a:pt x="6312" y="10288"/>
                    <a:pt x="6312" y="9765"/>
                  </a:cubicBezTo>
                  <a:lnTo>
                    <a:pt x="6312" y="7550"/>
                  </a:lnTo>
                  <a:lnTo>
                    <a:pt x="5764" y="7550"/>
                  </a:lnTo>
                  <a:lnTo>
                    <a:pt x="5407" y="7907"/>
                  </a:lnTo>
                  <a:cubicBezTo>
                    <a:pt x="5227" y="8087"/>
                    <a:pt x="4981" y="8188"/>
                    <a:pt x="4728" y="8188"/>
                  </a:cubicBezTo>
                  <a:cubicBezTo>
                    <a:pt x="4612" y="8188"/>
                    <a:pt x="4495" y="8166"/>
                    <a:pt x="4383" y="8121"/>
                  </a:cubicBezTo>
                  <a:cubicBezTo>
                    <a:pt x="4025" y="7955"/>
                    <a:pt x="3787" y="7621"/>
                    <a:pt x="3811" y="7240"/>
                  </a:cubicBezTo>
                  <a:lnTo>
                    <a:pt x="3811" y="6502"/>
                  </a:lnTo>
                  <a:cubicBezTo>
                    <a:pt x="3406" y="6002"/>
                    <a:pt x="3168" y="5359"/>
                    <a:pt x="3168" y="4716"/>
                  </a:cubicBezTo>
                  <a:cubicBezTo>
                    <a:pt x="3168" y="3168"/>
                    <a:pt x="4430" y="1906"/>
                    <a:pt x="6002" y="1906"/>
                  </a:cubicBezTo>
                  <a:lnTo>
                    <a:pt x="6312" y="1906"/>
                  </a:lnTo>
                  <a:lnTo>
                    <a:pt x="6312" y="929"/>
                  </a:lnTo>
                  <a:cubicBezTo>
                    <a:pt x="6312" y="406"/>
                    <a:pt x="5883" y="1"/>
                    <a:pt x="5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6" name="Google Shape;11566;p93"/>
          <p:cNvGrpSpPr/>
          <p:nvPr/>
        </p:nvGrpSpPr>
        <p:grpSpPr>
          <a:xfrm>
            <a:off x="6284044" y="2887151"/>
            <a:ext cx="348008" cy="350055"/>
            <a:chOff x="5109375" y="3220350"/>
            <a:chExt cx="267925" cy="268550"/>
          </a:xfrm>
        </p:grpSpPr>
        <p:sp>
          <p:nvSpPr>
            <p:cNvPr id="11567" name="Google Shape;11567;p93"/>
            <p:cNvSpPr/>
            <p:nvPr/>
          </p:nvSpPr>
          <p:spPr>
            <a:xfrm>
              <a:off x="5109375" y="3220350"/>
              <a:ext cx="157775" cy="268550"/>
            </a:xfrm>
            <a:custGeom>
              <a:rect b="b" l="l" r="r" t="t"/>
              <a:pathLst>
                <a:path extrusionOk="0" h="10742" w="6311">
                  <a:moveTo>
                    <a:pt x="3167" y="953"/>
                  </a:moveTo>
                  <a:cubicBezTo>
                    <a:pt x="3334" y="953"/>
                    <a:pt x="3477" y="1096"/>
                    <a:pt x="3477" y="1287"/>
                  </a:cubicBezTo>
                  <a:cubicBezTo>
                    <a:pt x="3501" y="1513"/>
                    <a:pt x="3334" y="1626"/>
                    <a:pt x="3167" y="1626"/>
                  </a:cubicBezTo>
                  <a:cubicBezTo>
                    <a:pt x="3001" y="1626"/>
                    <a:pt x="2834" y="1513"/>
                    <a:pt x="2858" y="1287"/>
                  </a:cubicBezTo>
                  <a:cubicBezTo>
                    <a:pt x="2858" y="1096"/>
                    <a:pt x="2977" y="953"/>
                    <a:pt x="3167" y="953"/>
                  </a:cubicBezTo>
                  <a:close/>
                  <a:moveTo>
                    <a:pt x="3543" y="8834"/>
                  </a:moveTo>
                  <a:cubicBezTo>
                    <a:pt x="3939" y="8834"/>
                    <a:pt x="3939" y="9457"/>
                    <a:pt x="3543" y="9457"/>
                  </a:cubicBezTo>
                  <a:cubicBezTo>
                    <a:pt x="3530" y="9457"/>
                    <a:pt x="3515" y="9457"/>
                    <a:pt x="3501" y="9455"/>
                  </a:cubicBezTo>
                  <a:lnTo>
                    <a:pt x="2858" y="9455"/>
                  </a:lnTo>
                  <a:cubicBezTo>
                    <a:pt x="2843" y="9457"/>
                    <a:pt x="2829" y="9457"/>
                    <a:pt x="2815" y="9457"/>
                  </a:cubicBezTo>
                  <a:cubicBezTo>
                    <a:pt x="2420" y="9457"/>
                    <a:pt x="2420" y="8834"/>
                    <a:pt x="2815" y="8834"/>
                  </a:cubicBezTo>
                  <a:cubicBezTo>
                    <a:pt x="2829" y="8834"/>
                    <a:pt x="2843" y="8834"/>
                    <a:pt x="2858" y="8836"/>
                  </a:cubicBezTo>
                  <a:lnTo>
                    <a:pt x="3501" y="8836"/>
                  </a:lnTo>
                  <a:cubicBezTo>
                    <a:pt x="3515" y="8834"/>
                    <a:pt x="3530" y="8834"/>
                    <a:pt x="3543" y="8834"/>
                  </a:cubicBezTo>
                  <a:close/>
                  <a:moveTo>
                    <a:pt x="953" y="1"/>
                  </a:moveTo>
                  <a:cubicBezTo>
                    <a:pt x="429" y="1"/>
                    <a:pt x="0" y="430"/>
                    <a:pt x="0" y="953"/>
                  </a:cubicBezTo>
                  <a:lnTo>
                    <a:pt x="0" y="9789"/>
                  </a:lnTo>
                  <a:cubicBezTo>
                    <a:pt x="0" y="10312"/>
                    <a:pt x="429" y="10717"/>
                    <a:pt x="953" y="10741"/>
                  </a:cubicBezTo>
                  <a:lnTo>
                    <a:pt x="5358" y="10741"/>
                  </a:lnTo>
                  <a:cubicBezTo>
                    <a:pt x="5882" y="10741"/>
                    <a:pt x="6311" y="10312"/>
                    <a:pt x="6311" y="9789"/>
                  </a:cubicBezTo>
                  <a:lnTo>
                    <a:pt x="6311" y="8193"/>
                  </a:lnTo>
                  <a:lnTo>
                    <a:pt x="4096" y="8193"/>
                  </a:lnTo>
                  <a:cubicBezTo>
                    <a:pt x="3572" y="8193"/>
                    <a:pt x="3167" y="7788"/>
                    <a:pt x="3167" y="7264"/>
                  </a:cubicBezTo>
                  <a:lnTo>
                    <a:pt x="3167" y="2859"/>
                  </a:lnTo>
                  <a:cubicBezTo>
                    <a:pt x="3167" y="2335"/>
                    <a:pt x="3572" y="1906"/>
                    <a:pt x="4096" y="1906"/>
                  </a:cubicBezTo>
                  <a:lnTo>
                    <a:pt x="6311" y="1906"/>
                  </a:lnTo>
                  <a:lnTo>
                    <a:pt x="6311" y="953"/>
                  </a:lnTo>
                  <a:cubicBezTo>
                    <a:pt x="6311" y="430"/>
                    <a:pt x="5882" y="1"/>
                    <a:pt x="5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3"/>
            <p:cNvSpPr/>
            <p:nvPr/>
          </p:nvSpPr>
          <p:spPr>
            <a:xfrm>
              <a:off x="5204025" y="3284050"/>
              <a:ext cx="173275" cy="31600"/>
            </a:xfrm>
            <a:custGeom>
              <a:rect b="b" l="l" r="r" t="t"/>
              <a:pathLst>
                <a:path extrusionOk="0" h="1264" w="6931">
                  <a:moveTo>
                    <a:pt x="310" y="1"/>
                  </a:moveTo>
                  <a:cubicBezTo>
                    <a:pt x="144" y="1"/>
                    <a:pt x="1" y="144"/>
                    <a:pt x="1" y="311"/>
                  </a:cubicBezTo>
                  <a:lnTo>
                    <a:pt x="1" y="1263"/>
                  </a:lnTo>
                  <a:lnTo>
                    <a:pt x="6931" y="1263"/>
                  </a:lnTo>
                  <a:lnTo>
                    <a:pt x="6931" y="311"/>
                  </a:lnTo>
                  <a:cubicBezTo>
                    <a:pt x="6931" y="144"/>
                    <a:pt x="6812" y="1"/>
                    <a:pt x="6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3"/>
            <p:cNvSpPr/>
            <p:nvPr/>
          </p:nvSpPr>
          <p:spPr>
            <a:xfrm>
              <a:off x="5204025" y="3331100"/>
              <a:ext cx="173275" cy="78600"/>
            </a:xfrm>
            <a:custGeom>
              <a:rect b="b" l="l" r="r" t="t"/>
              <a:pathLst>
                <a:path extrusionOk="0" h="3144" w="6931">
                  <a:moveTo>
                    <a:pt x="5400" y="617"/>
                  </a:moveTo>
                  <a:cubicBezTo>
                    <a:pt x="5798" y="617"/>
                    <a:pt x="5798" y="1265"/>
                    <a:pt x="5400" y="1265"/>
                  </a:cubicBezTo>
                  <a:cubicBezTo>
                    <a:pt x="5387" y="1265"/>
                    <a:pt x="5373" y="1264"/>
                    <a:pt x="5359" y="1262"/>
                  </a:cubicBezTo>
                  <a:lnTo>
                    <a:pt x="4716" y="1262"/>
                  </a:lnTo>
                  <a:cubicBezTo>
                    <a:pt x="4335" y="1215"/>
                    <a:pt x="4335" y="667"/>
                    <a:pt x="4716" y="620"/>
                  </a:cubicBezTo>
                  <a:lnTo>
                    <a:pt x="5359" y="620"/>
                  </a:lnTo>
                  <a:cubicBezTo>
                    <a:pt x="5373" y="618"/>
                    <a:pt x="5387" y="617"/>
                    <a:pt x="5400" y="617"/>
                  </a:cubicBezTo>
                  <a:close/>
                  <a:moveTo>
                    <a:pt x="1" y="0"/>
                  </a:moveTo>
                  <a:lnTo>
                    <a:pt x="1" y="2834"/>
                  </a:lnTo>
                  <a:cubicBezTo>
                    <a:pt x="1" y="3001"/>
                    <a:pt x="144" y="3144"/>
                    <a:pt x="310" y="3144"/>
                  </a:cubicBezTo>
                  <a:lnTo>
                    <a:pt x="6621" y="3144"/>
                  </a:lnTo>
                  <a:cubicBezTo>
                    <a:pt x="6812" y="3144"/>
                    <a:pt x="6931" y="3001"/>
                    <a:pt x="6931" y="2834"/>
                  </a:cubicBezTo>
                  <a:lnTo>
                    <a:pt x="69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93"/>
          <p:cNvGrpSpPr/>
          <p:nvPr/>
        </p:nvGrpSpPr>
        <p:grpSpPr>
          <a:xfrm>
            <a:off x="7045751" y="2887901"/>
            <a:ext cx="327907" cy="349305"/>
            <a:chOff x="5695800" y="3220925"/>
            <a:chExt cx="252450" cy="267975"/>
          </a:xfrm>
        </p:grpSpPr>
        <p:sp>
          <p:nvSpPr>
            <p:cNvPr id="11571" name="Google Shape;11571;p93"/>
            <p:cNvSpPr/>
            <p:nvPr/>
          </p:nvSpPr>
          <p:spPr>
            <a:xfrm>
              <a:off x="5695800" y="3220925"/>
              <a:ext cx="157200" cy="267975"/>
            </a:xfrm>
            <a:custGeom>
              <a:rect b="b" l="l" r="r" t="t"/>
              <a:pathLst>
                <a:path extrusionOk="0" h="10719" w="6288">
                  <a:moveTo>
                    <a:pt x="3144" y="1264"/>
                  </a:moveTo>
                  <a:cubicBezTo>
                    <a:pt x="3430" y="1264"/>
                    <a:pt x="3573" y="1597"/>
                    <a:pt x="3358" y="1788"/>
                  </a:cubicBezTo>
                  <a:cubicBezTo>
                    <a:pt x="3295" y="1859"/>
                    <a:pt x="3215" y="1891"/>
                    <a:pt x="3138" y="1891"/>
                  </a:cubicBezTo>
                  <a:cubicBezTo>
                    <a:pt x="2982" y="1891"/>
                    <a:pt x="2834" y="1764"/>
                    <a:pt x="2834" y="1573"/>
                  </a:cubicBezTo>
                  <a:cubicBezTo>
                    <a:pt x="2834" y="1407"/>
                    <a:pt x="2977" y="1264"/>
                    <a:pt x="3144" y="1264"/>
                  </a:cubicBezTo>
                  <a:close/>
                  <a:moveTo>
                    <a:pt x="3520" y="8811"/>
                  </a:moveTo>
                  <a:cubicBezTo>
                    <a:pt x="3916" y="8811"/>
                    <a:pt x="3916" y="9434"/>
                    <a:pt x="3520" y="9434"/>
                  </a:cubicBezTo>
                  <a:cubicBezTo>
                    <a:pt x="3506" y="9434"/>
                    <a:pt x="3492" y="9434"/>
                    <a:pt x="3477" y="9432"/>
                  </a:cubicBezTo>
                  <a:lnTo>
                    <a:pt x="2834" y="9432"/>
                  </a:lnTo>
                  <a:cubicBezTo>
                    <a:pt x="2820" y="9434"/>
                    <a:pt x="2806" y="9434"/>
                    <a:pt x="2792" y="9434"/>
                  </a:cubicBezTo>
                  <a:cubicBezTo>
                    <a:pt x="2396" y="9434"/>
                    <a:pt x="2396" y="8811"/>
                    <a:pt x="2792" y="8811"/>
                  </a:cubicBezTo>
                  <a:cubicBezTo>
                    <a:pt x="2806" y="8811"/>
                    <a:pt x="2820" y="8811"/>
                    <a:pt x="2834" y="8813"/>
                  </a:cubicBezTo>
                  <a:lnTo>
                    <a:pt x="3477" y="8813"/>
                  </a:lnTo>
                  <a:cubicBezTo>
                    <a:pt x="3492" y="8811"/>
                    <a:pt x="3506" y="8811"/>
                    <a:pt x="3520" y="8811"/>
                  </a:cubicBezTo>
                  <a:close/>
                  <a:moveTo>
                    <a:pt x="911" y="1"/>
                  </a:moveTo>
                  <a:cubicBezTo>
                    <a:pt x="407" y="1"/>
                    <a:pt x="0" y="420"/>
                    <a:pt x="0" y="930"/>
                  </a:cubicBezTo>
                  <a:lnTo>
                    <a:pt x="0" y="9766"/>
                  </a:lnTo>
                  <a:cubicBezTo>
                    <a:pt x="0" y="10289"/>
                    <a:pt x="429" y="10718"/>
                    <a:pt x="953" y="10718"/>
                  </a:cubicBezTo>
                  <a:lnTo>
                    <a:pt x="5335" y="10718"/>
                  </a:lnTo>
                  <a:cubicBezTo>
                    <a:pt x="5859" y="10718"/>
                    <a:pt x="6287" y="10289"/>
                    <a:pt x="6287" y="9766"/>
                  </a:cubicBezTo>
                  <a:lnTo>
                    <a:pt x="6287" y="8789"/>
                  </a:lnTo>
                  <a:cubicBezTo>
                    <a:pt x="6168" y="8789"/>
                    <a:pt x="6073" y="8813"/>
                    <a:pt x="5978" y="8813"/>
                  </a:cubicBezTo>
                  <a:cubicBezTo>
                    <a:pt x="5949" y="8814"/>
                    <a:pt x="5920" y="8814"/>
                    <a:pt x="5891" y="8814"/>
                  </a:cubicBezTo>
                  <a:cubicBezTo>
                    <a:pt x="3977" y="8814"/>
                    <a:pt x="2406" y="7260"/>
                    <a:pt x="2406" y="5336"/>
                  </a:cubicBezTo>
                  <a:cubicBezTo>
                    <a:pt x="2406" y="3436"/>
                    <a:pt x="3977" y="1882"/>
                    <a:pt x="5891" y="1882"/>
                  </a:cubicBezTo>
                  <a:cubicBezTo>
                    <a:pt x="5920" y="1882"/>
                    <a:pt x="5949" y="1882"/>
                    <a:pt x="5978" y="1883"/>
                  </a:cubicBezTo>
                  <a:cubicBezTo>
                    <a:pt x="6073" y="1883"/>
                    <a:pt x="6192" y="1883"/>
                    <a:pt x="6287" y="1907"/>
                  </a:cubicBezTo>
                  <a:lnTo>
                    <a:pt x="6287" y="930"/>
                  </a:lnTo>
                  <a:cubicBezTo>
                    <a:pt x="6287" y="407"/>
                    <a:pt x="5859" y="2"/>
                    <a:pt x="5335" y="2"/>
                  </a:cubicBezTo>
                  <a:lnTo>
                    <a:pt x="953" y="2"/>
                  </a:lnTo>
                  <a:cubicBezTo>
                    <a:pt x="939" y="1"/>
                    <a:pt x="925" y="1"/>
                    <a:pt x="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93"/>
            <p:cNvSpPr/>
            <p:nvPr/>
          </p:nvSpPr>
          <p:spPr>
            <a:xfrm>
              <a:off x="5754300" y="3282075"/>
              <a:ext cx="193950" cy="174525"/>
            </a:xfrm>
            <a:custGeom>
              <a:rect b="b" l="l" r="r" t="t"/>
              <a:pathLst>
                <a:path extrusionOk="0" h="6981" w="7758">
                  <a:moveTo>
                    <a:pt x="3565" y="1"/>
                  </a:moveTo>
                  <a:cubicBezTo>
                    <a:pt x="2565" y="1"/>
                    <a:pt x="1560" y="506"/>
                    <a:pt x="1018" y="1628"/>
                  </a:cubicBezTo>
                  <a:cubicBezTo>
                    <a:pt x="1" y="3718"/>
                    <a:pt x="1687" y="5752"/>
                    <a:pt x="3602" y="5752"/>
                  </a:cubicBezTo>
                  <a:cubicBezTo>
                    <a:pt x="4196" y="5752"/>
                    <a:pt x="4812" y="5556"/>
                    <a:pt x="5376" y="5105"/>
                  </a:cubicBezTo>
                  <a:lnTo>
                    <a:pt x="7162" y="6891"/>
                  </a:lnTo>
                  <a:cubicBezTo>
                    <a:pt x="7234" y="6950"/>
                    <a:pt x="7317" y="6980"/>
                    <a:pt x="7398" y="6980"/>
                  </a:cubicBezTo>
                  <a:cubicBezTo>
                    <a:pt x="7478" y="6980"/>
                    <a:pt x="7555" y="6950"/>
                    <a:pt x="7615" y="6891"/>
                  </a:cubicBezTo>
                  <a:cubicBezTo>
                    <a:pt x="7758" y="6772"/>
                    <a:pt x="7758" y="6558"/>
                    <a:pt x="7615" y="6438"/>
                  </a:cubicBezTo>
                  <a:lnTo>
                    <a:pt x="5829" y="4652"/>
                  </a:lnTo>
                  <a:cubicBezTo>
                    <a:pt x="6234" y="4152"/>
                    <a:pt x="6448" y="3533"/>
                    <a:pt x="6448" y="2890"/>
                  </a:cubicBezTo>
                  <a:cubicBezTo>
                    <a:pt x="6476" y="1080"/>
                    <a:pt x="5027" y="1"/>
                    <a:pt x="35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93"/>
          <p:cNvGrpSpPr/>
          <p:nvPr/>
        </p:nvGrpSpPr>
        <p:grpSpPr>
          <a:xfrm>
            <a:off x="7785800" y="3476953"/>
            <a:ext cx="348040" cy="286477"/>
            <a:chOff x="6265550" y="3672825"/>
            <a:chExt cx="267950" cy="219775"/>
          </a:xfrm>
        </p:grpSpPr>
        <p:sp>
          <p:nvSpPr>
            <p:cNvPr id="11574" name="Google Shape;11574;p93"/>
            <p:cNvSpPr/>
            <p:nvPr/>
          </p:nvSpPr>
          <p:spPr>
            <a:xfrm>
              <a:off x="6375700" y="3672825"/>
              <a:ext cx="47650" cy="47075"/>
            </a:xfrm>
            <a:custGeom>
              <a:rect b="b" l="l" r="r" t="t"/>
              <a:pathLst>
                <a:path extrusionOk="0" h="1883" w="1906">
                  <a:moveTo>
                    <a:pt x="953" y="1"/>
                  </a:moveTo>
                  <a:cubicBezTo>
                    <a:pt x="429" y="1"/>
                    <a:pt x="1" y="429"/>
                    <a:pt x="1" y="953"/>
                  </a:cubicBezTo>
                  <a:cubicBezTo>
                    <a:pt x="1" y="1453"/>
                    <a:pt x="429" y="1882"/>
                    <a:pt x="953" y="1882"/>
                  </a:cubicBezTo>
                  <a:cubicBezTo>
                    <a:pt x="1477" y="1882"/>
                    <a:pt x="1906" y="1453"/>
                    <a:pt x="1906" y="953"/>
                  </a:cubicBezTo>
                  <a:cubicBezTo>
                    <a:pt x="1906" y="429"/>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3"/>
            <p:cNvSpPr/>
            <p:nvPr/>
          </p:nvSpPr>
          <p:spPr>
            <a:xfrm>
              <a:off x="6486450" y="3704375"/>
              <a:ext cx="47050" cy="47075"/>
            </a:xfrm>
            <a:custGeom>
              <a:rect b="b" l="l" r="r" t="t"/>
              <a:pathLst>
                <a:path extrusionOk="0" h="1883" w="1882">
                  <a:moveTo>
                    <a:pt x="953" y="1"/>
                  </a:moveTo>
                  <a:cubicBezTo>
                    <a:pt x="429" y="1"/>
                    <a:pt x="0" y="406"/>
                    <a:pt x="0" y="930"/>
                  </a:cubicBezTo>
                  <a:cubicBezTo>
                    <a:pt x="0" y="1454"/>
                    <a:pt x="429" y="1882"/>
                    <a:pt x="953" y="1882"/>
                  </a:cubicBezTo>
                  <a:cubicBezTo>
                    <a:pt x="1477" y="1882"/>
                    <a:pt x="1881" y="1454"/>
                    <a:pt x="1881" y="930"/>
                  </a:cubicBezTo>
                  <a:cubicBezTo>
                    <a:pt x="1881" y="406"/>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93"/>
            <p:cNvSpPr/>
            <p:nvPr/>
          </p:nvSpPr>
          <p:spPr>
            <a:xfrm>
              <a:off x="6265550" y="3704375"/>
              <a:ext cx="47075" cy="47075"/>
            </a:xfrm>
            <a:custGeom>
              <a:rect b="b" l="l" r="r" t="t"/>
              <a:pathLst>
                <a:path extrusionOk="0" h="1883" w="1883">
                  <a:moveTo>
                    <a:pt x="930" y="1"/>
                  </a:moveTo>
                  <a:cubicBezTo>
                    <a:pt x="406" y="1"/>
                    <a:pt x="1" y="406"/>
                    <a:pt x="1" y="930"/>
                  </a:cubicBezTo>
                  <a:cubicBezTo>
                    <a:pt x="1" y="1454"/>
                    <a:pt x="406" y="1882"/>
                    <a:pt x="930" y="1882"/>
                  </a:cubicBezTo>
                  <a:cubicBezTo>
                    <a:pt x="1454" y="1882"/>
                    <a:pt x="1882" y="1454"/>
                    <a:pt x="1882" y="930"/>
                  </a:cubicBezTo>
                  <a:cubicBezTo>
                    <a:pt x="1882" y="406"/>
                    <a:pt x="1454"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93"/>
            <p:cNvSpPr/>
            <p:nvPr/>
          </p:nvSpPr>
          <p:spPr>
            <a:xfrm>
              <a:off x="6391775" y="3813925"/>
              <a:ext cx="15500" cy="31575"/>
            </a:xfrm>
            <a:custGeom>
              <a:rect b="b" l="l" r="r" t="t"/>
              <a:pathLst>
                <a:path extrusionOk="0" h="1263" w="620">
                  <a:moveTo>
                    <a:pt x="310" y="1"/>
                  </a:moveTo>
                  <a:cubicBezTo>
                    <a:pt x="143" y="1"/>
                    <a:pt x="1" y="287"/>
                    <a:pt x="1" y="644"/>
                  </a:cubicBezTo>
                  <a:cubicBezTo>
                    <a:pt x="1" y="977"/>
                    <a:pt x="143" y="1263"/>
                    <a:pt x="310" y="1263"/>
                  </a:cubicBezTo>
                  <a:cubicBezTo>
                    <a:pt x="477" y="1263"/>
                    <a:pt x="620" y="977"/>
                    <a:pt x="620" y="644"/>
                  </a:cubicBezTo>
                  <a:cubicBezTo>
                    <a:pt x="620" y="287"/>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3"/>
            <p:cNvSpPr/>
            <p:nvPr/>
          </p:nvSpPr>
          <p:spPr>
            <a:xfrm>
              <a:off x="6293550" y="3730575"/>
              <a:ext cx="213150" cy="162025"/>
            </a:xfrm>
            <a:custGeom>
              <a:rect b="b" l="l" r="r" t="t"/>
              <a:pathLst>
                <a:path extrusionOk="0" h="6481" w="8526">
                  <a:moveTo>
                    <a:pt x="2358" y="3311"/>
                  </a:moveTo>
                  <a:cubicBezTo>
                    <a:pt x="2524" y="3311"/>
                    <a:pt x="2691" y="3430"/>
                    <a:pt x="2667" y="3668"/>
                  </a:cubicBezTo>
                  <a:lnTo>
                    <a:pt x="2667" y="4287"/>
                  </a:lnTo>
                  <a:cubicBezTo>
                    <a:pt x="2691" y="4514"/>
                    <a:pt x="2524" y="4627"/>
                    <a:pt x="2358" y="4627"/>
                  </a:cubicBezTo>
                  <a:cubicBezTo>
                    <a:pt x="2191" y="4627"/>
                    <a:pt x="2024" y="4514"/>
                    <a:pt x="2048" y="4287"/>
                  </a:cubicBezTo>
                  <a:lnTo>
                    <a:pt x="2048" y="3668"/>
                  </a:lnTo>
                  <a:cubicBezTo>
                    <a:pt x="2024" y="3430"/>
                    <a:pt x="2191" y="3311"/>
                    <a:pt x="2358" y="3311"/>
                  </a:cubicBezTo>
                  <a:close/>
                  <a:moveTo>
                    <a:pt x="6120" y="3311"/>
                  </a:moveTo>
                  <a:cubicBezTo>
                    <a:pt x="6287" y="3311"/>
                    <a:pt x="6454" y="3430"/>
                    <a:pt x="6430" y="3668"/>
                  </a:cubicBezTo>
                  <a:lnTo>
                    <a:pt x="6430" y="4287"/>
                  </a:lnTo>
                  <a:cubicBezTo>
                    <a:pt x="6454" y="4514"/>
                    <a:pt x="6287" y="4627"/>
                    <a:pt x="6120" y="4627"/>
                  </a:cubicBezTo>
                  <a:cubicBezTo>
                    <a:pt x="5954" y="4627"/>
                    <a:pt x="5787" y="4514"/>
                    <a:pt x="5811" y="4287"/>
                  </a:cubicBezTo>
                  <a:lnTo>
                    <a:pt x="5811" y="3668"/>
                  </a:lnTo>
                  <a:cubicBezTo>
                    <a:pt x="5787" y="3430"/>
                    <a:pt x="5954" y="3311"/>
                    <a:pt x="6120" y="3311"/>
                  </a:cubicBezTo>
                  <a:close/>
                  <a:moveTo>
                    <a:pt x="4239" y="2716"/>
                  </a:moveTo>
                  <a:cubicBezTo>
                    <a:pt x="4763" y="2716"/>
                    <a:pt x="5192" y="3263"/>
                    <a:pt x="5192" y="3978"/>
                  </a:cubicBezTo>
                  <a:cubicBezTo>
                    <a:pt x="5192" y="4668"/>
                    <a:pt x="4763" y="5240"/>
                    <a:pt x="4239" y="5240"/>
                  </a:cubicBezTo>
                  <a:cubicBezTo>
                    <a:pt x="3715" y="5240"/>
                    <a:pt x="3310" y="4668"/>
                    <a:pt x="3310" y="3978"/>
                  </a:cubicBezTo>
                  <a:cubicBezTo>
                    <a:pt x="3310" y="3263"/>
                    <a:pt x="3715" y="2716"/>
                    <a:pt x="4239" y="2716"/>
                  </a:cubicBezTo>
                  <a:close/>
                  <a:moveTo>
                    <a:pt x="3525" y="1"/>
                  </a:moveTo>
                  <a:cubicBezTo>
                    <a:pt x="3263" y="620"/>
                    <a:pt x="2929" y="1382"/>
                    <a:pt x="2572" y="1477"/>
                  </a:cubicBezTo>
                  <a:cubicBezTo>
                    <a:pt x="2545" y="1485"/>
                    <a:pt x="2516" y="1489"/>
                    <a:pt x="2486" y="1489"/>
                  </a:cubicBezTo>
                  <a:cubicBezTo>
                    <a:pt x="2143" y="1489"/>
                    <a:pt x="1607" y="1016"/>
                    <a:pt x="1191" y="644"/>
                  </a:cubicBezTo>
                  <a:cubicBezTo>
                    <a:pt x="953" y="1096"/>
                    <a:pt x="500" y="1382"/>
                    <a:pt x="0" y="1453"/>
                  </a:cubicBezTo>
                  <a:cubicBezTo>
                    <a:pt x="476" y="2858"/>
                    <a:pt x="738" y="4359"/>
                    <a:pt x="786" y="5859"/>
                  </a:cubicBezTo>
                  <a:lnTo>
                    <a:pt x="476" y="5859"/>
                  </a:lnTo>
                  <a:cubicBezTo>
                    <a:pt x="95" y="5907"/>
                    <a:pt x="95" y="6454"/>
                    <a:pt x="476" y="6478"/>
                  </a:cubicBezTo>
                  <a:lnTo>
                    <a:pt x="8049" y="6478"/>
                  </a:lnTo>
                  <a:cubicBezTo>
                    <a:pt x="8064" y="6480"/>
                    <a:pt x="8078" y="6481"/>
                    <a:pt x="8092" y="6481"/>
                  </a:cubicBezTo>
                  <a:cubicBezTo>
                    <a:pt x="8488" y="6481"/>
                    <a:pt x="8488" y="5857"/>
                    <a:pt x="8092" y="5857"/>
                  </a:cubicBezTo>
                  <a:cubicBezTo>
                    <a:pt x="8078" y="5857"/>
                    <a:pt x="8064" y="5858"/>
                    <a:pt x="8049" y="5859"/>
                  </a:cubicBezTo>
                  <a:lnTo>
                    <a:pt x="7764" y="5859"/>
                  </a:lnTo>
                  <a:cubicBezTo>
                    <a:pt x="7787" y="4359"/>
                    <a:pt x="8049" y="2882"/>
                    <a:pt x="8526" y="1453"/>
                  </a:cubicBezTo>
                  <a:cubicBezTo>
                    <a:pt x="8026" y="1382"/>
                    <a:pt x="7573" y="1096"/>
                    <a:pt x="7335" y="644"/>
                  </a:cubicBezTo>
                  <a:cubicBezTo>
                    <a:pt x="6919" y="1016"/>
                    <a:pt x="6382" y="1489"/>
                    <a:pt x="6021" y="1489"/>
                  </a:cubicBezTo>
                  <a:cubicBezTo>
                    <a:pt x="5989" y="1489"/>
                    <a:pt x="5959" y="1485"/>
                    <a:pt x="5930" y="1477"/>
                  </a:cubicBezTo>
                  <a:cubicBezTo>
                    <a:pt x="5597" y="1358"/>
                    <a:pt x="5263" y="620"/>
                    <a:pt x="5049" y="1"/>
                  </a:cubicBezTo>
                  <a:cubicBezTo>
                    <a:pt x="4811" y="132"/>
                    <a:pt x="4549" y="197"/>
                    <a:pt x="4287" y="197"/>
                  </a:cubicBezTo>
                  <a:cubicBezTo>
                    <a:pt x="4025" y="197"/>
                    <a:pt x="3763" y="132"/>
                    <a:pt x="3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9" name="Google Shape;11579;p93"/>
          <p:cNvSpPr/>
          <p:nvPr/>
        </p:nvSpPr>
        <p:spPr>
          <a:xfrm>
            <a:off x="7074175" y="3444725"/>
            <a:ext cx="267606" cy="350218"/>
          </a:xfrm>
          <a:custGeom>
            <a:rect b="b" l="l" r="r" t="t"/>
            <a:pathLst>
              <a:path extrusionOk="0" h="10747" w="8241">
                <a:moveTo>
                  <a:pt x="1632" y="0"/>
                </a:moveTo>
                <a:cubicBezTo>
                  <a:pt x="1459" y="0"/>
                  <a:pt x="1287" y="114"/>
                  <a:pt x="1310" y="340"/>
                </a:cubicBezTo>
                <a:lnTo>
                  <a:pt x="1310" y="10127"/>
                </a:lnTo>
                <a:lnTo>
                  <a:pt x="382" y="10127"/>
                </a:lnTo>
                <a:cubicBezTo>
                  <a:pt x="1" y="10151"/>
                  <a:pt x="1" y="10723"/>
                  <a:pt x="382" y="10747"/>
                </a:cubicBezTo>
                <a:lnTo>
                  <a:pt x="2882" y="10747"/>
                </a:lnTo>
                <a:cubicBezTo>
                  <a:pt x="3263" y="10723"/>
                  <a:pt x="3263" y="10151"/>
                  <a:pt x="2882" y="10127"/>
                </a:cubicBezTo>
                <a:lnTo>
                  <a:pt x="1929" y="10127"/>
                </a:lnTo>
                <a:lnTo>
                  <a:pt x="1929" y="6008"/>
                </a:lnTo>
                <a:cubicBezTo>
                  <a:pt x="2001" y="5960"/>
                  <a:pt x="1929" y="5698"/>
                  <a:pt x="2572" y="5698"/>
                </a:cubicBezTo>
                <a:cubicBezTo>
                  <a:pt x="2977" y="5698"/>
                  <a:pt x="3882" y="6031"/>
                  <a:pt x="4644" y="6293"/>
                </a:cubicBezTo>
                <a:cubicBezTo>
                  <a:pt x="5573" y="6627"/>
                  <a:pt x="6430" y="6960"/>
                  <a:pt x="6978" y="6960"/>
                </a:cubicBezTo>
                <a:cubicBezTo>
                  <a:pt x="7006" y="6962"/>
                  <a:pt x="7033" y="6963"/>
                  <a:pt x="7061" y="6963"/>
                </a:cubicBezTo>
                <a:cubicBezTo>
                  <a:pt x="7411" y="6963"/>
                  <a:pt x="7735" y="6824"/>
                  <a:pt x="7978" y="6603"/>
                </a:cubicBezTo>
                <a:cubicBezTo>
                  <a:pt x="8145" y="6436"/>
                  <a:pt x="8217" y="6222"/>
                  <a:pt x="8240" y="6008"/>
                </a:cubicBezTo>
                <a:lnTo>
                  <a:pt x="8240" y="1578"/>
                </a:lnTo>
                <a:cubicBezTo>
                  <a:pt x="8217" y="1411"/>
                  <a:pt x="8074" y="1292"/>
                  <a:pt x="7907" y="1292"/>
                </a:cubicBezTo>
                <a:cubicBezTo>
                  <a:pt x="7740" y="1292"/>
                  <a:pt x="7597" y="1411"/>
                  <a:pt x="7597" y="1602"/>
                </a:cubicBezTo>
                <a:cubicBezTo>
                  <a:pt x="7597" y="1650"/>
                  <a:pt x="7574" y="1912"/>
                  <a:pt x="6978" y="1912"/>
                </a:cubicBezTo>
                <a:cubicBezTo>
                  <a:pt x="6573" y="1912"/>
                  <a:pt x="5668" y="1578"/>
                  <a:pt x="4882" y="1292"/>
                </a:cubicBezTo>
                <a:cubicBezTo>
                  <a:pt x="3978" y="959"/>
                  <a:pt x="3096" y="649"/>
                  <a:pt x="2572" y="649"/>
                </a:cubicBezTo>
                <a:cubicBezTo>
                  <a:pt x="2358" y="649"/>
                  <a:pt x="2144" y="697"/>
                  <a:pt x="1953" y="768"/>
                </a:cubicBezTo>
                <a:lnTo>
                  <a:pt x="1953" y="340"/>
                </a:lnTo>
                <a:cubicBezTo>
                  <a:pt x="1977" y="114"/>
                  <a:pt x="1804"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0" name="Google Shape;11580;p93"/>
          <p:cNvGrpSpPr/>
          <p:nvPr/>
        </p:nvGrpSpPr>
        <p:grpSpPr>
          <a:xfrm>
            <a:off x="6283265" y="3466883"/>
            <a:ext cx="350346" cy="307333"/>
            <a:chOff x="5108775" y="3665100"/>
            <a:chExt cx="269725" cy="235775"/>
          </a:xfrm>
        </p:grpSpPr>
        <p:sp>
          <p:nvSpPr>
            <p:cNvPr id="11581" name="Google Shape;11581;p93"/>
            <p:cNvSpPr/>
            <p:nvPr/>
          </p:nvSpPr>
          <p:spPr>
            <a:xfrm>
              <a:off x="5204025" y="3853225"/>
              <a:ext cx="47050" cy="47650"/>
            </a:xfrm>
            <a:custGeom>
              <a:rect b="b" l="l" r="r" t="t"/>
              <a:pathLst>
                <a:path extrusionOk="0" h="1906" w="1882">
                  <a:moveTo>
                    <a:pt x="953" y="1"/>
                  </a:moveTo>
                  <a:cubicBezTo>
                    <a:pt x="429" y="1"/>
                    <a:pt x="1" y="429"/>
                    <a:pt x="1" y="953"/>
                  </a:cubicBezTo>
                  <a:cubicBezTo>
                    <a:pt x="1" y="1477"/>
                    <a:pt x="429" y="1906"/>
                    <a:pt x="953" y="1906"/>
                  </a:cubicBezTo>
                  <a:cubicBezTo>
                    <a:pt x="1477" y="1906"/>
                    <a:pt x="1882" y="1477"/>
                    <a:pt x="1882" y="953"/>
                  </a:cubicBezTo>
                  <a:cubicBezTo>
                    <a:pt x="1882" y="429"/>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3"/>
            <p:cNvSpPr/>
            <p:nvPr/>
          </p:nvSpPr>
          <p:spPr>
            <a:xfrm>
              <a:off x="5283200" y="3853225"/>
              <a:ext cx="47075" cy="47650"/>
            </a:xfrm>
            <a:custGeom>
              <a:rect b="b" l="l" r="r" t="t"/>
              <a:pathLst>
                <a:path extrusionOk="0" h="1906" w="1883">
                  <a:moveTo>
                    <a:pt x="954" y="1"/>
                  </a:moveTo>
                  <a:cubicBezTo>
                    <a:pt x="430" y="1"/>
                    <a:pt x="1" y="429"/>
                    <a:pt x="1" y="953"/>
                  </a:cubicBezTo>
                  <a:cubicBezTo>
                    <a:pt x="1" y="1477"/>
                    <a:pt x="430" y="1906"/>
                    <a:pt x="954" y="1906"/>
                  </a:cubicBezTo>
                  <a:cubicBezTo>
                    <a:pt x="1477" y="1906"/>
                    <a:pt x="1882" y="1477"/>
                    <a:pt x="1882" y="953"/>
                  </a:cubicBezTo>
                  <a:cubicBezTo>
                    <a:pt x="1882" y="429"/>
                    <a:pt x="1477" y="1"/>
                    <a:pt x="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93"/>
            <p:cNvSpPr/>
            <p:nvPr/>
          </p:nvSpPr>
          <p:spPr>
            <a:xfrm>
              <a:off x="5108775" y="3665100"/>
              <a:ext cx="269725" cy="188150"/>
            </a:xfrm>
            <a:custGeom>
              <a:rect b="b" l="l" r="r" t="t"/>
              <a:pathLst>
                <a:path extrusionOk="0" h="7526" w="10789">
                  <a:moveTo>
                    <a:pt x="358" y="0"/>
                  </a:moveTo>
                  <a:cubicBezTo>
                    <a:pt x="191" y="0"/>
                    <a:pt x="48" y="119"/>
                    <a:pt x="24" y="262"/>
                  </a:cubicBezTo>
                  <a:cubicBezTo>
                    <a:pt x="0" y="453"/>
                    <a:pt x="143" y="619"/>
                    <a:pt x="334" y="619"/>
                  </a:cubicBezTo>
                  <a:lnTo>
                    <a:pt x="1644" y="619"/>
                  </a:lnTo>
                  <a:lnTo>
                    <a:pt x="3168" y="5930"/>
                  </a:lnTo>
                  <a:lnTo>
                    <a:pt x="3049" y="6168"/>
                  </a:lnTo>
                  <a:cubicBezTo>
                    <a:pt x="2739" y="6787"/>
                    <a:pt x="3191" y="7526"/>
                    <a:pt x="3882" y="7526"/>
                  </a:cubicBezTo>
                  <a:lnTo>
                    <a:pt x="9169" y="7526"/>
                  </a:lnTo>
                  <a:cubicBezTo>
                    <a:pt x="9336" y="7526"/>
                    <a:pt x="9455" y="7406"/>
                    <a:pt x="9478" y="7264"/>
                  </a:cubicBezTo>
                  <a:cubicBezTo>
                    <a:pt x="9502" y="7073"/>
                    <a:pt x="9359" y="6906"/>
                    <a:pt x="9169" y="6906"/>
                  </a:cubicBezTo>
                  <a:lnTo>
                    <a:pt x="3882" y="6906"/>
                  </a:lnTo>
                  <a:cubicBezTo>
                    <a:pt x="3644" y="6906"/>
                    <a:pt x="3501" y="6668"/>
                    <a:pt x="3596" y="6454"/>
                  </a:cubicBezTo>
                  <a:lnTo>
                    <a:pt x="3692" y="6287"/>
                  </a:lnTo>
                  <a:lnTo>
                    <a:pt x="9169" y="6287"/>
                  </a:lnTo>
                  <a:cubicBezTo>
                    <a:pt x="9312" y="6287"/>
                    <a:pt x="9431" y="6192"/>
                    <a:pt x="9478" y="6049"/>
                  </a:cubicBezTo>
                  <a:lnTo>
                    <a:pt x="10741" y="1643"/>
                  </a:lnTo>
                  <a:cubicBezTo>
                    <a:pt x="10788" y="1453"/>
                    <a:pt x="10645" y="1262"/>
                    <a:pt x="10431" y="1262"/>
                  </a:cubicBezTo>
                  <a:lnTo>
                    <a:pt x="2477" y="1262"/>
                  </a:lnTo>
                  <a:lnTo>
                    <a:pt x="2191" y="215"/>
                  </a:lnTo>
                  <a:cubicBezTo>
                    <a:pt x="2144" y="95"/>
                    <a:pt x="202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93"/>
          <p:cNvGrpSpPr/>
          <p:nvPr/>
        </p:nvGrpSpPr>
        <p:grpSpPr>
          <a:xfrm>
            <a:off x="5531591" y="3446092"/>
            <a:ext cx="371745" cy="349077"/>
            <a:chOff x="4530075" y="3649150"/>
            <a:chExt cx="286200" cy="267800"/>
          </a:xfrm>
        </p:grpSpPr>
        <p:sp>
          <p:nvSpPr>
            <p:cNvPr id="11585" name="Google Shape;11585;p93"/>
            <p:cNvSpPr/>
            <p:nvPr/>
          </p:nvSpPr>
          <p:spPr>
            <a:xfrm>
              <a:off x="4620575" y="3766900"/>
              <a:ext cx="86350" cy="150050"/>
            </a:xfrm>
            <a:custGeom>
              <a:rect b="b" l="l" r="r" t="t"/>
              <a:pathLst>
                <a:path extrusionOk="0" h="6002" w="3454">
                  <a:moveTo>
                    <a:pt x="1727" y="0"/>
                  </a:moveTo>
                  <a:cubicBezTo>
                    <a:pt x="1626" y="0"/>
                    <a:pt x="1525" y="48"/>
                    <a:pt x="1453" y="143"/>
                  </a:cubicBezTo>
                  <a:lnTo>
                    <a:pt x="120" y="2358"/>
                  </a:lnTo>
                  <a:cubicBezTo>
                    <a:pt x="0" y="2572"/>
                    <a:pt x="143" y="2834"/>
                    <a:pt x="405" y="2834"/>
                  </a:cubicBezTo>
                  <a:lnTo>
                    <a:pt x="1096" y="2834"/>
                  </a:lnTo>
                  <a:lnTo>
                    <a:pt x="1096" y="5692"/>
                  </a:lnTo>
                  <a:cubicBezTo>
                    <a:pt x="1096" y="5859"/>
                    <a:pt x="1239" y="6002"/>
                    <a:pt x="1405" y="6002"/>
                  </a:cubicBezTo>
                  <a:lnTo>
                    <a:pt x="2048" y="6002"/>
                  </a:lnTo>
                  <a:cubicBezTo>
                    <a:pt x="2215" y="6002"/>
                    <a:pt x="2358" y="5859"/>
                    <a:pt x="2358" y="5692"/>
                  </a:cubicBezTo>
                  <a:lnTo>
                    <a:pt x="2358" y="2834"/>
                  </a:lnTo>
                  <a:lnTo>
                    <a:pt x="3049" y="2834"/>
                  </a:lnTo>
                  <a:cubicBezTo>
                    <a:pt x="3311" y="2834"/>
                    <a:pt x="3454" y="2572"/>
                    <a:pt x="3334" y="2358"/>
                  </a:cubicBezTo>
                  <a:lnTo>
                    <a:pt x="2001" y="143"/>
                  </a:lnTo>
                  <a:cubicBezTo>
                    <a:pt x="1929" y="48"/>
                    <a:pt x="1828"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3"/>
            <p:cNvSpPr/>
            <p:nvPr/>
          </p:nvSpPr>
          <p:spPr>
            <a:xfrm>
              <a:off x="4530075" y="3649150"/>
              <a:ext cx="286200" cy="157075"/>
            </a:xfrm>
            <a:custGeom>
              <a:rect b="b" l="l" r="r" t="t"/>
              <a:pathLst>
                <a:path extrusionOk="0" h="6283" w="11448">
                  <a:moveTo>
                    <a:pt x="6893" y="0"/>
                  </a:moveTo>
                  <a:cubicBezTo>
                    <a:pt x="6136" y="0"/>
                    <a:pt x="5372" y="338"/>
                    <a:pt x="4859" y="1091"/>
                  </a:cubicBezTo>
                  <a:cubicBezTo>
                    <a:pt x="4454" y="781"/>
                    <a:pt x="3978" y="614"/>
                    <a:pt x="3478" y="614"/>
                  </a:cubicBezTo>
                  <a:cubicBezTo>
                    <a:pt x="2334" y="614"/>
                    <a:pt x="1382" y="1496"/>
                    <a:pt x="1263" y="2615"/>
                  </a:cubicBezTo>
                  <a:cubicBezTo>
                    <a:pt x="501" y="2877"/>
                    <a:pt x="1" y="3591"/>
                    <a:pt x="1" y="4401"/>
                  </a:cubicBezTo>
                  <a:cubicBezTo>
                    <a:pt x="1" y="5449"/>
                    <a:pt x="834" y="6282"/>
                    <a:pt x="1882" y="6282"/>
                  </a:cubicBezTo>
                  <a:lnTo>
                    <a:pt x="3501" y="6282"/>
                  </a:lnTo>
                  <a:lnTo>
                    <a:pt x="4549" y="4520"/>
                  </a:lnTo>
                  <a:cubicBezTo>
                    <a:pt x="4740" y="4222"/>
                    <a:pt x="5049" y="4073"/>
                    <a:pt x="5359" y="4073"/>
                  </a:cubicBezTo>
                  <a:cubicBezTo>
                    <a:pt x="5668" y="4073"/>
                    <a:pt x="5978" y="4222"/>
                    <a:pt x="6169" y="4520"/>
                  </a:cubicBezTo>
                  <a:lnTo>
                    <a:pt x="7240" y="6282"/>
                  </a:lnTo>
                  <a:lnTo>
                    <a:pt x="8812" y="6282"/>
                  </a:lnTo>
                  <a:cubicBezTo>
                    <a:pt x="8821" y="6282"/>
                    <a:pt x="8829" y="6282"/>
                    <a:pt x="8838" y="6282"/>
                  </a:cubicBezTo>
                  <a:cubicBezTo>
                    <a:pt x="10959" y="6282"/>
                    <a:pt x="11447" y="3326"/>
                    <a:pt x="9455" y="2639"/>
                  </a:cubicBezTo>
                  <a:lnTo>
                    <a:pt x="9431" y="2639"/>
                  </a:lnTo>
                  <a:lnTo>
                    <a:pt x="9431" y="2520"/>
                  </a:lnTo>
                  <a:cubicBezTo>
                    <a:pt x="9431" y="964"/>
                    <a:pt x="8172" y="0"/>
                    <a:pt x="68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93"/>
          <p:cNvGrpSpPr/>
          <p:nvPr/>
        </p:nvGrpSpPr>
        <p:grpSpPr>
          <a:xfrm>
            <a:off x="4778392" y="3444756"/>
            <a:ext cx="351125" cy="350413"/>
            <a:chOff x="3950200" y="3648125"/>
            <a:chExt cx="270325" cy="268825"/>
          </a:xfrm>
        </p:grpSpPr>
        <p:sp>
          <p:nvSpPr>
            <p:cNvPr id="11588" name="Google Shape;11588;p93"/>
            <p:cNvSpPr/>
            <p:nvPr/>
          </p:nvSpPr>
          <p:spPr>
            <a:xfrm>
              <a:off x="3950200" y="3885375"/>
              <a:ext cx="270325" cy="31575"/>
            </a:xfrm>
            <a:custGeom>
              <a:rect b="b" l="l" r="r" t="t"/>
              <a:pathLst>
                <a:path extrusionOk="0" h="1263" w="10813">
                  <a:moveTo>
                    <a:pt x="715" y="0"/>
                  </a:moveTo>
                  <a:cubicBezTo>
                    <a:pt x="643" y="0"/>
                    <a:pt x="548" y="48"/>
                    <a:pt x="477" y="120"/>
                  </a:cubicBezTo>
                  <a:cubicBezTo>
                    <a:pt x="310" y="334"/>
                    <a:pt x="143" y="572"/>
                    <a:pt x="48" y="834"/>
                  </a:cubicBezTo>
                  <a:cubicBezTo>
                    <a:pt x="0" y="929"/>
                    <a:pt x="24" y="1048"/>
                    <a:pt x="72" y="1120"/>
                  </a:cubicBezTo>
                  <a:cubicBezTo>
                    <a:pt x="143" y="1215"/>
                    <a:pt x="238" y="1263"/>
                    <a:pt x="334" y="1263"/>
                  </a:cubicBezTo>
                  <a:lnTo>
                    <a:pt x="10431" y="1263"/>
                  </a:lnTo>
                  <a:cubicBezTo>
                    <a:pt x="10645" y="1263"/>
                    <a:pt x="10812" y="1048"/>
                    <a:pt x="10741" y="834"/>
                  </a:cubicBezTo>
                  <a:cubicBezTo>
                    <a:pt x="10622" y="572"/>
                    <a:pt x="10479" y="334"/>
                    <a:pt x="10288" y="120"/>
                  </a:cubicBezTo>
                  <a:cubicBezTo>
                    <a:pt x="10217" y="48"/>
                    <a:pt x="10145" y="0"/>
                    <a:pt x="100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93"/>
            <p:cNvSpPr/>
            <p:nvPr/>
          </p:nvSpPr>
          <p:spPr>
            <a:xfrm>
              <a:off x="3982350" y="3774650"/>
              <a:ext cx="47650" cy="95275"/>
            </a:xfrm>
            <a:custGeom>
              <a:rect b="b" l="l" r="r" t="t"/>
              <a:pathLst>
                <a:path extrusionOk="0" h="3811" w="1906">
                  <a:moveTo>
                    <a:pt x="0" y="0"/>
                  </a:moveTo>
                  <a:lnTo>
                    <a:pt x="0" y="3810"/>
                  </a:lnTo>
                  <a:lnTo>
                    <a:pt x="1905" y="3810"/>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3"/>
            <p:cNvSpPr/>
            <p:nvPr/>
          </p:nvSpPr>
          <p:spPr>
            <a:xfrm>
              <a:off x="4061525" y="3774650"/>
              <a:ext cx="47050" cy="95275"/>
            </a:xfrm>
            <a:custGeom>
              <a:rect b="b" l="l" r="r" t="t"/>
              <a:pathLst>
                <a:path extrusionOk="0" h="3811" w="1882">
                  <a:moveTo>
                    <a:pt x="1" y="0"/>
                  </a:moveTo>
                  <a:lnTo>
                    <a:pt x="1" y="3810"/>
                  </a:lnTo>
                  <a:lnTo>
                    <a:pt x="1882" y="3810"/>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3"/>
            <p:cNvSpPr/>
            <p:nvPr/>
          </p:nvSpPr>
          <p:spPr>
            <a:xfrm>
              <a:off x="4140125" y="3774650"/>
              <a:ext cx="47050" cy="95275"/>
            </a:xfrm>
            <a:custGeom>
              <a:rect b="b" l="l" r="r" t="t"/>
              <a:pathLst>
                <a:path extrusionOk="0" h="3811" w="1882">
                  <a:moveTo>
                    <a:pt x="0" y="0"/>
                  </a:moveTo>
                  <a:lnTo>
                    <a:pt x="0" y="3810"/>
                  </a:lnTo>
                  <a:lnTo>
                    <a:pt x="1881" y="3810"/>
                  </a:lnTo>
                  <a:lnTo>
                    <a:pt x="1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3"/>
            <p:cNvSpPr/>
            <p:nvPr/>
          </p:nvSpPr>
          <p:spPr>
            <a:xfrm>
              <a:off x="3951375" y="3727600"/>
              <a:ext cx="267950" cy="31575"/>
            </a:xfrm>
            <a:custGeom>
              <a:rect b="b" l="l" r="r" t="t"/>
              <a:pathLst>
                <a:path extrusionOk="0" h="1263" w="10718">
                  <a:moveTo>
                    <a:pt x="1" y="1"/>
                  </a:moveTo>
                  <a:cubicBezTo>
                    <a:pt x="120" y="453"/>
                    <a:pt x="358" y="834"/>
                    <a:pt x="668" y="1168"/>
                  </a:cubicBezTo>
                  <a:lnTo>
                    <a:pt x="644" y="1168"/>
                  </a:lnTo>
                  <a:cubicBezTo>
                    <a:pt x="715" y="1239"/>
                    <a:pt x="787" y="1263"/>
                    <a:pt x="882" y="1263"/>
                  </a:cubicBezTo>
                  <a:lnTo>
                    <a:pt x="9813" y="1263"/>
                  </a:lnTo>
                  <a:cubicBezTo>
                    <a:pt x="9884" y="1263"/>
                    <a:pt x="9979" y="1239"/>
                    <a:pt x="10027" y="1168"/>
                  </a:cubicBezTo>
                  <a:cubicBezTo>
                    <a:pt x="10360" y="858"/>
                    <a:pt x="10575" y="453"/>
                    <a:pt x="10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3"/>
            <p:cNvSpPr/>
            <p:nvPr/>
          </p:nvSpPr>
          <p:spPr>
            <a:xfrm>
              <a:off x="3955550" y="3648125"/>
              <a:ext cx="258425" cy="64025"/>
            </a:xfrm>
            <a:custGeom>
              <a:rect b="b" l="l" r="r" t="t"/>
              <a:pathLst>
                <a:path extrusionOk="0" h="2561" w="10337">
                  <a:moveTo>
                    <a:pt x="5168" y="0"/>
                  </a:moveTo>
                  <a:cubicBezTo>
                    <a:pt x="5121" y="0"/>
                    <a:pt x="5073" y="12"/>
                    <a:pt x="5026" y="36"/>
                  </a:cubicBezTo>
                  <a:lnTo>
                    <a:pt x="1" y="2561"/>
                  </a:lnTo>
                  <a:lnTo>
                    <a:pt x="10336" y="2561"/>
                  </a:lnTo>
                  <a:lnTo>
                    <a:pt x="5311" y="36"/>
                  </a:lnTo>
                  <a:cubicBezTo>
                    <a:pt x="5264" y="12"/>
                    <a:pt x="5216" y="0"/>
                    <a:pt x="5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93"/>
          <p:cNvGrpSpPr/>
          <p:nvPr/>
        </p:nvGrpSpPr>
        <p:grpSpPr>
          <a:xfrm>
            <a:off x="4077765" y="3445147"/>
            <a:ext cx="245167" cy="350022"/>
            <a:chOff x="3410800" y="3648425"/>
            <a:chExt cx="188750" cy="268525"/>
          </a:xfrm>
        </p:grpSpPr>
        <p:sp>
          <p:nvSpPr>
            <p:cNvPr id="11595" name="Google Shape;11595;p93"/>
            <p:cNvSpPr/>
            <p:nvPr/>
          </p:nvSpPr>
          <p:spPr>
            <a:xfrm>
              <a:off x="3410800" y="3648425"/>
              <a:ext cx="188750" cy="268525"/>
            </a:xfrm>
            <a:custGeom>
              <a:rect b="b" l="l" r="r" t="t"/>
              <a:pathLst>
                <a:path extrusionOk="0" h="10741" w="7550">
                  <a:moveTo>
                    <a:pt x="3763" y="1906"/>
                  </a:moveTo>
                  <a:cubicBezTo>
                    <a:pt x="4811" y="1906"/>
                    <a:pt x="5644" y="2739"/>
                    <a:pt x="5644" y="3787"/>
                  </a:cubicBezTo>
                  <a:cubicBezTo>
                    <a:pt x="5644" y="4917"/>
                    <a:pt x="4714" y="5675"/>
                    <a:pt x="3744" y="5675"/>
                  </a:cubicBezTo>
                  <a:cubicBezTo>
                    <a:pt x="3283" y="5675"/>
                    <a:pt x="2813" y="5504"/>
                    <a:pt x="2429" y="5120"/>
                  </a:cubicBezTo>
                  <a:cubicBezTo>
                    <a:pt x="1239" y="3930"/>
                    <a:pt x="2096" y="1906"/>
                    <a:pt x="3763" y="1906"/>
                  </a:cubicBezTo>
                  <a:close/>
                  <a:moveTo>
                    <a:pt x="3763" y="0"/>
                  </a:moveTo>
                  <a:cubicBezTo>
                    <a:pt x="1691" y="0"/>
                    <a:pt x="0" y="1691"/>
                    <a:pt x="0" y="3787"/>
                  </a:cubicBezTo>
                  <a:cubicBezTo>
                    <a:pt x="0" y="5644"/>
                    <a:pt x="1429" y="7669"/>
                    <a:pt x="2668" y="9407"/>
                  </a:cubicBezTo>
                  <a:cubicBezTo>
                    <a:pt x="2977" y="9836"/>
                    <a:pt x="3263" y="10217"/>
                    <a:pt x="3501" y="10598"/>
                  </a:cubicBezTo>
                  <a:cubicBezTo>
                    <a:pt x="3573" y="10693"/>
                    <a:pt x="3674" y="10741"/>
                    <a:pt x="3772" y="10741"/>
                  </a:cubicBezTo>
                  <a:cubicBezTo>
                    <a:pt x="3870" y="10741"/>
                    <a:pt x="3966" y="10693"/>
                    <a:pt x="4025" y="10598"/>
                  </a:cubicBezTo>
                  <a:cubicBezTo>
                    <a:pt x="4287" y="10241"/>
                    <a:pt x="4573" y="9836"/>
                    <a:pt x="4859" y="9407"/>
                  </a:cubicBezTo>
                  <a:cubicBezTo>
                    <a:pt x="6121" y="7669"/>
                    <a:pt x="7550" y="5644"/>
                    <a:pt x="7550" y="3787"/>
                  </a:cubicBezTo>
                  <a:cubicBezTo>
                    <a:pt x="7550" y="1691"/>
                    <a:pt x="5859" y="0"/>
                    <a:pt x="3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3"/>
            <p:cNvSpPr/>
            <p:nvPr/>
          </p:nvSpPr>
          <p:spPr>
            <a:xfrm>
              <a:off x="3473900" y="3711525"/>
              <a:ext cx="62550" cy="62550"/>
            </a:xfrm>
            <a:custGeom>
              <a:rect b="b" l="l" r="r" t="t"/>
              <a:pathLst>
                <a:path extrusionOk="0" h="2502" w="2502">
                  <a:moveTo>
                    <a:pt x="1239" y="1"/>
                  </a:moveTo>
                  <a:cubicBezTo>
                    <a:pt x="548" y="1"/>
                    <a:pt x="1" y="572"/>
                    <a:pt x="1" y="1263"/>
                  </a:cubicBezTo>
                  <a:cubicBezTo>
                    <a:pt x="1" y="1953"/>
                    <a:pt x="548" y="2501"/>
                    <a:pt x="1239" y="2501"/>
                  </a:cubicBezTo>
                  <a:cubicBezTo>
                    <a:pt x="1930" y="2501"/>
                    <a:pt x="2501" y="1953"/>
                    <a:pt x="2501" y="1263"/>
                  </a:cubicBezTo>
                  <a:cubicBezTo>
                    <a:pt x="2501" y="572"/>
                    <a:pt x="193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7" name="Google Shape;11597;p93"/>
          <p:cNvGrpSpPr/>
          <p:nvPr/>
        </p:nvGrpSpPr>
        <p:grpSpPr>
          <a:xfrm>
            <a:off x="3275045" y="3445147"/>
            <a:ext cx="348040" cy="350022"/>
            <a:chOff x="2792800" y="3648425"/>
            <a:chExt cx="267950" cy="268525"/>
          </a:xfrm>
        </p:grpSpPr>
        <p:sp>
          <p:nvSpPr>
            <p:cNvPr id="11598" name="Google Shape;11598;p93"/>
            <p:cNvSpPr/>
            <p:nvPr/>
          </p:nvSpPr>
          <p:spPr>
            <a:xfrm>
              <a:off x="2792800" y="3648425"/>
              <a:ext cx="126250" cy="126250"/>
            </a:xfrm>
            <a:custGeom>
              <a:rect b="b" l="l" r="r" t="t"/>
              <a:pathLst>
                <a:path extrusionOk="0" h="5050" w="5050">
                  <a:moveTo>
                    <a:pt x="2534" y="1310"/>
                  </a:moveTo>
                  <a:cubicBezTo>
                    <a:pt x="2680" y="1310"/>
                    <a:pt x="2823" y="1405"/>
                    <a:pt x="2835" y="1596"/>
                  </a:cubicBezTo>
                  <a:lnTo>
                    <a:pt x="2835" y="2239"/>
                  </a:lnTo>
                  <a:lnTo>
                    <a:pt x="3478" y="2239"/>
                  </a:lnTo>
                  <a:cubicBezTo>
                    <a:pt x="3492" y="2237"/>
                    <a:pt x="3507" y="2237"/>
                    <a:pt x="3520" y="2237"/>
                  </a:cubicBezTo>
                  <a:cubicBezTo>
                    <a:pt x="3916" y="2237"/>
                    <a:pt x="3916" y="2860"/>
                    <a:pt x="3520" y="2860"/>
                  </a:cubicBezTo>
                  <a:cubicBezTo>
                    <a:pt x="3507" y="2860"/>
                    <a:pt x="3492" y="2860"/>
                    <a:pt x="3478" y="2858"/>
                  </a:cubicBezTo>
                  <a:lnTo>
                    <a:pt x="2835" y="2858"/>
                  </a:lnTo>
                  <a:lnTo>
                    <a:pt x="2835" y="3501"/>
                  </a:lnTo>
                  <a:cubicBezTo>
                    <a:pt x="2823" y="3692"/>
                    <a:pt x="2680" y="3787"/>
                    <a:pt x="2534" y="3787"/>
                  </a:cubicBezTo>
                  <a:cubicBezTo>
                    <a:pt x="2388" y="3787"/>
                    <a:pt x="2240" y="3692"/>
                    <a:pt x="2216" y="3501"/>
                  </a:cubicBezTo>
                  <a:lnTo>
                    <a:pt x="2216" y="2858"/>
                  </a:lnTo>
                  <a:lnTo>
                    <a:pt x="1597" y="2858"/>
                  </a:lnTo>
                  <a:cubicBezTo>
                    <a:pt x="1581" y="2860"/>
                    <a:pt x="1566" y="2860"/>
                    <a:pt x="1552" y="2860"/>
                  </a:cubicBezTo>
                  <a:cubicBezTo>
                    <a:pt x="1135" y="2860"/>
                    <a:pt x="1135" y="2237"/>
                    <a:pt x="1552" y="2237"/>
                  </a:cubicBezTo>
                  <a:cubicBezTo>
                    <a:pt x="1566" y="2237"/>
                    <a:pt x="1581" y="2237"/>
                    <a:pt x="1597" y="2239"/>
                  </a:cubicBezTo>
                  <a:lnTo>
                    <a:pt x="2216" y="2239"/>
                  </a:lnTo>
                  <a:lnTo>
                    <a:pt x="2216" y="1596"/>
                  </a:lnTo>
                  <a:cubicBezTo>
                    <a:pt x="2240" y="1405"/>
                    <a:pt x="2388" y="1310"/>
                    <a:pt x="2534" y="1310"/>
                  </a:cubicBezTo>
                  <a:close/>
                  <a:moveTo>
                    <a:pt x="930" y="0"/>
                  </a:moveTo>
                  <a:cubicBezTo>
                    <a:pt x="406" y="0"/>
                    <a:pt x="1" y="429"/>
                    <a:pt x="1" y="953"/>
                  </a:cubicBezTo>
                  <a:lnTo>
                    <a:pt x="1" y="4120"/>
                  </a:lnTo>
                  <a:cubicBezTo>
                    <a:pt x="1" y="4644"/>
                    <a:pt x="430" y="5049"/>
                    <a:pt x="930" y="5049"/>
                  </a:cubicBezTo>
                  <a:lnTo>
                    <a:pt x="4097" y="5049"/>
                  </a:lnTo>
                  <a:cubicBezTo>
                    <a:pt x="4621" y="5049"/>
                    <a:pt x="5050" y="4644"/>
                    <a:pt x="5050" y="4120"/>
                  </a:cubicBezTo>
                  <a:lnTo>
                    <a:pt x="5050" y="953"/>
                  </a:lnTo>
                  <a:cubicBezTo>
                    <a:pt x="5050" y="429"/>
                    <a:pt x="4621"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3"/>
            <p:cNvSpPr/>
            <p:nvPr/>
          </p:nvSpPr>
          <p:spPr>
            <a:xfrm>
              <a:off x="2934500" y="3648425"/>
              <a:ext cx="126250" cy="126250"/>
            </a:xfrm>
            <a:custGeom>
              <a:rect b="b" l="l" r="r" t="t"/>
              <a:pathLst>
                <a:path extrusionOk="0" h="5050" w="5050">
                  <a:moveTo>
                    <a:pt x="3478" y="2239"/>
                  </a:moveTo>
                  <a:cubicBezTo>
                    <a:pt x="3859" y="2263"/>
                    <a:pt x="3859" y="2810"/>
                    <a:pt x="3478" y="2858"/>
                  </a:cubicBezTo>
                  <a:lnTo>
                    <a:pt x="1573" y="2858"/>
                  </a:lnTo>
                  <a:cubicBezTo>
                    <a:pt x="1192" y="2810"/>
                    <a:pt x="1192" y="2263"/>
                    <a:pt x="1573" y="2239"/>
                  </a:cubicBezTo>
                  <a:close/>
                  <a:moveTo>
                    <a:pt x="953" y="0"/>
                  </a:moveTo>
                  <a:cubicBezTo>
                    <a:pt x="429" y="0"/>
                    <a:pt x="1" y="429"/>
                    <a:pt x="1" y="953"/>
                  </a:cubicBezTo>
                  <a:lnTo>
                    <a:pt x="1" y="4120"/>
                  </a:lnTo>
                  <a:cubicBezTo>
                    <a:pt x="1" y="4644"/>
                    <a:pt x="429" y="5049"/>
                    <a:pt x="953" y="5049"/>
                  </a:cubicBezTo>
                  <a:lnTo>
                    <a:pt x="4121" y="5049"/>
                  </a:lnTo>
                  <a:cubicBezTo>
                    <a:pt x="4621" y="5049"/>
                    <a:pt x="5049" y="4644"/>
                    <a:pt x="5049" y="4120"/>
                  </a:cubicBezTo>
                  <a:lnTo>
                    <a:pt x="5049" y="953"/>
                  </a:lnTo>
                  <a:cubicBezTo>
                    <a:pt x="5049" y="429"/>
                    <a:pt x="4621" y="0"/>
                    <a:pt x="4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93"/>
            <p:cNvSpPr/>
            <p:nvPr/>
          </p:nvSpPr>
          <p:spPr>
            <a:xfrm>
              <a:off x="2934500" y="3790725"/>
              <a:ext cx="126250" cy="126225"/>
            </a:xfrm>
            <a:custGeom>
              <a:rect b="b" l="l" r="r" t="t"/>
              <a:pathLst>
                <a:path extrusionOk="0" h="5049" w="5050">
                  <a:moveTo>
                    <a:pt x="3478" y="1572"/>
                  </a:moveTo>
                  <a:cubicBezTo>
                    <a:pt x="3906" y="1572"/>
                    <a:pt x="3906" y="2191"/>
                    <a:pt x="3478" y="2191"/>
                  </a:cubicBezTo>
                  <a:lnTo>
                    <a:pt x="1573" y="2191"/>
                  </a:lnTo>
                  <a:cubicBezTo>
                    <a:pt x="1144" y="2191"/>
                    <a:pt x="1144" y="1572"/>
                    <a:pt x="1573" y="1572"/>
                  </a:cubicBezTo>
                  <a:close/>
                  <a:moveTo>
                    <a:pt x="3478" y="2834"/>
                  </a:moveTo>
                  <a:cubicBezTo>
                    <a:pt x="3859" y="2858"/>
                    <a:pt x="3859" y="3405"/>
                    <a:pt x="3478" y="3453"/>
                  </a:cubicBezTo>
                  <a:lnTo>
                    <a:pt x="1573" y="3453"/>
                  </a:lnTo>
                  <a:cubicBezTo>
                    <a:pt x="1192" y="3405"/>
                    <a:pt x="1192" y="2858"/>
                    <a:pt x="1573" y="2834"/>
                  </a:cubicBezTo>
                  <a:close/>
                  <a:moveTo>
                    <a:pt x="953" y="0"/>
                  </a:moveTo>
                  <a:cubicBezTo>
                    <a:pt x="429" y="0"/>
                    <a:pt x="1" y="429"/>
                    <a:pt x="1" y="929"/>
                  </a:cubicBezTo>
                  <a:lnTo>
                    <a:pt x="1" y="4096"/>
                  </a:lnTo>
                  <a:cubicBezTo>
                    <a:pt x="1" y="4620"/>
                    <a:pt x="429" y="5049"/>
                    <a:pt x="953" y="5049"/>
                  </a:cubicBezTo>
                  <a:lnTo>
                    <a:pt x="4121" y="5049"/>
                  </a:lnTo>
                  <a:cubicBezTo>
                    <a:pt x="4621" y="5049"/>
                    <a:pt x="5049" y="4620"/>
                    <a:pt x="5049" y="4096"/>
                  </a:cubicBezTo>
                  <a:lnTo>
                    <a:pt x="5049" y="929"/>
                  </a:lnTo>
                  <a:cubicBezTo>
                    <a:pt x="5049" y="429"/>
                    <a:pt x="4621" y="0"/>
                    <a:pt x="4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93"/>
            <p:cNvSpPr/>
            <p:nvPr/>
          </p:nvSpPr>
          <p:spPr>
            <a:xfrm>
              <a:off x="2792800" y="3790725"/>
              <a:ext cx="126250" cy="126225"/>
            </a:xfrm>
            <a:custGeom>
              <a:rect b="b" l="l" r="r" t="t"/>
              <a:pathLst>
                <a:path extrusionOk="0" h="5049" w="5050">
                  <a:moveTo>
                    <a:pt x="3204" y="1530"/>
                  </a:moveTo>
                  <a:cubicBezTo>
                    <a:pt x="3287" y="1530"/>
                    <a:pt x="3371" y="1560"/>
                    <a:pt x="3430" y="1619"/>
                  </a:cubicBezTo>
                  <a:cubicBezTo>
                    <a:pt x="3549" y="1738"/>
                    <a:pt x="3549" y="1953"/>
                    <a:pt x="3430" y="2072"/>
                  </a:cubicBezTo>
                  <a:lnTo>
                    <a:pt x="2978" y="2501"/>
                  </a:lnTo>
                  <a:lnTo>
                    <a:pt x="3430" y="2953"/>
                  </a:lnTo>
                  <a:cubicBezTo>
                    <a:pt x="3549" y="3072"/>
                    <a:pt x="3549" y="3286"/>
                    <a:pt x="3430" y="3405"/>
                  </a:cubicBezTo>
                  <a:cubicBezTo>
                    <a:pt x="3359" y="3465"/>
                    <a:pt x="3275" y="3495"/>
                    <a:pt x="3195" y="3495"/>
                  </a:cubicBezTo>
                  <a:cubicBezTo>
                    <a:pt x="3115" y="3495"/>
                    <a:pt x="3037" y="3465"/>
                    <a:pt x="2978" y="3405"/>
                  </a:cubicBezTo>
                  <a:lnTo>
                    <a:pt x="2525" y="2953"/>
                  </a:lnTo>
                  <a:lnTo>
                    <a:pt x="2097" y="3405"/>
                  </a:lnTo>
                  <a:cubicBezTo>
                    <a:pt x="2025" y="3465"/>
                    <a:pt x="1942" y="3495"/>
                    <a:pt x="1861" y="3495"/>
                  </a:cubicBezTo>
                  <a:cubicBezTo>
                    <a:pt x="1781" y="3495"/>
                    <a:pt x="1704" y="3465"/>
                    <a:pt x="1644" y="3405"/>
                  </a:cubicBezTo>
                  <a:cubicBezTo>
                    <a:pt x="1525" y="3286"/>
                    <a:pt x="1525" y="3072"/>
                    <a:pt x="1644" y="2953"/>
                  </a:cubicBezTo>
                  <a:lnTo>
                    <a:pt x="2097" y="2501"/>
                  </a:lnTo>
                  <a:lnTo>
                    <a:pt x="1644" y="2072"/>
                  </a:lnTo>
                  <a:cubicBezTo>
                    <a:pt x="1525" y="1953"/>
                    <a:pt x="1525" y="1738"/>
                    <a:pt x="1644" y="1619"/>
                  </a:cubicBezTo>
                  <a:cubicBezTo>
                    <a:pt x="1704" y="1560"/>
                    <a:pt x="1787" y="1530"/>
                    <a:pt x="1870" y="1530"/>
                  </a:cubicBezTo>
                  <a:cubicBezTo>
                    <a:pt x="1954" y="1530"/>
                    <a:pt x="2037" y="1560"/>
                    <a:pt x="2097" y="1619"/>
                  </a:cubicBezTo>
                  <a:lnTo>
                    <a:pt x="2525" y="2072"/>
                  </a:lnTo>
                  <a:lnTo>
                    <a:pt x="2978" y="1619"/>
                  </a:lnTo>
                  <a:cubicBezTo>
                    <a:pt x="3037" y="1560"/>
                    <a:pt x="3121" y="1530"/>
                    <a:pt x="3204" y="1530"/>
                  </a:cubicBezTo>
                  <a:close/>
                  <a:moveTo>
                    <a:pt x="930" y="0"/>
                  </a:moveTo>
                  <a:cubicBezTo>
                    <a:pt x="430" y="0"/>
                    <a:pt x="1" y="429"/>
                    <a:pt x="1" y="929"/>
                  </a:cubicBezTo>
                  <a:lnTo>
                    <a:pt x="1" y="4096"/>
                  </a:lnTo>
                  <a:cubicBezTo>
                    <a:pt x="1" y="4620"/>
                    <a:pt x="406" y="5049"/>
                    <a:pt x="930" y="5049"/>
                  </a:cubicBezTo>
                  <a:lnTo>
                    <a:pt x="4097" y="5049"/>
                  </a:lnTo>
                  <a:cubicBezTo>
                    <a:pt x="4621" y="5049"/>
                    <a:pt x="5050" y="4620"/>
                    <a:pt x="5050" y="4096"/>
                  </a:cubicBezTo>
                  <a:lnTo>
                    <a:pt x="5050" y="929"/>
                  </a:lnTo>
                  <a:cubicBezTo>
                    <a:pt x="5050" y="429"/>
                    <a:pt x="4621"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2" name="Google Shape;11602;p93"/>
          <p:cNvSpPr/>
          <p:nvPr/>
        </p:nvSpPr>
        <p:spPr>
          <a:xfrm>
            <a:off x="2521774" y="3444139"/>
            <a:ext cx="352684" cy="351782"/>
          </a:xfrm>
          <a:custGeom>
            <a:rect b="b" l="l" r="r" t="t"/>
            <a:pathLst>
              <a:path extrusionOk="0" h="10795" w="10861">
                <a:moveTo>
                  <a:pt x="6693" y="3192"/>
                </a:moveTo>
                <a:cubicBezTo>
                  <a:pt x="6859" y="3192"/>
                  <a:pt x="7002" y="3335"/>
                  <a:pt x="7002" y="3525"/>
                </a:cubicBezTo>
                <a:lnTo>
                  <a:pt x="7002" y="3835"/>
                </a:lnTo>
                <a:lnTo>
                  <a:pt x="7336" y="3835"/>
                </a:lnTo>
                <a:cubicBezTo>
                  <a:pt x="7502" y="3835"/>
                  <a:pt x="7621" y="3978"/>
                  <a:pt x="7621" y="4144"/>
                </a:cubicBezTo>
                <a:lnTo>
                  <a:pt x="7621" y="6645"/>
                </a:lnTo>
                <a:cubicBezTo>
                  <a:pt x="7621" y="6811"/>
                  <a:pt x="7502" y="6954"/>
                  <a:pt x="7336" y="6978"/>
                </a:cubicBezTo>
                <a:lnTo>
                  <a:pt x="7002" y="6978"/>
                </a:lnTo>
                <a:lnTo>
                  <a:pt x="7002" y="7288"/>
                </a:lnTo>
                <a:cubicBezTo>
                  <a:pt x="7002" y="7454"/>
                  <a:pt x="6859" y="7597"/>
                  <a:pt x="6693" y="7597"/>
                </a:cubicBezTo>
                <a:lnTo>
                  <a:pt x="4192" y="7597"/>
                </a:lnTo>
                <a:cubicBezTo>
                  <a:pt x="4001" y="7597"/>
                  <a:pt x="3859" y="7454"/>
                  <a:pt x="3859" y="7288"/>
                </a:cubicBezTo>
                <a:lnTo>
                  <a:pt x="3859" y="6978"/>
                </a:lnTo>
                <a:lnTo>
                  <a:pt x="3549" y="6978"/>
                </a:lnTo>
                <a:cubicBezTo>
                  <a:pt x="3382" y="6978"/>
                  <a:pt x="3239" y="6835"/>
                  <a:pt x="3239" y="6645"/>
                </a:cubicBezTo>
                <a:lnTo>
                  <a:pt x="3239" y="4144"/>
                </a:lnTo>
                <a:cubicBezTo>
                  <a:pt x="3239" y="3978"/>
                  <a:pt x="3382" y="3835"/>
                  <a:pt x="3549" y="3835"/>
                </a:cubicBezTo>
                <a:lnTo>
                  <a:pt x="3859" y="3835"/>
                </a:lnTo>
                <a:lnTo>
                  <a:pt x="3859" y="3525"/>
                </a:lnTo>
                <a:cubicBezTo>
                  <a:pt x="3859" y="3335"/>
                  <a:pt x="4001" y="3192"/>
                  <a:pt x="4192" y="3192"/>
                </a:cubicBezTo>
                <a:close/>
                <a:moveTo>
                  <a:pt x="4811" y="1"/>
                </a:moveTo>
                <a:cubicBezTo>
                  <a:pt x="4644" y="1"/>
                  <a:pt x="4478" y="120"/>
                  <a:pt x="4502" y="358"/>
                </a:cubicBezTo>
                <a:lnTo>
                  <a:pt x="4502" y="1930"/>
                </a:lnTo>
                <a:lnTo>
                  <a:pt x="3859" y="1930"/>
                </a:lnTo>
                <a:lnTo>
                  <a:pt x="3859" y="358"/>
                </a:lnTo>
                <a:cubicBezTo>
                  <a:pt x="3859" y="143"/>
                  <a:pt x="3698" y="36"/>
                  <a:pt x="3537" y="36"/>
                </a:cubicBezTo>
                <a:cubicBezTo>
                  <a:pt x="3376" y="36"/>
                  <a:pt x="3216" y="143"/>
                  <a:pt x="3216" y="358"/>
                </a:cubicBezTo>
                <a:lnTo>
                  <a:pt x="3216" y="1930"/>
                </a:lnTo>
                <a:lnTo>
                  <a:pt x="2906" y="1930"/>
                </a:lnTo>
                <a:cubicBezTo>
                  <a:pt x="2382" y="1930"/>
                  <a:pt x="1977" y="2358"/>
                  <a:pt x="1953" y="2882"/>
                </a:cubicBezTo>
                <a:lnTo>
                  <a:pt x="1953" y="3192"/>
                </a:lnTo>
                <a:lnTo>
                  <a:pt x="382" y="3192"/>
                </a:lnTo>
                <a:cubicBezTo>
                  <a:pt x="1" y="3239"/>
                  <a:pt x="1" y="3787"/>
                  <a:pt x="382" y="3835"/>
                </a:cubicBezTo>
                <a:lnTo>
                  <a:pt x="1977" y="3835"/>
                </a:lnTo>
                <a:lnTo>
                  <a:pt x="1977" y="4454"/>
                </a:lnTo>
                <a:lnTo>
                  <a:pt x="382" y="4454"/>
                </a:lnTo>
                <a:cubicBezTo>
                  <a:pt x="1" y="4501"/>
                  <a:pt x="1" y="5049"/>
                  <a:pt x="382" y="5073"/>
                </a:cubicBezTo>
                <a:lnTo>
                  <a:pt x="1977" y="5073"/>
                </a:lnTo>
                <a:lnTo>
                  <a:pt x="1977" y="5716"/>
                </a:lnTo>
                <a:lnTo>
                  <a:pt x="382" y="5716"/>
                </a:lnTo>
                <a:cubicBezTo>
                  <a:pt x="1" y="5740"/>
                  <a:pt x="1" y="6311"/>
                  <a:pt x="382" y="6335"/>
                </a:cubicBezTo>
                <a:lnTo>
                  <a:pt x="1977" y="6335"/>
                </a:lnTo>
                <a:lnTo>
                  <a:pt x="1977" y="6978"/>
                </a:lnTo>
                <a:lnTo>
                  <a:pt x="382" y="6978"/>
                </a:lnTo>
                <a:cubicBezTo>
                  <a:pt x="1" y="7002"/>
                  <a:pt x="1" y="7550"/>
                  <a:pt x="382" y="7597"/>
                </a:cubicBezTo>
                <a:lnTo>
                  <a:pt x="1977" y="7597"/>
                </a:lnTo>
                <a:lnTo>
                  <a:pt x="1977" y="7931"/>
                </a:lnTo>
                <a:cubicBezTo>
                  <a:pt x="1977" y="8431"/>
                  <a:pt x="2406" y="8860"/>
                  <a:pt x="2930" y="8860"/>
                </a:cubicBezTo>
                <a:lnTo>
                  <a:pt x="3239" y="8860"/>
                </a:lnTo>
                <a:lnTo>
                  <a:pt x="3239" y="10455"/>
                </a:lnTo>
                <a:cubicBezTo>
                  <a:pt x="3239" y="10669"/>
                  <a:pt x="3394" y="10777"/>
                  <a:pt x="3549" y="10777"/>
                </a:cubicBezTo>
                <a:cubicBezTo>
                  <a:pt x="3704" y="10777"/>
                  <a:pt x="3859" y="10669"/>
                  <a:pt x="3859" y="10455"/>
                </a:cubicBezTo>
                <a:lnTo>
                  <a:pt x="3859" y="8860"/>
                </a:lnTo>
                <a:lnTo>
                  <a:pt x="4502" y="8860"/>
                </a:lnTo>
                <a:lnTo>
                  <a:pt x="4502" y="10455"/>
                </a:lnTo>
                <a:cubicBezTo>
                  <a:pt x="4478" y="10681"/>
                  <a:pt x="4644" y="10794"/>
                  <a:pt x="4811" y="10794"/>
                </a:cubicBezTo>
                <a:cubicBezTo>
                  <a:pt x="4978" y="10794"/>
                  <a:pt x="5145" y="10681"/>
                  <a:pt x="5121" y="10455"/>
                </a:cubicBezTo>
                <a:lnTo>
                  <a:pt x="5121" y="8860"/>
                </a:lnTo>
                <a:lnTo>
                  <a:pt x="5740" y="8860"/>
                </a:lnTo>
                <a:lnTo>
                  <a:pt x="5740" y="10455"/>
                </a:lnTo>
                <a:cubicBezTo>
                  <a:pt x="5716" y="10681"/>
                  <a:pt x="5889" y="10794"/>
                  <a:pt x="6061" y="10794"/>
                </a:cubicBezTo>
                <a:cubicBezTo>
                  <a:pt x="6234" y="10794"/>
                  <a:pt x="6407" y="10681"/>
                  <a:pt x="6383" y="10455"/>
                </a:cubicBezTo>
                <a:lnTo>
                  <a:pt x="6383" y="8860"/>
                </a:lnTo>
                <a:lnTo>
                  <a:pt x="7002" y="8860"/>
                </a:lnTo>
                <a:lnTo>
                  <a:pt x="7002" y="10455"/>
                </a:lnTo>
                <a:cubicBezTo>
                  <a:pt x="6978" y="10681"/>
                  <a:pt x="7145" y="10794"/>
                  <a:pt x="7315" y="10794"/>
                </a:cubicBezTo>
                <a:cubicBezTo>
                  <a:pt x="7484" y="10794"/>
                  <a:pt x="7657" y="10681"/>
                  <a:pt x="7645" y="10455"/>
                </a:cubicBezTo>
                <a:lnTo>
                  <a:pt x="7645" y="8860"/>
                </a:lnTo>
                <a:lnTo>
                  <a:pt x="7931" y="8860"/>
                </a:lnTo>
                <a:cubicBezTo>
                  <a:pt x="8455" y="8860"/>
                  <a:pt x="8883" y="8431"/>
                  <a:pt x="8883" y="7931"/>
                </a:cubicBezTo>
                <a:lnTo>
                  <a:pt x="8883" y="7597"/>
                </a:lnTo>
                <a:lnTo>
                  <a:pt x="10479" y="7597"/>
                </a:lnTo>
                <a:cubicBezTo>
                  <a:pt x="10836" y="7574"/>
                  <a:pt x="10836" y="7002"/>
                  <a:pt x="10479" y="6978"/>
                </a:cubicBezTo>
                <a:lnTo>
                  <a:pt x="8883" y="6978"/>
                </a:lnTo>
                <a:lnTo>
                  <a:pt x="8883" y="6335"/>
                </a:lnTo>
                <a:lnTo>
                  <a:pt x="10479" y="6335"/>
                </a:lnTo>
                <a:cubicBezTo>
                  <a:pt x="10836" y="6311"/>
                  <a:pt x="10836" y="5740"/>
                  <a:pt x="10479" y="5716"/>
                </a:cubicBezTo>
                <a:lnTo>
                  <a:pt x="8883" y="5716"/>
                </a:lnTo>
                <a:lnTo>
                  <a:pt x="8883" y="5073"/>
                </a:lnTo>
                <a:lnTo>
                  <a:pt x="10479" y="5073"/>
                </a:lnTo>
                <a:cubicBezTo>
                  <a:pt x="10836" y="5049"/>
                  <a:pt x="10836" y="4501"/>
                  <a:pt x="10479" y="4454"/>
                </a:cubicBezTo>
                <a:lnTo>
                  <a:pt x="8883" y="4454"/>
                </a:lnTo>
                <a:lnTo>
                  <a:pt x="8883" y="3835"/>
                </a:lnTo>
                <a:lnTo>
                  <a:pt x="10479" y="3835"/>
                </a:lnTo>
                <a:cubicBezTo>
                  <a:pt x="10860" y="3787"/>
                  <a:pt x="10860" y="3239"/>
                  <a:pt x="10479" y="3192"/>
                </a:cubicBezTo>
                <a:lnTo>
                  <a:pt x="8883" y="3192"/>
                </a:lnTo>
                <a:lnTo>
                  <a:pt x="8883" y="2882"/>
                </a:lnTo>
                <a:cubicBezTo>
                  <a:pt x="8883" y="2358"/>
                  <a:pt x="8455" y="1930"/>
                  <a:pt x="7931" y="1930"/>
                </a:cubicBezTo>
                <a:lnTo>
                  <a:pt x="7645" y="1930"/>
                </a:lnTo>
                <a:lnTo>
                  <a:pt x="7645" y="358"/>
                </a:lnTo>
                <a:cubicBezTo>
                  <a:pt x="7657" y="120"/>
                  <a:pt x="7484" y="1"/>
                  <a:pt x="7315" y="1"/>
                </a:cubicBezTo>
                <a:cubicBezTo>
                  <a:pt x="7145" y="1"/>
                  <a:pt x="6978" y="120"/>
                  <a:pt x="7002" y="358"/>
                </a:cubicBezTo>
                <a:lnTo>
                  <a:pt x="7002" y="1930"/>
                </a:lnTo>
                <a:lnTo>
                  <a:pt x="6383" y="1930"/>
                </a:lnTo>
                <a:lnTo>
                  <a:pt x="6383" y="358"/>
                </a:lnTo>
                <a:cubicBezTo>
                  <a:pt x="6407" y="120"/>
                  <a:pt x="6234" y="1"/>
                  <a:pt x="6061" y="1"/>
                </a:cubicBezTo>
                <a:cubicBezTo>
                  <a:pt x="5889" y="1"/>
                  <a:pt x="5716" y="120"/>
                  <a:pt x="5740" y="358"/>
                </a:cubicBezTo>
                <a:lnTo>
                  <a:pt x="5740" y="1930"/>
                </a:lnTo>
                <a:lnTo>
                  <a:pt x="5121" y="1930"/>
                </a:lnTo>
                <a:lnTo>
                  <a:pt x="5121" y="358"/>
                </a:lnTo>
                <a:cubicBezTo>
                  <a:pt x="5145" y="120"/>
                  <a:pt x="4978" y="1"/>
                  <a:pt x="4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3"/>
          <p:cNvSpPr/>
          <p:nvPr/>
        </p:nvSpPr>
        <p:spPr>
          <a:xfrm>
            <a:off x="2647050" y="3569073"/>
            <a:ext cx="102126" cy="102488"/>
          </a:xfrm>
          <a:custGeom>
            <a:rect b="b" l="l" r="r" t="t"/>
            <a:pathLst>
              <a:path extrusionOk="0" h="3145" w="3145">
                <a:moveTo>
                  <a:pt x="620" y="1"/>
                </a:moveTo>
                <a:lnTo>
                  <a:pt x="620" y="310"/>
                </a:lnTo>
                <a:cubicBezTo>
                  <a:pt x="620" y="477"/>
                  <a:pt x="477" y="620"/>
                  <a:pt x="310" y="620"/>
                </a:cubicBezTo>
                <a:lnTo>
                  <a:pt x="1" y="620"/>
                </a:lnTo>
                <a:lnTo>
                  <a:pt x="1" y="2501"/>
                </a:lnTo>
                <a:lnTo>
                  <a:pt x="310" y="2501"/>
                </a:lnTo>
                <a:cubicBezTo>
                  <a:pt x="477" y="2501"/>
                  <a:pt x="620" y="2644"/>
                  <a:pt x="620" y="2811"/>
                </a:cubicBezTo>
                <a:lnTo>
                  <a:pt x="620" y="3144"/>
                </a:lnTo>
                <a:lnTo>
                  <a:pt x="2501" y="3144"/>
                </a:lnTo>
                <a:lnTo>
                  <a:pt x="2501" y="2811"/>
                </a:lnTo>
                <a:cubicBezTo>
                  <a:pt x="2501" y="2644"/>
                  <a:pt x="2644" y="2501"/>
                  <a:pt x="2835" y="2501"/>
                </a:cubicBezTo>
                <a:lnTo>
                  <a:pt x="3144" y="2501"/>
                </a:lnTo>
                <a:lnTo>
                  <a:pt x="3144" y="620"/>
                </a:lnTo>
                <a:lnTo>
                  <a:pt x="2835" y="620"/>
                </a:lnTo>
                <a:cubicBezTo>
                  <a:pt x="2644" y="620"/>
                  <a:pt x="2501" y="477"/>
                  <a:pt x="2501" y="310"/>
                </a:cubicBezTo>
                <a:lnTo>
                  <a:pt x="2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4" name="Google Shape;11604;p93"/>
          <p:cNvGrpSpPr/>
          <p:nvPr/>
        </p:nvGrpSpPr>
        <p:grpSpPr>
          <a:xfrm>
            <a:off x="1812711" y="3445929"/>
            <a:ext cx="266827" cy="350022"/>
            <a:chOff x="1666975" y="3649025"/>
            <a:chExt cx="205425" cy="268525"/>
          </a:xfrm>
        </p:grpSpPr>
        <p:sp>
          <p:nvSpPr>
            <p:cNvPr id="11605" name="Google Shape;11605;p93"/>
            <p:cNvSpPr/>
            <p:nvPr/>
          </p:nvSpPr>
          <p:spPr>
            <a:xfrm>
              <a:off x="1666975" y="3727600"/>
              <a:ext cx="205425" cy="189950"/>
            </a:xfrm>
            <a:custGeom>
              <a:rect b="b" l="l" r="r" t="t"/>
              <a:pathLst>
                <a:path extrusionOk="0" h="7598" w="8217">
                  <a:moveTo>
                    <a:pt x="2549" y="1"/>
                  </a:moveTo>
                  <a:lnTo>
                    <a:pt x="2549" y="1572"/>
                  </a:lnTo>
                  <a:cubicBezTo>
                    <a:pt x="2549" y="1739"/>
                    <a:pt x="2406" y="1882"/>
                    <a:pt x="2239" y="1882"/>
                  </a:cubicBezTo>
                  <a:cubicBezTo>
                    <a:pt x="2225" y="1884"/>
                    <a:pt x="2211" y="1885"/>
                    <a:pt x="2198" y="1885"/>
                  </a:cubicBezTo>
                  <a:cubicBezTo>
                    <a:pt x="2029" y="1885"/>
                    <a:pt x="1906" y="1751"/>
                    <a:pt x="1906" y="1596"/>
                  </a:cubicBezTo>
                  <a:lnTo>
                    <a:pt x="1906" y="25"/>
                  </a:lnTo>
                  <a:lnTo>
                    <a:pt x="953" y="25"/>
                  </a:lnTo>
                  <a:cubicBezTo>
                    <a:pt x="787" y="25"/>
                    <a:pt x="644" y="167"/>
                    <a:pt x="644" y="334"/>
                  </a:cubicBezTo>
                  <a:cubicBezTo>
                    <a:pt x="620" y="2644"/>
                    <a:pt x="429" y="4954"/>
                    <a:pt x="25" y="7216"/>
                  </a:cubicBezTo>
                  <a:cubicBezTo>
                    <a:pt x="1" y="7312"/>
                    <a:pt x="25" y="7407"/>
                    <a:pt x="72" y="7478"/>
                  </a:cubicBezTo>
                  <a:cubicBezTo>
                    <a:pt x="144" y="7550"/>
                    <a:pt x="239" y="7597"/>
                    <a:pt x="334" y="7597"/>
                  </a:cubicBezTo>
                  <a:lnTo>
                    <a:pt x="7860" y="7597"/>
                  </a:lnTo>
                  <a:cubicBezTo>
                    <a:pt x="8074" y="7597"/>
                    <a:pt x="8217" y="7407"/>
                    <a:pt x="8169" y="7216"/>
                  </a:cubicBezTo>
                  <a:cubicBezTo>
                    <a:pt x="7764" y="4954"/>
                    <a:pt x="7550" y="2644"/>
                    <a:pt x="7550" y="334"/>
                  </a:cubicBezTo>
                  <a:cubicBezTo>
                    <a:pt x="7550" y="167"/>
                    <a:pt x="7407" y="25"/>
                    <a:pt x="7240" y="25"/>
                  </a:cubicBezTo>
                  <a:lnTo>
                    <a:pt x="6288" y="25"/>
                  </a:lnTo>
                  <a:lnTo>
                    <a:pt x="6288" y="1572"/>
                  </a:lnTo>
                  <a:cubicBezTo>
                    <a:pt x="6288" y="1715"/>
                    <a:pt x="6169" y="1834"/>
                    <a:pt x="6026" y="1882"/>
                  </a:cubicBezTo>
                  <a:cubicBezTo>
                    <a:pt x="5835" y="1882"/>
                    <a:pt x="5692" y="1763"/>
                    <a:pt x="5669" y="1572"/>
                  </a:cubicBezTo>
                  <a:lnTo>
                    <a:pt x="566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93"/>
            <p:cNvSpPr/>
            <p:nvPr/>
          </p:nvSpPr>
          <p:spPr>
            <a:xfrm>
              <a:off x="1714600" y="3649025"/>
              <a:ext cx="110175" cy="78600"/>
            </a:xfrm>
            <a:custGeom>
              <a:rect b="b" l="l" r="r" t="t"/>
              <a:pathLst>
                <a:path extrusionOk="0" h="3144" w="4407">
                  <a:moveTo>
                    <a:pt x="2216" y="0"/>
                  </a:moveTo>
                  <a:cubicBezTo>
                    <a:pt x="1001" y="0"/>
                    <a:pt x="1" y="977"/>
                    <a:pt x="1" y="2191"/>
                  </a:cubicBezTo>
                  <a:lnTo>
                    <a:pt x="1" y="3120"/>
                  </a:lnTo>
                  <a:lnTo>
                    <a:pt x="644" y="3120"/>
                  </a:lnTo>
                  <a:lnTo>
                    <a:pt x="644" y="2215"/>
                  </a:lnTo>
                  <a:cubicBezTo>
                    <a:pt x="596" y="1310"/>
                    <a:pt x="1287" y="572"/>
                    <a:pt x="2192" y="572"/>
                  </a:cubicBezTo>
                  <a:cubicBezTo>
                    <a:pt x="2206" y="571"/>
                    <a:pt x="2219" y="571"/>
                    <a:pt x="2233" y="571"/>
                  </a:cubicBezTo>
                  <a:cubicBezTo>
                    <a:pt x="3118" y="571"/>
                    <a:pt x="3811" y="1323"/>
                    <a:pt x="3764" y="2191"/>
                  </a:cubicBezTo>
                  <a:lnTo>
                    <a:pt x="3764" y="3144"/>
                  </a:lnTo>
                  <a:lnTo>
                    <a:pt x="4407" y="3144"/>
                  </a:lnTo>
                  <a:lnTo>
                    <a:pt x="4407" y="2215"/>
                  </a:lnTo>
                  <a:cubicBezTo>
                    <a:pt x="4407" y="1000"/>
                    <a:pt x="3430" y="0"/>
                    <a:pt x="2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7" name="Google Shape;11607;p93"/>
          <p:cNvGrpSpPr/>
          <p:nvPr/>
        </p:nvGrpSpPr>
        <p:grpSpPr>
          <a:xfrm>
            <a:off x="1071883" y="3445734"/>
            <a:ext cx="244388" cy="349436"/>
            <a:chOff x="1096625" y="3648875"/>
            <a:chExt cx="188150" cy="268075"/>
          </a:xfrm>
        </p:grpSpPr>
        <p:sp>
          <p:nvSpPr>
            <p:cNvPr id="11608" name="Google Shape;11608;p93"/>
            <p:cNvSpPr/>
            <p:nvPr/>
          </p:nvSpPr>
          <p:spPr>
            <a:xfrm>
              <a:off x="1096625" y="3885375"/>
              <a:ext cx="188150" cy="31575"/>
            </a:xfrm>
            <a:custGeom>
              <a:rect b="b" l="l" r="r" t="t"/>
              <a:pathLst>
                <a:path extrusionOk="0" h="1263" w="7526">
                  <a:moveTo>
                    <a:pt x="953" y="0"/>
                  </a:moveTo>
                  <a:cubicBezTo>
                    <a:pt x="429" y="0"/>
                    <a:pt x="0" y="429"/>
                    <a:pt x="0" y="953"/>
                  </a:cubicBezTo>
                  <a:cubicBezTo>
                    <a:pt x="0" y="1120"/>
                    <a:pt x="143" y="1263"/>
                    <a:pt x="310" y="1263"/>
                  </a:cubicBezTo>
                  <a:lnTo>
                    <a:pt x="7216" y="1263"/>
                  </a:lnTo>
                  <a:cubicBezTo>
                    <a:pt x="7383" y="1263"/>
                    <a:pt x="7526" y="1120"/>
                    <a:pt x="7526" y="953"/>
                  </a:cubicBezTo>
                  <a:cubicBezTo>
                    <a:pt x="7526" y="429"/>
                    <a:pt x="7121"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3"/>
            <p:cNvSpPr/>
            <p:nvPr/>
          </p:nvSpPr>
          <p:spPr>
            <a:xfrm>
              <a:off x="1132350" y="3735950"/>
              <a:ext cx="116700" cy="30975"/>
            </a:xfrm>
            <a:custGeom>
              <a:rect b="b" l="l" r="r" t="t"/>
              <a:pathLst>
                <a:path extrusionOk="0" h="1239" w="4668">
                  <a:moveTo>
                    <a:pt x="1334" y="0"/>
                  </a:moveTo>
                  <a:cubicBezTo>
                    <a:pt x="905" y="0"/>
                    <a:pt x="500" y="119"/>
                    <a:pt x="143" y="357"/>
                  </a:cubicBezTo>
                  <a:cubicBezTo>
                    <a:pt x="72" y="405"/>
                    <a:pt x="0" y="500"/>
                    <a:pt x="0" y="619"/>
                  </a:cubicBezTo>
                  <a:cubicBezTo>
                    <a:pt x="0" y="715"/>
                    <a:pt x="72" y="810"/>
                    <a:pt x="143" y="881"/>
                  </a:cubicBezTo>
                  <a:cubicBezTo>
                    <a:pt x="500" y="1119"/>
                    <a:pt x="905" y="1238"/>
                    <a:pt x="1334" y="1238"/>
                  </a:cubicBezTo>
                  <a:lnTo>
                    <a:pt x="3334" y="1238"/>
                  </a:lnTo>
                  <a:cubicBezTo>
                    <a:pt x="3763" y="1238"/>
                    <a:pt x="4168" y="1119"/>
                    <a:pt x="4525" y="881"/>
                  </a:cubicBezTo>
                  <a:cubicBezTo>
                    <a:pt x="4620" y="810"/>
                    <a:pt x="4668" y="715"/>
                    <a:pt x="4668" y="619"/>
                  </a:cubicBezTo>
                  <a:cubicBezTo>
                    <a:pt x="4668" y="500"/>
                    <a:pt x="4620" y="405"/>
                    <a:pt x="4525" y="357"/>
                  </a:cubicBezTo>
                  <a:cubicBezTo>
                    <a:pt x="4168" y="119"/>
                    <a:pt x="376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3"/>
            <p:cNvSpPr/>
            <p:nvPr/>
          </p:nvSpPr>
          <p:spPr>
            <a:xfrm>
              <a:off x="1143650" y="3648875"/>
              <a:ext cx="94100" cy="74575"/>
            </a:xfrm>
            <a:custGeom>
              <a:rect b="b" l="l" r="r" t="t"/>
              <a:pathLst>
                <a:path extrusionOk="0" h="2983" w="3764">
                  <a:moveTo>
                    <a:pt x="1873" y="0"/>
                  </a:moveTo>
                  <a:cubicBezTo>
                    <a:pt x="1733" y="0"/>
                    <a:pt x="1596" y="90"/>
                    <a:pt x="1573" y="268"/>
                  </a:cubicBezTo>
                  <a:cubicBezTo>
                    <a:pt x="1454" y="411"/>
                    <a:pt x="1311" y="554"/>
                    <a:pt x="1192" y="673"/>
                  </a:cubicBezTo>
                  <a:cubicBezTo>
                    <a:pt x="691" y="1197"/>
                    <a:pt x="1" y="1888"/>
                    <a:pt x="1" y="2626"/>
                  </a:cubicBezTo>
                  <a:cubicBezTo>
                    <a:pt x="1" y="2745"/>
                    <a:pt x="1" y="2864"/>
                    <a:pt x="48" y="2983"/>
                  </a:cubicBezTo>
                  <a:cubicBezTo>
                    <a:pt x="310" y="2888"/>
                    <a:pt x="596" y="2840"/>
                    <a:pt x="858" y="2840"/>
                  </a:cubicBezTo>
                  <a:lnTo>
                    <a:pt x="2882" y="2840"/>
                  </a:lnTo>
                  <a:cubicBezTo>
                    <a:pt x="3168" y="2840"/>
                    <a:pt x="3454" y="2888"/>
                    <a:pt x="3716" y="2983"/>
                  </a:cubicBezTo>
                  <a:cubicBezTo>
                    <a:pt x="3764" y="2864"/>
                    <a:pt x="3764" y="2745"/>
                    <a:pt x="3764" y="2626"/>
                  </a:cubicBezTo>
                  <a:cubicBezTo>
                    <a:pt x="3764" y="1911"/>
                    <a:pt x="3097" y="1197"/>
                    <a:pt x="2573" y="697"/>
                  </a:cubicBezTo>
                  <a:cubicBezTo>
                    <a:pt x="2430" y="554"/>
                    <a:pt x="2311" y="411"/>
                    <a:pt x="2192" y="268"/>
                  </a:cubicBezTo>
                  <a:cubicBezTo>
                    <a:pt x="2156" y="90"/>
                    <a:pt x="2013" y="0"/>
                    <a:pt x="18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3"/>
            <p:cNvSpPr/>
            <p:nvPr/>
          </p:nvSpPr>
          <p:spPr>
            <a:xfrm>
              <a:off x="1131750" y="3782375"/>
              <a:ext cx="118500" cy="87550"/>
            </a:xfrm>
            <a:custGeom>
              <a:rect b="b" l="l" r="r" t="t"/>
              <a:pathLst>
                <a:path extrusionOk="0" h="3502" w="4740">
                  <a:moveTo>
                    <a:pt x="1096" y="1"/>
                  </a:moveTo>
                  <a:cubicBezTo>
                    <a:pt x="1001" y="1239"/>
                    <a:pt x="620" y="2430"/>
                    <a:pt x="1" y="3501"/>
                  </a:cubicBezTo>
                  <a:lnTo>
                    <a:pt x="4740" y="3501"/>
                  </a:lnTo>
                  <a:cubicBezTo>
                    <a:pt x="4120" y="2430"/>
                    <a:pt x="3739" y="1239"/>
                    <a:pt x="3620" y="1"/>
                  </a:cubicBezTo>
                  <a:cubicBezTo>
                    <a:pt x="3549" y="1"/>
                    <a:pt x="3454" y="24"/>
                    <a:pt x="3358" y="24"/>
                  </a:cubicBezTo>
                  <a:lnTo>
                    <a:pt x="1358" y="24"/>
                  </a:lnTo>
                  <a:cubicBezTo>
                    <a:pt x="1287" y="24"/>
                    <a:pt x="1191" y="24"/>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93"/>
          <p:cNvGrpSpPr/>
          <p:nvPr/>
        </p:nvGrpSpPr>
        <p:grpSpPr>
          <a:xfrm>
            <a:off x="1019310" y="4003045"/>
            <a:ext cx="348787" cy="349338"/>
            <a:chOff x="1056150" y="4076425"/>
            <a:chExt cx="268525" cy="268000"/>
          </a:xfrm>
        </p:grpSpPr>
        <p:sp>
          <p:nvSpPr>
            <p:cNvPr id="11613" name="Google Shape;11613;p93"/>
            <p:cNvSpPr/>
            <p:nvPr/>
          </p:nvSpPr>
          <p:spPr>
            <a:xfrm>
              <a:off x="1056150" y="4076425"/>
              <a:ext cx="268525" cy="173325"/>
            </a:xfrm>
            <a:custGeom>
              <a:rect b="b" l="l" r="r" t="t"/>
              <a:pathLst>
                <a:path extrusionOk="0" h="6933" w="10741">
                  <a:moveTo>
                    <a:pt x="934" y="1"/>
                  </a:moveTo>
                  <a:cubicBezTo>
                    <a:pt x="538" y="1"/>
                    <a:pt x="538" y="624"/>
                    <a:pt x="934" y="624"/>
                  </a:cubicBezTo>
                  <a:cubicBezTo>
                    <a:pt x="948" y="624"/>
                    <a:pt x="962" y="624"/>
                    <a:pt x="976" y="622"/>
                  </a:cubicBezTo>
                  <a:lnTo>
                    <a:pt x="1286" y="622"/>
                  </a:lnTo>
                  <a:lnTo>
                    <a:pt x="1286" y="1265"/>
                  </a:lnTo>
                  <a:lnTo>
                    <a:pt x="334" y="1265"/>
                  </a:lnTo>
                  <a:cubicBezTo>
                    <a:pt x="320" y="1263"/>
                    <a:pt x="306" y="1262"/>
                    <a:pt x="292" y="1262"/>
                  </a:cubicBezTo>
                  <a:cubicBezTo>
                    <a:pt x="123" y="1262"/>
                    <a:pt x="0" y="1398"/>
                    <a:pt x="0" y="1575"/>
                  </a:cubicBezTo>
                  <a:lnTo>
                    <a:pt x="0" y="6623"/>
                  </a:lnTo>
                  <a:cubicBezTo>
                    <a:pt x="24" y="6790"/>
                    <a:pt x="143" y="6933"/>
                    <a:pt x="334" y="6933"/>
                  </a:cubicBezTo>
                  <a:lnTo>
                    <a:pt x="10431" y="6933"/>
                  </a:lnTo>
                  <a:cubicBezTo>
                    <a:pt x="10598" y="6933"/>
                    <a:pt x="10717" y="6790"/>
                    <a:pt x="10740" y="6623"/>
                  </a:cubicBezTo>
                  <a:lnTo>
                    <a:pt x="10740" y="1575"/>
                  </a:lnTo>
                  <a:cubicBezTo>
                    <a:pt x="10740" y="1408"/>
                    <a:pt x="10598" y="1265"/>
                    <a:pt x="10431" y="1265"/>
                  </a:cubicBezTo>
                  <a:lnTo>
                    <a:pt x="9454" y="1265"/>
                  </a:lnTo>
                  <a:lnTo>
                    <a:pt x="9454" y="622"/>
                  </a:lnTo>
                  <a:lnTo>
                    <a:pt x="9788" y="622"/>
                  </a:lnTo>
                  <a:cubicBezTo>
                    <a:pt x="9802" y="624"/>
                    <a:pt x="9817" y="624"/>
                    <a:pt x="9830" y="624"/>
                  </a:cubicBezTo>
                  <a:cubicBezTo>
                    <a:pt x="10226" y="624"/>
                    <a:pt x="10226" y="1"/>
                    <a:pt x="9830" y="1"/>
                  </a:cubicBezTo>
                  <a:cubicBezTo>
                    <a:pt x="9817" y="1"/>
                    <a:pt x="9802" y="1"/>
                    <a:pt x="9788" y="3"/>
                  </a:cubicBezTo>
                  <a:lnTo>
                    <a:pt x="8526" y="3"/>
                  </a:lnTo>
                  <a:cubicBezTo>
                    <a:pt x="8510" y="1"/>
                    <a:pt x="8495" y="1"/>
                    <a:pt x="8481" y="1"/>
                  </a:cubicBezTo>
                  <a:cubicBezTo>
                    <a:pt x="8064" y="1"/>
                    <a:pt x="8064" y="624"/>
                    <a:pt x="8481" y="624"/>
                  </a:cubicBezTo>
                  <a:cubicBezTo>
                    <a:pt x="8495" y="624"/>
                    <a:pt x="8510" y="624"/>
                    <a:pt x="8526" y="622"/>
                  </a:cubicBezTo>
                  <a:lnTo>
                    <a:pt x="8835" y="622"/>
                  </a:lnTo>
                  <a:lnTo>
                    <a:pt x="8835" y="1265"/>
                  </a:lnTo>
                  <a:lnTo>
                    <a:pt x="5692" y="1265"/>
                  </a:lnTo>
                  <a:lnTo>
                    <a:pt x="5692" y="622"/>
                  </a:lnTo>
                  <a:lnTo>
                    <a:pt x="6001" y="622"/>
                  </a:lnTo>
                  <a:cubicBezTo>
                    <a:pt x="6016" y="624"/>
                    <a:pt x="6030" y="624"/>
                    <a:pt x="6044" y="624"/>
                  </a:cubicBezTo>
                  <a:cubicBezTo>
                    <a:pt x="6440" y="624"/>
                    <a:pt x="6440" y="1"/>
                    <a:pt x="6044" y="1"/>
                  </a:cubicBezTo>
                  <a:cubicBezTo>
                    <a:pt x="6030" y="1"/>
                    <a:pt x="6016" y="1"/>
                    <a:pt x="6001" y="3"/>
                  </a:cubicBezTo>
                  <a:lnTo>
                    <a:pt x="4739" y="3"/>
                  </a:lnTo>
                  <a:cubicBezTo>
                    <a:pt x="4725" y="1"/>
                    <a:pt x="4710" y="1"/>
                    <a:pt x="4697" y="1"/>
                  </a:cubicBezTo>
                  <a:cubicBezTo>
                    <a:pt x="4301" y="1"/>
                    <a:pt x="4301" y="624"/>
                    <a:pt x="4697" y="624"/>
                  </a:cubicBezTo>
                  <a:cubicBezTo>
                    <a:pt x="4710" y="624"/>
                    <a:pt x="4725" y="624"/>
                    <a:pt x="4739" y="622"/>
                  </a:cubicBezTo>
                  <a:lnTo>
                    <a:pt x="5049" y="622"/>
                  </a:lnTo>
                  <a:lnTo>
                    <a:pt x="5049" y="1265"/>
                  </a:lnTo>
                  <a:lnTo>
                    <a:pt x="1929" y="1265"/>
                  </a:lnTo>
                  <a:lnTo>
                    <a:pt x="1929" y="622"/>
                  </a:lnTo>
                  <a:lnTo>
                    <a:pt x="2215" y="622"/>
                  </a:lnTo>
                  <a:cubicBezTo>
                    <a:pt x="2230" y="624"/>
                    <a:pt x="2245" y="624"/>
                    <a:pt x="2260" y="624"/>
                  </a:cubicBezTo>
                  <a:cubicBezTo>
                    <a:pt x="2676" y="624"/>
                    <a:pt x="2676" y="1"/>
                    <a:pt x="2260" y="1"/>
                  </a:cubicBezTo>
                  <a:cubicBezTo>
                    <a:pt x="2245" y="1"/>
                    <a:pt x="2230" y="1"/>
                    <a:pt x="2215" y="3"/>
                  </a:cubicBezTo>
                  <a:lnTo>
                    <a:pt x="976" y="3"/>
                  </a:lnTo>
                  <a:cubicBezTo>
                    <a:pt x="962" y="1"/>
                    <a:pt x="948" y="1"/>
                    <a:pt x="9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3"/>
            <p:cNvSpPr/>
            <p:nvPr/>
          </p:nvSpPr>
          <p:spPr>
            <a:xfrm>
              <a:off x="1102575" y="4265800"/>
              <a:ext cx="176250" cy="78625"/>
            </a:xfrm>
            <a:custGeom>
              <a:rect b="b" l="l" r="r" t="t"/>
              <a:pathLst>
                <a:path extrusionOk="0" h="3145" w="7050">
                  <a:moveTo>
                    <a:pt x="2573" y="1716"/>
                  </a:moveTo>
                  <a:lnTo>
                    <a:pt x="2573" y="2525"/>
                  </a:lnTo>
                  <a:lnTo>
                    <a:pt x="1763" y="2525"/>
                  </a:lnTo>
                  <a:lnTo>
                    <a:pt x="2573" y="1716"/>
                  </a:lnTo>
                  <a:close/>
                  <a:moveTo>
                    <a:pt x="4454" y="1716"/>
                  </a:moveTo>
                  <a:lnTo>
                    <a:pt x="5287" y="2525"/>
                  </a:lnTo>
                  <a:lnTo>
                    <a:pt x="4454" y="2525"/>
                  </a:lnTo>
                  <a:lnTo>
                    <a:pt x="4454" y="1716"/>
                  </a:lnTo>
                  <a:close/>
                  <a:moveTo>
                    <a:pt x="2573" y="1"/>
                  </a:moveTo>
                  <a:lnTo>
                    <a:pt x="2573" y="811"/>
                  </a:lnTo>
                  <a:lnTo>
                    <a:pt x="882" y="2525"/>
                  </a:lnTo>
                  <a:lnTo>
                    <a:pt x="382" y="2525"/>
                  </a:lnTo>
                  <a:cubicBezTo>
                    <a:pt x="1" y="2549"/>
                    <a:pt x="1" y="3121"/>
                    <a:pt x="382" y="3144"/>
                  </a:cubicBezTo>
                  <a:lnTo>
                    <a:pt x="6669" y="3144"/>
                  </a:lnTo>
                  <a:cubicBezTo>
                    <a:pt x="7050" y="3121"/>
                    <a:pt x="7050" y="2549"/>
                    <a:pt x="6669" y="2525"/>
                  </a:cubicBezTo>
                  <a:lnTo>
                    <a:pt x="6169" y="2525"/>
                  </a:lnTo>
                  <a:lnTo>
                    <a:pt x="4454" y="811"/>
                  </a:lnTo>
                  <a:lnTo>
                    <a:pt x="4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93"/>
          <p:cNvGrpSpPr/>
          <p:nvPr/>
        </p:nvGrpSpPr>
        <p:grpSpPr>
          <a:xfrm>
            <a:off x="1833590" y="4003110"/>
            <a:ext cx="225067" cy="349273"/>
            <a:chOff x="1683050" y="4076475"/>
            <a:chExt cx="173275" cy="267950"/>
          </a:xfrm>
        </p:grpSpPr>
        <p:sp>
          <p:nvSpPr>
            <p:cNvPr id="11616" name="Google Shape;11616;p93"/>
            <p:cNvSpPr/>
            <p:nvPr/>
          </p:nvSpPr>
          <p:spPr>
            <a:xfrm>
              <a:off x="1683050" y="4187825"/>
              <a:ext cx="173275" cy="156600"/>
            </a:xfrm>
            <a:custGeom>
              <a:rect b="b" l="l" r="r" t="t"/>
              <a:pathLst>
                <a:path extrusionOk="0" h="6264" w="6931">
                  <a:moveTo>
                    <a:pt x="322" y="0"/>
                  </a:moveTo>
                  <a:cubicBezTo>
                    <a:pt x="173" y="0"/>
                    <a:pt x="25" y="95"/>
                    <a:pt x="1" y="286"/>
                  </a:cubicBezTo>
                  <a:cubicBezTo>
                    <a:pt x="1" y="2072"/>
                    <a:pt x="1382" y="3549"/>
                    <a:pt x="3144" y="3715"/>
                  </a:cubicBezTo>
                  <a:lnTo>
                    <a:pt x="3144" y="5644"/>
                  </a:lnTo>
                  <a:lnTo>
                    <a:pt x="2216" y="5644"/>
                  </a:lnTo>
                  <a:cubicBezTo>
                    <a:pt x="1834" y="5668"/>
                    <a:pt x="1834" y="6240"/>
                    <a:pt x="2216" y="6263"/>
                  </a:cubicBezTo>
                  <a:lnTo>
                    <a:pt x="4716" y="6263"/>
                  </a:lnTo>
                  <a:cubicBezTo>
                    <a:pt x="5097" y="6240"/>
                    <a:pt x="5097" y="5668"/>
                    <a:pt x="4716" y="5644"/>
                  </a:cubicBezTo>
                  <a:lnTo>
                    <a:pt x="3763" y="5644"/>
                  </a:lnTo>
                  <a:lnTo>
                    <a:pt x="3763" y="3715"/>
                  </a:lnTo>
                  <a:cubicBezTo>
                    <a:pt x="5550" y="3549"/>
                    <a:pt x="6907" y="2072"/>
                    <a:pt x="6907" y="286"/>
                  </a:cubicBezTo>
                  <a:lnTo>
                    <a:pt x="6931" y="286"/>
                  </a:lnTo>
                  <a:cubicBezTo>
                    <a:pt x="6907" y="95"/>
                    <a:pt x="6758" y="0"/>
                    <a:pt x="6609" y="0"/>
                  </a:cubicBezTo>
                  <a:cubicBezTo>
                    <a:pt x="6460" y="0"/>
                    <a:pt x="6312" y="95"/>
                    <a:pt x="6288" y="286"/>
                  </a:cubicBezTo>
                  <a:cubicBezTo>
                    <a:pt x="6359" y="1882"/>
                    <a:pt x="5073" y="3239"/>
                    <a:pt x="3478" y="3239"/>
                  </a:cubicBezTo>
                  <a:cubicBezTo>
                    <a:pt x="1858" y="3239"/>
                    <a:pt x="572" y="1882"/>
                    <a:pt x="644" y="286"/>
                  </a:cubicBezTo>
                  <a:cubicBezTo>
                    <a:pt x="620" y="95"/>
                    <a:pt x="471"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93"/>
            <p:cNvSpPr/>
            <p:nvPr/>
          </p:nvSpPr>
          <p:spPr>
            <a:xfrm>
              <a:off x="1714600" y="4076475"/>
              <a:ext cx="110175" cy="110775"/>
            </a:xfrm>
            <a:custGeom>
              <a:rect b="b" l="l" r="r" t="t"/>
              <a:pathLst>
                <a:path extrusionOk="0" h="4431" w="4407">
                  <a:moveTo>
                    <a:pt x="1882" y="1"/>
                  </a:moveTo>
                  <a:cubicBezTo>
                    <a:pt x="930" y="168"/>
                    <a:pt x="168" y="930"/>
                    <a:pt x="25" y="1906"/>
                  </a:cubicBezTo>
                  <a:lnTo>
                    <a:pt x="1573" y="1906"/>
                  </a:lnTo>
                  <a:cubicBezTo>
                    <a:pt x="1587" y="1905"/>
                    <a:pt x="1601" y="1904"/>
                    <a:pt x="1615" y="1904"/>
                  </a:cubicBezTo>
                  <a:cubicBezTo>
                    <a:pt x="2011" y="1904"/>
                    <a:pt x="2011" y="2528"/>
                    <a:pt x="1615" y="2528"/>
                  </a:cubicBezTo>
                  <a:cubicBezTo>
                    <a:pt x="1601" y="2528"/>
                    <a:pt x="1587" y="2527"/>
                    <a:pt x="1573" y="2525"/>
                  </a:cubicBezTo>
                  <a:lnTo>
                    <a:pt x="1" y="2525"/>
                  </a:lnTo>
                  <a:lnTo>
                    <a:pt x="1" y="3168"/>
                  </a:lnTo>
                  <a:lnTo>
                    <a:pt x="1573" y="3168"/>
                  </a:lnTo>
                  <a:cubicBezTo>
                    <a:pt x="2001" y="3168"/>
                    <a:pt x="2001" y="3787"/>
                    <a:pt x="1573" y="3787"/>
                  </a:cubicBezTo>
                  <a:lnTo>
                    <a:pt x="1" y="3787"/>
                  </a:lnTo>
                  <a:lnTo>
                    <a:pt x="1" y="4430"/>
                  </a:lnTo>
                  <a:lnTo>
                    <a:pt x="4407" y="4430"/>
                  </a:lnTo>
                  <a:lnTo>
                    <a:pt x="4407" y="3787"/>
                  </a:lnTo>
                  <a:lnTo>
                    <a:pt x="2835" y="3787"/>
                  </a:lnTo>
                  <a:cubicBezTo>
                    <a:pt x="2406" y="3787"/>
                    <a:pt x="2406" y="3168"/>
                    <a:pt x="2835" y="3168"/>
                  </a:cubicBezTo>
                  <a:lnTo>
                    <a:pt x="4407" y="3168"/>
                  </a:lnTo>
                  <a:lnTo>
                    <a:pt x="4407" y="2525"/>
                  </a:lnTo>
                  <a:lnTo>
                    <a:pt x="2835" y="2525"/>
                  </a:lnTo>
                  <a:cubicBezTo>
                    <a:pt x="2819" y="2527"/>
                    <a:pt x="2805" y="2528"/>
                    <a:pt x="2790" y="2528"/>
                  </a:cubicBezTo>
                  <a:cubicBezTo>
                    <a:pt x="2373" y="2528"/>
                    <a:pt x="2373" y="1904"/>
                    <a:pt x="2790" y="1904"/>
                  </a:cubicBezTo>
                  <a:cubicBezTo>
                    <a:pt x="2805" y="1904"/>
                    <a:pt x="2819" y="1905"/>
                    <a:pt x="2835" y="1906"/>
                  </a:cubicBezTo>
                  <a:lnTo>
                    <a:pt x="4383" y="1906"/>
                  </a:lnTo>
                  <a:cubicBezTo>
                    <a:pt x="4240" y="930"/>
                    <a:pt x="3478" y="168"/>
                    <a:pt x="2525" y="1"/>
                  </a:cubicBezTo>
                  <a:lnTo>
                    <a:pt x="2525" y="953"/>
                  </a:lnTo>
                  <a:cubicBezTo>
                    <a:pt x="2549" y="1192"/>
                    <a:pt x="2376" y="1311"/>
                    <a:pt x="2204" y="1311"/>
                  </a:cubicBezTo>
                  <a:cubicBezTo>
                    <a:pt x="2031" y="1311"/>
                    <a:pt x="1858" y="1192"/>
                    <a:pt x="1882" y="953"/>
                  </a:cubicBez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93"/>
            <p:cNvSpPr/>
            <p:nvPr/>
          </p:nvSpPr>
          <p:spPr>
            <a:xfrm>
              <a:off x="1715200" y="4202700"/>
              <a:ext cx="108975" cy="47050"/>
            </a:xfrm>
            <a:custGeom>
              <a:rect b="b" l="l" r="r" t="t"/>
              <a:pathLst>
                <a:path extrusionOk="0" h="1882" w="4359">
                  <a:moveTo>
                    <a:pt x="1" y="1"/>
                  </a:moveTo>
                  <a:cubicBezTo>
                    <a:pt x="167" y="1072"/>
                    <a:pt x="1096" y="1882"/>
                    <a:pt x="2192" y="1882"/>
                  </a:cubicBezTo>
                  <a:cubicBezTo>
                    <a:pt x="3263" y="1882"/>
                    <a:pt x="4192" y="1072"/>
                    <a:pt x="4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93"/>
          <p:cNvGrpSpPr/>
          <p:nvPr/>
        </p:nvGrpSpPr>
        <p:grpSpPr>
          <a:xfrm>
            <a:off x="2521845" y="4024846"/>
            <a:ext cx="351125" cy="306388"/>
            <a:chOff x="2212925" y="4093150"/>
            <a:chExt cx="270325" cy="235050"/>
          </a:xfrm>
        </p:grpSpPr>
        <p:sp>
          <p:nvSpPr>
            <p:cNvPr id="11620" name="Google Shape;11620;p93"/>
            <p:cNvSpPr/>
            <p:nvPr/>
          </p:nvSpPr>
          <p:spPr>
            <a:xfrm>
              <a:off x="2286150" y="4155375"/>
              <a:ext cx="197100" cy="172825"/>
            </a:xfrm>
            <a:custGeom>
              <a:rect b="b" l="l" r="r" t="t"/>
              <a:pathLst>
                <a:path extrusionOk="0" h="6913" w="7884">
                  <a:moveTo>
                    <a:pt x="3737" y="1"/>
                  </a:moveTo>
                  <a:cubicBezTo>
                    <a:pt x="3044" y="1"/>
                    <a:pt x="2338" y="255"/>
                    <a:pt x="1763" y="822"/>
                  </a:cubicBezTo>
                  <a:cubicBezTo>
                    <a:pt x="1" y="2608"/>
                    <a:pt x="1263" y="5656"/>
                    <a:pt x="3764" y="5656"/>
                  </a:cubicBezTo>
                  <a:cubicBezTo>
                    <a:pt x="4407" y="5656"/>
                    <a:pt x="5026" y="5442"/>
                    <a:pt x="5526" y="5037"/>
                  </a:cubicBezTo>
                  <a:lnTo>
                    <a:pt x="7312" y="6823"/>
                  </a:lnTo>
                  <a:cubicBezTo>
                    <a:pt x="7371" y="6883"/>
                    <a:pt x="7455" y="6912"/>
                    <a:pt x="7538" y="6912"/>
                  </a:cubicBezTo>
                  <a:cubicBezTo>
                    <a:pt x="7621" y="6912"/>
                    <a:pt x="7705" y="6883"/>
                    <a:pt x="7764" y="6823"/>
                  </a:cubicBezTo>
                  <a:cubicBezTo>
                    <a:pt x="7883" y="6704"/>
                    <a:pt x="7883" y="6490"/>
                    <a:pt x="7764" y="6371"/>
                  </a:cubicBezTo>
                  <a:lnTo>
                    <a:pt x="5978" y="4585"/>
                  </a:lnTo>
                  <a:cubicBezTo>
                    <a:pt x="6383" y="4084"/>
                    <a:pt x="6597" y="3465"/>
                    <a:pt x="6597" y="2822"/>
                  </a:cubicBezTo>
                  <a:cubicBezTo>
                    <a:pt x="6597" y="1127"/>
                    <a:pt x="5196" y="1"/>
                    <a:pt x="3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93"/>
            <p:cNvSpPr/>
            <p:nvPr/>
          </p:nvSpPr>
          <p:spPr>
            <a:xfrm>
              <a:off x="2212925" y="4265225"/>
              <a:ext cx="82775" cy="16100"/>
            </a:xfrm>
            <a:custGeom>
              <a:rect b="b" l="l" r="r" t="t"/>
              <a:pathLst>
                <a:path extrusionOk="0" h="644" w="3311">
                  <a:moveTo>
                    <a:pt x="382" y="0"/>
                  </a:moveTo>
                  <a:cubicBezTo>
                    <a:pt x="1" y="48"/>
                    <a:pt x="1" y="595"/>
                    <a:pt x="382" y="643"/>
                  </a:cubicBezTo>
                  <a:lnTo>
                    <a:pt x="2930" y="643"/>
                  </a:lnTo>
                  <a:cubicBezTo>
                    <a:pt x="3311" y="595"/>
                    <a:pt x="3311" y="48"/>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93"/>
            <p:cNvSpPr/>
            <p:nvPr/>
          </p:nvSpPr>
          <p:spPr>
            <a:xfrm>
              <a:off x="2212925" y="4234200"/>
              <a:ext cx="52650" cy="15625"/>
            </a:xfrm>
            <a:custGeom>
              <a:rect b="b" l="l" r="r" t="t"/>
              <a:pathLst>
                <a:path extrusionOk="0" h="625" w="2106">
                  <a:moveTo>
                    <a:pt x="1689" y="0"/>
                  </a:moveTo>
                  <a:cubicBezTo>
                    <a:pt x="1674" y="0"/>
                    <a:pt x="1659" y="1"/>
                    <a:pt x="1644" y="3"/>
                  </a:cubicBezTo>
                  <a:lnTo>
                    <a:pt x="382" y="3"/>
                  </a:lnTo>
                  <a:cubicBezTo>
                    <a:pt x="1" y="27"/>
                    <a:pt x="1" y="574"/>
                    <a:pt x="382" y="622"/>
                  </a:cubicBezTo>
                  <a:lnTo>
                    <a:pt x="1644" y="622"/>
                  </a:lnTo>
                  <a:cubicBezTo>
                    <a:pt x="1659" y="623"/>
                    <a:pt x="1674" y="624"/>
                    <a:pt x="1689" y="624"/>
                  </a:cubicBezTo>
                  <a:cubicBezTo>
                    <a:pt x="2105" y="624"/>
                    <a:pt x="2105" y="0"/>
                    <a:pt x="1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93"/>
            <p:cNvSpPr/>
            <p:nvPr/>
          </p:nvSpPr>
          <p:spPr>
            <a:xfrm>
              <a:off x="2214125" y="4093150"/>
              <a:ext cx="174450" cy="125050"/>
            </a:xfrm>
            <a:custGeom>
              <a:rect b="b" l="l" r="r" t="t"/>
              <a:pathLst>
                <a:path extrusionOk="0" h="5002" w="6978">
                  <a:moveTo>
                    <a:pt x="322" y="1"/>
                  </a:moveTo>
                  <a:cubicBezTo>
                    <a:pt x="173" y="1"/>
                    <a:pt x="24" y="96"/>
                    <a:pt x="0" y="286"/>
                  </a:cubicBezTo>
                  <a:lnTo>
                    <a:pt x="0" y="4692"/>
                  </a:lnTo>
                  <a:cubicBezTo>
                    <a:pt x="0" y="4859"/>
                    <a:pt x="143" y="5002"/>
                    <a:pt x="334" y="5002"/>
                  </a:cubicBezTo>
                  <a:lnTo>
                    <a:pt x="3215" y="5002"/>
                  </a:lnTo>
                  <a:cubicBezTo>
                    <a:pt x="3382" y="3216"/>
                    <a:pt x="4858" y="1858"/>
                    <a:pt x="6645" y="1858"/>
                  </a:cubicBezTo>
                  <a:cubicBezTo>
                    <a:pt x="6764" y="1858"/>
                    <a:pt x="6859" y="1858"/>
                    <a:pt x="6978" y="1882"/>
                  </a:cubicBezTo>
                  <a:lnTo>
                    <a:pt x="6978" y="929"/>
                  </a:lnTo>
                  <a:cubicBezTo>
                    <a:pt x="6978" y="733"/>
                    <a:pt x="6810" y="605"/>
                    <a:pt x="6643" y="605"/>
                  </a:cubicBezTo>
                  <a:cubicBezTo>
                    <a:pt x="6566" y="605"/>
                    <a:pt x="6490" y="632"/>
                    <a:pt x="6430" y="691"/>
                  </a:cubicBezTo>
                  <a:lnTo>
                    <a:pt x="5406" y="1739"/>
                  </a:lnTo>
                  <a:lnTo>
                    <a:pt x="4668" y="1001"/>
                  </a:lnTo>
                  <a:cubicBezTo>
                    <a:pt x="4608" y="941"/>
                    <a:pt x="4531" y="912"/>
                    <a:pt x="4454" y="912"/>
                  </a:cubicBezTo>
                  <a:cubicBezTo>
                    <a:pt x="4376" y="912"/>
                    <a:pt x="4299" y="941"/>
                    <a:pt x="4239" y="1001"/>
                  </a:cubicBezTo>
                  <a:lnTo>
                    <a:pt x="2572" y="2668"/>
                  </a:lnTo>
                  <a:lnTo>
                    <a:pt x="1834" y="1953"/>
                  </a:lnTo>
                  <a:cubicBezTo>
                    <a:pt x="1763" y="1894"/>
                    <a:pt x="1679" y="1864"/>
                    <a:pt x="1599" y="1864"/>
                  </a:cubicBezTo>
                  <a:cubicBezTo>
                    <a:pt x="1518" y="1864"/>
                    <a:pt x="1441" y="1894"/>
                    <a:pt x="1382" y="1953"/>
                  </a:cubicBezTo>
                  <a:lnTo>
                    <a:pt x="643" y="2668"/>
                  </a:lnTo>
                  <a:lnTo>
                    <a:pt x="643" y="286"/>
                  </a:lnTo>
                  <a:cubicBezTo>
                    <a:pt x="619" y="96"/>
                    <a:pt x="47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4" name="Google Shape;11624;p93"/>
          <p:cNvGrpSpPr/>
          <p:nvPr/>
        </p:nvGrpSpPr>
        <p:grpSpPr>
          <a:xfrm>
            <a:off x="3275045" y="4003110"/>
            <a:ext cx="348820" cy="349957"/>
            <a:chOff x="2792800" y="4076475"/>
            <a:chExt cx="268550" cy="268475"/>
          </a:xfrm>
        </p:grpSpPr>
        <p:sp>
          <p:nvSpPr>
            <p:cNvPr id="11625" name="Google Shape;11625;p93"/>
            <p:cNvSpPr/>
            <p:nvPr/>
          </p:nvSpPr>
          <p:spPr>
            <a:xfrm>
              <a:off x="2895225" y="4076475"/>
              <a:ext cx="63125" cy="31600"/>
            </a:xfrm>
            <a:custGeom>
              <a:rect b="b" l="l" r="r" t="t"/>
              <a:pathLst>
                <a:path extrusionOk="0" h="1264" w="2525">
                  <a:moveTo>
                    <a:pt x="310" y="1"/>
                  </a:moveTo>
                  <a:cubicBezTo>
                    <a:pt x="143" y="1"/>
                    <a:pt x="24" y="120"/>
                    <a:pt x="0" y="310"/>
                  </a:cubicBezTo>
                  <a:lnTo>
                    <a:pt x="0" y="953"/>
                  </a:lnTo>
                  <a:cubicBezTo>
                    <a:pt x="0" y="1120"/>
                    <a:pt x="143" y="1263"/>
                    <a:pt x="310" y="1263"/>
                  </a:cubicBezTo>
                  <a:lnTo>
                    <a:pt x="2215" y="1263"/>
                  </a:lnTo>
                  <a:cubicBezTo>
                    <a:pt x="2381" y="1263"/>
                    <a:pt x="2524" y="1120"/>
                    <a:pt x="2524" y="953"/>
                  </a:cubicBezTo>
                  <a:lnTo>
                    <a:pt x="2524" y="310"/>
                  </a:lnTo>
                  <a:cubicBezTo>
                    <a:pt x="2501" y="120"/>
                    <a:pt x="2381"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3"/>
            <p:cNvSpPr/>
            <p:nvPr/>
          </p:nvSpPr>
          <p:spPr>
            <a:xfrm>
              <a:off x="2855925" y="4166375"/>
              <a:ext cx="141725" cy="51825"/>
            </a:xfrm>
            <a:custGeom>
              <a:rect b="b" l="l" r="r" t="t"/>
              <a:pathLst>
                <a:path extrusionOk="0" h="2073" w="5669">
                  <a:moveTo>
                    <a:pt x="3787" y="1"/>
                  </a:moveTo>
                  <a:lnTo>
                    <a:pt x="2120" y="1668"/>
                  </a:lnTo>
                  <a:cubicBezTo>
                    <a:pt x="2060" y="1727"/>
                    <a:pt x="1977" y="1757"/>
                    <a:pt x="1894" y="1757"/>
                  </a:cubicBezTo>
                  <a:cubicBezTo>
                    <a:pt x="1810" y="1757"/>
                    <a:pt x="1727" y="1727"/>
                    <a:pt x="1667" y="1668"/>
                  </a:cubicBezTo>
                  <a:lnTo>
                    <a:pt x="953" y="953"/>
                  </a:lnTo>
                  <a:lnTo>
                    <a:pt x="0" y="1882"/>
                  </a:lnTo>
                  <a:lnTo>
                    <a:pt x="0" y="2073"/>
                  </a:lnTo>
                  <a:lnTo>
                    <a:pt x="5668" y="2073"/>
                  </a:lnTo>
                  <a:lnTo>
                    <a:pt x="5668" y="1"/>
                  </a:lnTo>
                  <a:lnTo>
                    <a:pt x="4930" y="739"/>
                  </a:lnTo>
                  <a:cubicBezTo>
                    <a:pt x="4870" y="799"/>
                    <a:pt x="4793" y="828"/>
                    <a:pt x="4716" y="828"/>
                  </a:cubicBezTo>
                  <a:cubicBezTo>
                    <a:pt x="4638" y="828"/>
                    <a:pt x="4561" y="799"/>
                    <a:pt x="4501" y="739"/>
                  </a:cubicBezTo>
                  <a:lnTo>
                    <a:pt x="3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3"/>
            <p:cNvSpPr/>
            <p:nvPr/>
          </p:nvSpPr>
          <p:spPr>
            <a:xfrm>
              <a:off x="2792800" y="4092500"/>
              <a:ext cx="268550" cy="252450"/>
            </a:xfrm>
            <a:custGeom>
              <a:rect b="b" l="l" r="r" t="t"/>
              <a:pathLst>
                <a:path extrusionOk="0" h="10098" w="10742">
                  <a:moveTo>
                    <a:pt x="2216" y="1235"/>
                  </a:moveTo>
                  <a:cubicBezTo>
                    <a:pt x="2382" y="1235"/>
                    <a:pt x="2549" y="1348"/>
                    <a:pt x="2525" y="1575"/>
                  </a:cubicBezTo>
                  <a:lnTo>
                    <a:pt x="2525" y="3956"/>
                  </a:lnTo>
                  <a:lnTo>
                    <a:pt x="3264" y="3242"/>
                  </a:lnTo>
                  <a:cubicBezTo>
                    <a:pt x="3311" y="3170"/>
                    <a:pt x="3389" y="3134"/>
                    <a:pt x="3469" y="3134"/>
                  </a:cubicBezTo>
                  <a:cubicBezTo>
                    <a:pt x="3549" y="3134"/>
                    <a:pt x="3633" y="3170"/>
                    <a:pt x="3692" y="3242"/>
                  </a:cubicBezTo>
                  <a:lnTo>
                    <a:pt x="4407" y="3956"/>
                  </a:lnTo>
                  <a:lnTo>
                    <a:pt x="6074" y="2289"/>
                  </a:lnTo>
                  <a:cubicBezTo>
                    <a:pt x="6133" y="2230"/>
                    <a:pt x="6217" y="2200"/>
                    <a:pt x="6300" y="2200"/>
                  </a:cubicBezTo>
                  <a:cubicBezTo>
                    <a:pt x="6383" y="2200"/>
                    <a:pt x="6467" y="2230"/>
                    <a:pt x="6526" y="2289"/>
                  </a:cubicBezTo>
                  <a:lnTo>
                    <a:pt x="7241" y="3004"/>
                  </a:lnTo>
                  <a:lnTo>
                    <a:pt x="8288" y="1979"/>
                  </a:lnTo>
                  <a:cubicBezTo>
                    <a:pt x="8352" y="1908"/>
                    <a:pt x="8431" y="1876"/>
                    <a:pt x="8509" y="1876"/>
                  </a:cubicBezTo>
                  <a:cubicBezTo>
                    <a:pt x="8664" y="1876"/>
                    <a:pt x="8812" y="2003"/>
                    <a:pt x="8812" y="2194"/>
                  </a:cubicBezTo>
                  <a:lnTo>
                    <a:pt x="8812" y="5337"/>
                  </a:lnTo>
                  <a:cubicBezTo>
                    <a:pt x="8812" y="5528"/>
                    <a:pt x="8669" y="5671"/>
                    <a:pt x="8503" y="5671"/>
                  </a:cubicBezTo>
                  <a:lnTo>
                    <a:pt x="2216" y="5671"/>
                  </a:lnTo>
                  <a:cubicBezTo>
                    <a:pt x="2049" y="5671"/>
                    <a:pt x="1906" y="5528"/>
                    <a:pt x="1906" y="5337"/>
                  </a:cubicBezTo>
                  <a:lnTo>
                    <a:pt x="1906" y="1575"/>
                  </a:lnTo>
                  <a:cubicBezTo>
                    <a:pt x="1882" y="1348"/>
                    <a:pt x="2049" y="1235"/>
                    <a:pt x="2216" y="1235"/>
                  </a:cubicBezTo>
                  <a:close/>
                  <a:moveTo>
                    <a:pt x="10444" y="1"/>
                  </a:moveTo>
                  <a:cubicBezTo>
                    <a:pt x="10432" y="1"/>
                    <a:pt x="10420" y="1"/>
                    <a:pt x="10408" y="3"/>
                  </a:cubicBezTo>
                  <a:lnTo>
                    <a:pt x="7241" y="3"/>
                  </a:lnTo>
                  <a:lnTo>
                    <a:pt x="7241" y="312"/>
                  </a:lnTo>
                  <a:cubicBezTo>
                    <a:pt x="7241" y="813"/>
                    <a:pt x="6812" y="1241"/>
                    <a:pt x="6312" y="1241"/>
                  </a:cubicBezTo>
                  <a:lnTo>
                    <a:pt x="4407" y="1241"/>
                  </a:lnTo>
                  <a:cubicBezTo>
                    <a:pt x="3883" y="1241"/>
                    <a:pt x="3478" y="813"/>
                    <a:pt x="3478" y="312"/>
                  </a:cubicBezTo>
                  <a:lnTo>
                    <a:pt x="3478" y="3"/>
                  </a:lnTo>
                  <a:lnTo>
                    <a:pt x="311" y="3"/>
                  </a:lnTo>
                  <a:cubicBezTo>
                    <a:pt x="144" y="3"/>
                    <a:pt x="1" y="122"/>
                    <a:pt x="1" y="312"/>
                  </a:cubicBezTo>
                  <a:lnTo>
                    <a:pt x="1" y="6623"/>
                  </a:lnTo>
                  <a:cubicBezTo>
                    <a:pt x="1" y="6790"/>
                    <a:pt x="144" y="6933"/>
                    <a:pt x="311" y="6933"/>
                  </a:cubicBezTo>
                  <a:lnTo>
                    <a:pt x="5050" y="6933"/>
                  </a:lnTo>
                  <a:lnTo>
                    <a:pt x="5050" y="8933"/>
                  </a:lnTo>
                  <a:lnTo>
                    <a:pt x="3954" y="9481"/>
                  </a:lnTo>
                  <a:cubicBezTo>
                    <a:pt x="3608" y="9624"/>
                    <a:pt x="3784" y="10097"/>
                    <a:pt x="4081" y="10097"/>
                  </a:cubicBezTo>
                  <a:cubicBezTo>
                    <a:pt x="4131" y="10097"/>
                    <a:pt x="4185" y="10084"/>
                    <a:pt x="4240" y="10053"/>
                  </a:cubicBezTo>
                  <a:lnTo>
                    <a:pt x="5359" y="9481"/>
                  </a:lnTo>
                  <a:lnTo>
                    <a:pt x="6478" y="10053"/>
                  </a:lnTo>
                  <a:cubicBezTo>
                    <a:pt x="6528" y="10079"/>
                    <a:pt x="6577" y="10091"/>
                    <a:pt x="6624" y="10091"/>
                  </a:cubicBezTo>
                  <a:cubicBezTo>
                    <a:pt x="6909" y="10091"/>
                    <a:pt x="7092" y="9645"/>
                    <a:pt x="6764" y="9481"/>
                  </a:cubicBezTo>
                  <a:lnTo>
                    <a:pt x="5693" y="8933"/>
                  </a:lnTo>
                  <a:lnTo>
                    <a:pt x="5693" y="6933"/>
                  </a:lnTo>
                  <a:lnTo>
                    <a:pt x="10408" y="6933"/>
                  </a:lnTo>
                  <a:cubicBezTo>
                    <a:pt x="10598" y="6933"/>
                    <a:pt x="10741" y="6790"/>
                    <a:pt x="10741" y="6623"/>
                  </a:cubicBezTo>
                  <a:lnTo>
                    <a:pt x="10741" y="312"/>
                  </a:lnTo>
                  <a:cubicBezTo>
                    <a:pt x="10741" y="157"/>
                    <a:pt x="10616" y="1"/>
                    <a:pt x="10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93"/>
          <p:cNvGrpSpPr/>
          <p:nvPr/>
        </p:nvGrpSpPr>
        <p:grpSpPr>
          <a:xfrm>
            <a:off x="4067698" y="4003110"/>
            <a:ext cx="265300" cy="349273"/>
            <a:chOff x="3403050" y="4076475"/>
            <a:chExt cx="204250" cy="267950"/>
          </a:xfrm>
        </p:grpSpPr>
        <p:sp>
          <p:nvSpPr>
            <p:cNvPr id="11629" name="Google Shape;11629;p93"/>
            <p:cNvSpPr/>
            <p:nvPr/>
          </p:nvSpPr>
          <p:spPr>
            <a:xfrm>
              <a:off x="3407225" y="4281875"/>
              <a:ext cx="58375" cy="57775"/>
            </a:xfrm>
            <a:custGeom>
              <a:rect b="b" l="l" r="r" t="t"/>
              <a:pathLst>
                <a:path extrusionOk="0" h="2311" w="2335">
                  <a:moveTo>
                    <a:pt x="1" y="1"/>
                  </a:moveTo>
                  <a:lnTo>
                    <a:pt x="2334" y="2311"/>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93"/>
            <p:cNvSpPr/>
            <p:nvPr/>
          </p:nvSpPr>
          <p:spPr>
            <a:xfrm>
              <a:off x="3403050" y="4076475"/>
              <a:ext cx="204250" cy="267950"/>
            </a:xfrm>
            <a:custGeom>
              <a:rect b="b" l="l" r="r" t="t"/>
              <a:pathLst>
                <a:path extrusionOk="0" h="10718" w="8170">
                  <a:moveTo>
                    <a:pt x="4671" y="2523"/>
                  </a:moveTo>
                  <a:cubicBezTo>
                    <a:pt x="4686" y="2523"/>
                    <a:pt x="4701" y="2524"/>
                    <a:pt x="4716" y="2525"/>
                  </a:cubicBezTo>
                  <a:lnTo>
                    <a:pt x="6597" y="2525"/>
                  </a:lnTo>
                  <a:cubicBezTo>
                    <a:pt x="6978" y="2573"/>
                    <a:pt x="6978" y="3121"/>
                    <a:pt x="6597" y="3144"/>
                  </a:cubicBezTo>
                  <a:lnTo>
                    <a:pt x="4716" y="3144"/>
                  </a:lnTo>
                  <a:cubicBezTo>
                    <a:pt x="4701" y="3146"/>
                    <a:pt x="4686" y="3147"/>
                    <a:pt x="4671" y="3147"/>
                  </a:cubicBezTo>
                  <a:cubicBezTo>
                    <a:pt x="4255" y="3147"/>
                    <a:pt x="4255" y="2523"/>
                    <a:pt x="4671" y="2523"/>
                  </a:cubicBezTo>
                  <a:close/>
                  <a:moveTo>
                    <a:pt x="2823" y="1894"/>
                  </a:moveTo>
                  <a:cubicBezTo>
                    <a:pt x="2906" y="1894"/>
                    <a:pt x="2990" y="1930"/>
                    <a:pt x="3049" y="2001"/>
                  </a:cubicBezTo>
                  <a:cubicBezTo>
                    <a:pt x="3168" y="2097"/>
                    <a:pt x="3168" y="2311"/>
                    <a:pt x="3049" y="2430"/>
                  </a:cubicBezTo>
                  <a:lnTo>
                    <a:pt x="2644" y="2835"/>
                  </a:lnTo>
                  <a:lnTo>
                    <a:pt x="3049" y="3240"/>
                  </a:lnTo>
                  <a:cubicBezTo>
                    <a:pt x="3252" y="3479"/>
                    <a:pt x="3055" y="3776"/>
                    <a:pt x="2812" y="3776"/>
                  </a:cubicBezTo>
                  <a:cubicBezTo>
                    <a:pt x="2741" y="3776"/>
                    <a:pt x="2666" y="3751"/>
                    <a:pt x="2597" y="3692"/>
                  </a:cubicBezTo>
                  <a:lnTo>
                    <a:pt x="2192" y="3287"/>
                  </a:lnTo>
                  <a:lnTo>
                    <a:pt x="1787" y="3692"/>
                  </a:lnTo>
                  <a:cubicBezTo>
                    <a:pt x="1720" y="3770"/>
                    <a:pt x="1641" y="3803"/>
                    <a:pt x="1564" y="3803"/>
                  </a:cubicBezTo>
                  <a:cubicBezTo>
                    <a:pt x="1312" y="3803"/>
                    <a:pt x="1079" y="3458"/>
                    <a:pt x="1334" y="3240"/>
                  </a:cubicBezTo>
                  <a:lnTo>
                    <a:pt x="1739" y="2835"/>
                  </a:lnTo>
                  <a:lnTo>
                    <a:pt x="1334" y="2430"/>
                  </a:lnTo>
                  <a:cubicBezTo>
                    <a:pt x="1215" y="2311"/>
                    <a:pt x="1215" y="2097"/>
                    <a:pt x="1334" y="2001"/>
                  </a:cubicBezTo>
                  <a:cubicBezTo>
                    <a:pt x="1406" y="1930"/>
                    <a:pt x="1489" y="1894"/>
                    <a:pt x="1570" y="1894"/>
                  </a:cubicBezTo>
                  <a:cubicBezTo>
                    <a:pt x="1650" y="1894"/>
                    <a:pt x="1727" y="1930"/>
                    <a:pt x="1787" y="2001"/>
                  </a:cubicBezTo>
                  <a:lnTo>
                    <a:pt x="2192" y="2406"/>
                  </a:lnTo>
                  <a:lnTo>
                    <a:pt x="2597" y="2001"/>
                  </a:lnTo>
                  <a:cubicBezTo>
                    <a:pt x="2656" y="1930"/>
                    <a:pt x="2739" y="1894"/>
                    <a:pt x="2823" y="1894"/>
                  </a:cubicBezTo>
                  <a:close/>
                  <a:moveTo>
                    <a:pt x="4671" y="5666"/>
                  </a:moveTo>
                  <a:cubicBezTo>
                    <a:pt x="4686" y="5666"/>
                    <a:pt x="4701" y="5667"/>
                    <a:pt x="4716" y="5669"/>
                  </a:cubicBezTo>
                  <a:lnTo>
                    <a:pt x="6597" y="5669"/>
                  </a:lnTo>
                  <a:cubicBezTo>
                    <a:pt x="6978" y="5716"/>
                    <a:pt x="6978" y="6264"/>
                    <a:pt x="6597" y="6288"/>
                  </a:cubicBezTo>
                  <a:lnTo>
                    <a:pt x="4716" y="6288"/>
                  </a:lnTo>
                  <a:cubicBezTo>
                    <a:pt x="4701" y="6289"/>
                    <a:pt x="4686" y="6290"/>
                    <a:pt x="4671" y="6290"/>
                  </a:cubicBezTo>
                  <a:cubicBezTo>
                    <a:pt x="4255" y="6290"/>
                    <a:pt x="4255" y="5666"/>
                    <a:pt x="4671" y="5666"/>
                  </a:cubicBezTo>
                  <a:close/>
                  <a:moveTo>
                    <a:pt x="3454" y="5032"/>
                  </a:moveTo>
                  <a:cubicBezTo>
                    <a:pt x="3531" y="5032"/>
                    <a:pt x="3609" y="5061"/>
                    <a:pt x="3668" y="5121"/>
                  </a:cubicBezTo>
                  <a:cubicBezTo>
                    <a:pt x="3811" y="5240"/>
                    <a:pt x="3811" y="5454"/>
                    <a:pt x="3668" y="5573"/>
                  </a:cubicBezTo>
                  <a:lnTo>
                    <a:pt x="2406" y="6836"/>
                  </a:lnTo>
                  <a:cubicBezTo>
                    <a:pt x="2358" y="6883"/>
                    <a:pt x="2287" y="6931"/>
                    <a:pt x="2192" y="6931"/>
                  </a:cubicBezTo>
                  <a:cubicBezTo>
                    <a:pt x="2120" y="6931"/>
                    <a:pt x="2025" y="6883"/>
                    <a:pt x="1977" y="6836"/>
                  </a:cubicBezTo>
                  <a:lnTo>
                    <a:pt x="1334" y="6216"/>
                  </a:lnTo>
                  <a:cubicBezTo>
                    <a:pt x="1215" y="6097"/>
                    <a:pt x="1215" y="5883"/>
                    <a:pt x="1334" y="5764"/>
                  </a:cubicBezTo>
                  <a:cubicBezTo>
                    <a:pt x="1406" y="5704"/>
                    <a:pt x="1489" y="5675"/>
                    <a:pt x="1570" y="5675"/>
                  </a:cubicBezTo>
                  <a:cubicBezTo>
                    <a:pt x="1650" y="5675"/>
                    <a:pt x="1727" y="5704"/>
                    <a:pt x="1787" y="5764"/>
                  </a:cubicBezTo>
                  <a:lnTo>
                    <a:pt x="2192" y="6169"/>
                  </a:lnTo>
                  <a:lnTo>
                    <a:pt x="3240" y="5121"/>
                  </a:lnTo>
                  <a:cubicBezTo>
                    <a:pt x="3299" y="5061"/>
                    <a:pt x="3377" y="5032"/>
                    <a:pt x="3454" y="5032"/>
                  </a:cubicBezTo>
                  <a:close/>
                  <a:moveTo>
                    <a:pt x="310" y="1"/>
                  </a:moveTo>
                  <a:cubicBezTo>
                    <a:pt x="144" y="1"/>
                    <a:pt x="1" y="120"/>
                    <a:pt x="1" y="310"/>
                  </a:cubicBezTo>
                  <a:lnTo>
                    <a:pt x="1" y="7574"/>
                  </a:lnTo>
                  <a:lnTo>
                    <a:pt x="2835" y="7574"/>
                  </a:lnTo>
                  <a:cubicBezTo>
                    <a:pt x="2845" y="7572"/>
                    <a:pt x="2856" y="7572"/>
                    <a:pt x="2867" y="7572"/>
                  </a:cubicBezTo>
                  <a:cubicBezTo>
                    <a:pt x="3019" y="7572"/>
                    <a:pt x="3144" y="7728"/>
                    <a:pt x="3144" y="7883"/>
                  </a:cubicBezTo>
                  <a:lnTo>
                    <a:pt x="3144" y="10717"/>
                  </a:lnTo>
                  <a:lnTo>
                    <a:pt x="7860" y="10717"/>
                  </a:lnTo>
                  <a:cubicBezTo>
                    <a:pt x="8026" y="10717"/>
                    <a:pt x="8169" y="10598"/>
                    <a:pt x="8169" y="10432"/>
                  </a:cubicBezTo>
                  <a:lnTo>
                    <a:pt x="8169" y="310"/>
                  </a:lnTo>
                  <a:cubicBezTo>
                    <a:pt x="8169" y="120"/>
                    <a:pt x="8026" y="1"/>
                    <a:pt x="7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1" name="Google Shape;11631;p93"/>
          <p:cNvGrpSpPr/>
          <p:nvPr/>
        </p:nvGrpSpPr>
        <p:grpSpPr>
          <a:xfrm>
            <a:off x="4771410" y="4002556"/>
            <a:ext cx="364277" cy="350316"/>
            <a:chOff x="3944825" y="4076050"/>
            <a:chExt cx="280450" cy="268750"/>
          </a:xfrm>
        </p:grpSpPr>
        <p:sp>
          <p:nvSpPr>
            <p:cNvPr id="11632" name="Google Shape;11632;p93"/>
            <p:cNvSpPr/>
            <p:nvPr/>
          </p:nvSpPr>
          <p:spPr>
            <a:xfrm>
              <a:off x="4047825" y="4076050"/>
              <a:ext cx="177450" cy="180100"/>
            </a:xfrm>
            <a:custGeom>
              <a:rect b="b" l="l" r="r" t="t"/>
              <a:pathLst>
                <a:path extrusionOk="0" h="7204" w="7098">
                  <a:moveTo>
                    <a:pt x="4323" y="0"/>
                  </a:moveTo>
                  <a:cubicBezTo>
                    <a:pt x="3680" y="0"/>
                    <a:pt x="3037" y="244"/>
                    <a:pt x="2549" y="732"/>
                  </a:cubicBezTo>
                  <a:lnTo>
                    <a:pt x="2549" y="756"/>
                  </a:lnTo>
                  <a:lnTo>
                    <a:pt x="382" y="2923"/>
                  </a:lnTo>
                  <a:lnTo>
                    <a:pt x="382" y="2947"/>
                  </a:lnTo>
                  <a:cubicBezTo>
                    <a:pt x="538" y="2919"/>
                    <a:pt x="697" y="2905"/>
                    <a:pt x="856" y="2905"/>
                  </a:cubicBezTo>
                  <a:cubicBezTo>
                    <a:pt x="1231" y="2905"/>
                    <a:pt x="1610" y="2980"/>
                    <a:pt x="1977" y="3114"/>
                  </a:cubicBezTo>
                  <a:lnTo>
                    <a:pt x="3454" y="1637"/>
                  </a:lnTo>
                  <a:cubicBezTo>
                    <a:pt x="3731" y="1361"/>
                    <a:pt x="4040" y="1245"/>
                    <a:pt x="4336" y="1245"/>
                  </a:cubicBezTo>
                  <a:cubicBezTo>
                    <a:pt x="5314" y="1245"/>
                    <a:pt x="6154" y="2509"/>
                    <a:pt x="5240" y="3423"/>
                  </a:cubicBezTo>
                  <a:cubicBezTo>
                    <a:pt x="5171" y="3493"/>
                    <a:pt x="3066" y="5597"/>
                    <a:pt x="3045" y="5597"/>
                  </a:cubicBezTo>
                  <a:cubicBezTo>
                    <a:pt x="3044" y="5597"/>
                    <a:pt x="3045" y="5595"/>
                    <a:pt x="3049" y="5590"/>
                  </a:cubicBezTo>
                  <a:lnTo>
                    <a:pt x="3049" y="5590"/>
                  </a:lnTo>
                  <a:cubicBezTo>
                    <a:pt x="2811" y="5841"/>
                    <a:pt x="2490" y="5966"/>
                    <a:pt x="2165" y="5966"/>
                  </a:cubicBezTo>
                  <a:cubicBezTo>
                    <a:pt x="1841" y="5966"/>
                    <a:pt x="1513" y="5841"/>
                    <a:pt x="1263" y="5590"/>
                  </a:cubicBezTo>
                  <a:cubicBezTo>
                    <a:pt x="1144" y="5471"/>
                    <a:pt x="983" y="5412"/>
                    <a:pt x="822" y="5412"/>
                  </a:cubicBezTo>
                  <a:cubicBezTo>
                    <a:pt x="662" y="5412"/>
                    <a:pt x="501" y="5471"/>
                    <a:pt x="382" y="5590"/>
                  </a:cubicBezTo>
                  <a:lnTo>
                    <a:pt x="1" y="5971"/>
                  </a:lnTo>
                  <a:cubicBezTo>
                    <a:pt x="96" y="6162"/>
                    <a:pt x="215" y="6329"/>
                    <a:pt x="382" y="6472"/>
                  </a:cubicBezTo>
                  <a:cubicBezTo>
                    <a:pt x="870" y="6960"/>
                    <a:pt x="1507" y="7204"/>
                    <a:pt x="2144" y="7204"/>
                  </a:cubicBezTo>
                  <a:cubicBezTo>
                    <a:pt x="2781" y="7204"/>
                    <a:pt x="3418" y="6960"/>
                    <a:pt x="3906" y="6472"/>
                  </a:cubicBezTo>
                  <a:lnTo>
                    <a:pt x="3930" y="6472"/>
                  </a:lnTo>
                  <a:lnTo>
                    <a:pt x="6097" y="4304"/>
                  </a:lnTo>
                  <a:cubicBezTo>
                    <a:pt x="7098" y="3304"/>
                    <a:pt x="7098" y="1733"/>
                    <a:pt x="6097" y="732"/>
                  </a:cubicBezTo>
                  <a:cubicBezTo>
                    <a:pt x="5609" y="244"/>
                    <a:pt x="4966" y="0"/>
                    <a:pt x="4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3"/>
            <p:cNvSpPr/>
            <p:nvPr/>
          </p:nvSpPr>
          <p:spPr>
            <a:xfrm>
              <a:off x="3944825" y="4164600"/>
              <a:ext cx="177450" cy="180200"/>
            </a:xfrm>
            <a:custGeom>
              <a:rect b="b" l="l" r="r" t="t"/>
              <a:pathLst>
                <a:path extrusionOk="0" h="7208" w="7098">
                  <a:moveTo>
                    <a:pt x="4942" y="0"/>
                  </a:moveTo>
                  <a:cubicBezTo>
                    <a:pt x="4300" y="0"/>
                    <a:pt x="3657" y="239"/>
                    <a:pt x="3168" y="715"/>
                  </a:cubicBezTo>
                  <a:lnTo>
                    <a:pt x="977" y="2906"/>
                  </a:lnTo>
                  <a:cubicBezTo>
                    <a:pt x="1" y="3882"/>
                    <a:pt x="1" y="5478"/>
                    <a:pt x="977" y="6454"/>
                  </a:cubicBezTo>
                  <a:cubicBezTo>
                    <a:pt x="1469" y="6957"/>
                    <a:pt x="2116" y="7207"/>
                    <a:pt x="2766" y="7207"/>
                  </a:cubicBezTo>
                  <a:cubicBezTo>
                    <a:pt x="3408" y="7207"/>
                    <a:pt x="4052" y="6963"/>
                    <a:pt x="4550" y="6478"/>
                  </a:cubicBezTo>
                  <a:lnTo>
                    <a:pt x="6717" y="4287"/>
                  </a:lnTo>
                  <a:lnTo>
                    <a:pt x="6717" y="4263"/>
                  </a:lnTo>
                  <a:cubicBezTo>
                    <a:pt x="6560" y="4292"/>
                    <a:pt x="6402" y="4305"/>
                    <a:pt x="6243" y="4305"/>
                  </a:cubicBezTo>
                  <a:cubicBezTo>
                    <a:pt x="5868" y="4305"/>
                    <a:pt x="5489" y="4230"/>
                    <a:pt x="5121" y="4097"/>
                  </a:cubicBezTo>
                  <a:lnTo>
                    <a:pt x="3645" y="5573"/>
                  </a:lnTo>
                  <a:cubicBezTo>
                    <a:pt x="3368" y="5850"/>
                    <a:pt x="3059" y="5966"/>
                    <a:pt x="2763" y="5966"/>
                  </a:cubicBezTo>
                  <a:cubicBezTo>
                    <a:pt x="1784" y="5966"/>
                    <a:pt x="945" y="4701"/>
                    <a:pt x="1859" y="3787"/>
                  </a:cubicBezTo>
                  <a:lnTo>
                    <a:pt x="4026" y="1596"/>
                  </a:lnTo>
                  <a:cubicBezTo>
                    <a:pt x="4276" y="1358"/>
                    <a:pt x="4603" y="1239"/>
                    <a:pt x="4928" y="1239"/>
                  </a:cubicBezTo>
                  <a:cubicBezTo>
                    <a:pt x="5252" y="1239"/>
                    <a:pt x="5574" y="1358"/>
                    <a:pt x="5812" y="1596"/>
                  </a:cubicBezTo>
                  <a:cubicBezTo>
                    <a:pt x="5943" y="1727"/>
                    <a:pt x="6109" y="1792"/>
                    <a:pt x="6273" y="1792"/>
                  </a:cubicBezTo>
                  <a:cubicBezTo>
                    <a:pt x="6437" y="1792"/>
                    <a:pt x="6598" y="1727"/>
                    <a:pt x="6717" y="1596"/>
                  </a:cubicBezTo>
                  <a:lnTo>
                    <a:pt x="7098" y="1215"/>
                  </a:lnTo>
                  <a:cubicBezTo>
                    <a:pt x="7002" y="1048"/>
                    <a:pt x="6860" y="858"/>
                    <a:pt x="6717" y="715"/>
                  </a:cubicBezTo>
                  <a:cubicBezTo>
                    <a:pt x="6228" y="239"/>
                    <a:pt x="5585" y="0"/>
                    <a:pt x="4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93"/>
          <p:cNvGrpSpPr/>
          <p:nvPr/>
        </p:nvGrpSpPr>
        <p:grpSpPr>
          <a:xfrm>
            <a:off x="5572572" y="4003110"/>
            <a:ext cx="265300" cy="349273"/>
            <a:chOff x="4561625" y="4076475"/>
            <a:chExt cx="204250" cy="267950"/>
          </a:xfrm>
        </p:grpSpPr>
        <p:sp>
          <p:nvSpPr>
            <p:cNvPr id="11635" name="Google Shape;11635;p93"/>
            <p:cNvSpPr/>
            <p:nvPr/>
          </p:nvSpPr>
          <p:spPr>
            <a:xfrm>
              <a:off x="4566400" y="4281875"/>
              <a:ext cx="58375" cy="57775"/>
            </a:xfrm>
            <a:custGeom>
              <a:rect b="b" l="l" r="r" t="t"/>
              <a:pathLst>
                <a:path extrusionOk="0" h="2311" w="2335">
                  <a:moveTo>
                    <a:pt x="0" y="1"/>
                  </a:moveTo>
                  <a:lnTo>
                    <a:pt x="2334" y="2311"/>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3"/>
            <p:cNvSpPr/>
            <p:nvPr/>
          </p:nvSpPr>
          <p:spPr>
            <a:xfrm>
              <a:off x="4608675" y="4166975"/>
              <a:ext cx="110150" cy="51825"/>
            </a:xfrm>
            <a:custGeom>
              <a:rect b="b" l="l" r="r" t="t"/>
              <a:pathLst>
                <a:path extrusionOk="0" h="2073" w="4406">
                  <a:moveTo>
                    <a:pt x="3787" y="1"/>
                  </a:moveTo>
                  <a:lnTo>
                    <a:pt x="2120" y="1668"/>
                  </a:lnTo>
                  <a:cubicBezTo>
                    <a:pt x="2060" y="1727"/>
                    <a:pt x="1977" y="1757"/>
                    <a:pt x="1893" y="1757"/>
                  </a:cubicBezTo>
                  <a:cubicBezTo>
                    <a:pt x="1810" y="1757"/>
                    <a:pt x="1727" y="1727"/>
                    <a:pt x="1667" y="1668"/>
                  </a:cubicBezTo>
                  <a:lnTo>
                    <a:pt x="953" y="953"/>
                  </a:lnTo>
                  <a:lnTo>
                    <a:pt x="0" y="1882"/>
                  </a:lnTo>
                  <a:lnTo>
                    <a:pt x="0" y="2073"/>
                  </a:lnTo>
                  <a:lnTo>
                    <a:pt x="4406" y="2073"/>
                  </a:lnTo>
                  <a:lnTo>
                    <a:pt x="4406" y="644"/>
                  </a:lnTo>
                  <a:lnTo>
                    <a:pt x="3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93"/>
            <p:cNvSpPr/>
            <p:nvPr/>
          </p:nvSpPr>
          <p:spPr>
            <a:xfrm>
              <a:off x="4561625" y="4076475"/>
              <a:ext cx="204250" cy="267950"/>
            </a:xfrm>
            <a:custGeom>
              <a:rect b="b" l="l" r="r" t="t"/>
              <a:pathLst>
                <a:path extrusionOk="0" h="10718" w="8170">
                  <a:moveTo>
                    <a:pt x="6021" y="1285"/>
                  </a:moveTo>
                  <a:cubicBezTo>
                    <a:pt x="6417" y="1285"/>
                    <a:pt x="6417" y="1908"/>
                    <a:pt x="6021" y="1908"/>
                  </a:cubicBezTo>
                  <a:cubicBezTo>
                    <a:pt x="6007" y="1908"/>
                    <a:pt x="5993" y="1908"/>
                    <a:pt x="5978" y="1906"/>
                  </a:cubicBezTo>
                  <a:lnTo>
                    <a:pt x="4073" y="1906"/>
                  </a:lnTo>
                  <a:cubicBezTo>
                    <a:pt x="3692" y="1858"/>
                    <a:pt x="3692" y="1311"/>
                    <a:pt x="4073" y="1287"/>
                  </a:cubicBezTo>
                  <a:lnTo>
                    <a:pt x="5978" y="1287"/>
                  </a:lnTo>
                  <a:cubicBezTo>
                    <a:pt x="5993" y="1285"/>
                    <a:pt x="6007" y="1285"/>
                    <a:pt x="6021" y="1285"/>
                  </a:cubicBezTo>
                  <a:close/>
                  <a:moveTo>
                    <a:pt x="1573" y="1876"/>
                  </a:moveTo>
                  <a:cubicBezTo>
                    <a:pt x="1739" y="1876"/>
                    <a:pt x="1906" y="1989"/>
                    <a:pt x="1882" y="2216"/>
                  </a:cubicBezTo>
                  <a:lnTo>
                    <a:pt x="1882" y="4621"/>
                  </a:lnTo>
                  <a:lnTo>
                    <a:pt x="2620" y="3906"/>
                  </a:lnTo>
                  <a:cubicBezTo>
                    <a:pt x="2668" y="3835"/>
                    <a:pt x="2745" y="3799"/>
                    <a:pt x="2826" y="3799"/>
                  </a:cubicBezTo>
                  <a:cubicBezTo>
                    <a:pt x="2906" y="3799"/>
                    <a:pt x="2990" y="3835"/>
                    <a:pt x="3049" y="3906"/>
                  </a:cubicBezTo>
                  <a:lnTo>
                    <a:pt x="3763" y="4621"/>
                  </a:lnTo>
                  <a:lnTo>
                    <a:pt x="5430" y="2954"/>
                  </a:lnTo>
                  <a:cubicBezTo>
                    <a:pt x="5490" y="2894"/>
                    <a:pt x="5573" y="2865"/>
                    <a:pt x="5657" y="2865"/>
                  </a:cubicBezTo>
                  <a:cubicBezTo>
                    <a:pt x="5740" y="2865"/>
                    <a:pt x="5823" y="2894"/>
                    <a:pt x="5883" y="2954"/>
                  </a:cubicBezTo>
                  <a:lnTo>
                    <a:pt x="6836" y="3906"/>
                  </a:lnTo>
                  <a:cubicBezTo>
                    <a:pt x="6883" y="3954"/>
                    <a:pt x="6907" y="4049"/>
                    <a:pt x="6907" y="4121"/>
                  </a:cubicBezTo>
                  <a:lnTo>
                    <a:pt x="6907" y="6002"/>
                  </a:lnTo>
                  <a:cubicBezTo>
                    <a:pt x="6907" y="6193"/>
                    <a:pt x="6764" y="6312"/>
                    <a:pt x="6597" y="6312"/>
                  </a:cubicBezTo>
                  <a:lnTo>
                    <a:pt x="1573" y="6312"/>
                  </a:lnTo>
                  <a:cubicBezTo>
                    <a:pt x="1406" y="6312"/>
                    <a:pt x="1263" y="6193"/>
                    <a:pt x="1263" y="6002"/>
                  </a:cubicBezTo>
                  <a:lnTo>
                    <a:pt x="1263" y="2216"/>
                  </a:lnTo>
                  <a:cubicBezTo>
                    <a:pt x="1239" y="1989"/>
                    <a:pt x="1406" y="1876"/>
                    <a:pt x="1573" y="1876"/>
                  </a:cubicBezTo>
                  <a:close/>
                  <a:moveTo>
                    <a:pt x="5978" y="6955"/>
                  </a:moveTo>
                  <a:cubicBezTo>
                    <a:pt x="6383" y="6955"/>
                    <a:pt x="6383" y="7574"/>
                    <a:pt x="5978" y="7574"/>
                  </a:cubicBezTo>
                  <a:lnTo>
                    <a:pt x="4073" y="7574"/>
                  </a:lnTo>
                  <a:cubicBezTo>
                    <a:pt x="3668" y="7574"/>
                    <a:pt x="3668" y="6955"/>
                    <a:pt x="4073" y="6955"/>
                  </a:cubicBezTo>
                  <a:close/>
                  <a:moveTo>
                    <a:pt x="6021" y="8215"/>
                  </a:moveTo>
                  <a:cubicBezTo>
                    <a:pt x="6417" y="8215"/>
                    <a:pt x="6417" y="8838"/>
                    <a:pt x="6021" y="8838"/>
                  </a:cubicBezTo>
                  <a:cubicBezTo>
                    <a:pt x="6007" y="8838"/>
                    <a:pt x="5993" y="8838"/>
                    <a:pt x="5978" y="8836"/>
                  </a:cubicBezTo>
                  <a:lnTo>
                    <a:pt x="4073" y="8836"/>
                  </a:lnTo>
                  <a:cubicBezTo>
                    <a:pt x="3692" y="8788"/>
                    <a:pt x="3692" y="8241"/>
                    <a:pt x="4073" y="8217"/>
                  </a:cubicBezTo>
                  <a:lnTo>
                    <a:pt x="5978" y="8217"/>
                  </a:lnTo>
                  <a:cubicBezTo>
                    <a:pt x="5993" y="8215"/>
                    <a:pt x="6007" y="8215"/>
                    <a:pt x="6021" y="8215"/>
                  </a:cubicBezTo>
                  <a:close/>
                  <a:moveTo>
                    <a:pt x="310" y="1"/>
                  </a:moveTo>
                  <a:cubicBezTo>
                    <a:pt x="144" y="1"/>
                    <a:pt x="1" y="120"/>
                    <a:pt x="1" y="310"/>
                  </a:cubicBezTo>
                  <a:lnTo>
                    <a:pt x="1" y="7574"/>
                  </a:lnTo>
                  <a:lnTo>
                    <a:pt x="2835" y="7574"/>
                  </a:lnTo>
                  <a:cubicBezTo>
                    <a:pt x="3001" y="7574"/>
                    <a:pt x="3144" y="7717"/>
                    <a:pt x="3144" y="7883"/>
                  </a:cubicBezTo>
                  <a:lnTo>
                    <a:pt x="3144" y="10717"/>
                  </a:lnTo>
                  <a:lnTo>
                    <a:pt x="7860" y="10717"/>
                  </a:lnTo>
                  <a:cubicBezTo>
                    <a:pt x="8026" y="10717"/>
                    <a:pt x="8169" y="10574"/>
                    <a:pt x="8169" y="10408"/>
                  </a:cubicBezTo>
                  <a:lnTo>
                    <a:pt x="8169" y="310"/>
                  </a:lnTo>
                  <a:cubicBezTo>
                    <a:pt x="8169" y="144"/>
                    <a:pt x="8026" y="1"/>
                    <a:pt x="7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8" name="Google Shape;11638;p93"/>
          <p:cNvGrpSpPr/>
          <p:nvPr/>
        </p:nvGrpSpPr>
        <p:grpSpPr>
          <a:xfrm>
            <a:off x="6284044" y="4044268"/>
            <a:ext cx="357295" cy="266403"/>
            <a:chOff x="5109375" y="4108050"/>
            <a:chExt cx="275075" cy="204375"/>
          </a:xfrm>
        </p:grpSpPr>
        <p:sp>
          <p:nvSpPr>
            <p:cNvPr id="11639" name="Google Shape;11639;p93"/>
            <p:cNvSpPr/>
            <p:nvPr/>
          </p:nvSpPr>
          <p:spPr>
            <a:xfrm>
              <a:off x="5109375" y="4108050"/>
              <a:ext cx="275075" cy="204225"/>
            </a:xfrm>
            <a:custGeom>
              <a:rect b="b" l="l" r="r" t="t"/>
              <a:pathLst>
                <a:path extrusionOk="0" h="8169" w="11003">
                  <a:moveTo>
                    <a:pt x="5692" y="1262"/>
                  </a:moveTo>
                  <a:lnTo>
                    <a:pt x="5692" y="2524"/>
                  </a:lnTo>
                  <a:lnTo>
                    <a:pt x="2167" y="2524"/>
                  </a:lnTo>
                  <a:lnTo>
                    <a:pt x="3001" y="1262"/>
                  </a:lnTo>
                  <a:close/>
                  <a:moveTo>
                    <a:pt x="1568" y="4413"/>
                  </a:moveTo>
                  <a:cubicBezTo>
                    <a:pt x="1727" y="4413"/>
                    <a:pt x="1881" y="4537"/>
                    <a:pt x="1881" y="4715"/>
                  </a:cubicBezTo>
                  <a:cubicBezTo>
                    <a:pt x="1905" y="4906"/>
                    <a:pt x="1739" y="5049"/>
                    <a:pt x="1572" y="5049"/>
                  </a:cubicBezTo>
                  <a:cubicBezTo>
                    <a:pt x="1286" y="5025"/>
                    <a:pt x="1143" y="4691"/>
                    <a:pt x="1358" y="4501"/>
                  </a:cubicBezTo>
                  <a:cubicBezTo>
                    <a:pt x="1418" y="4440"/>
                    <a:pt x="1493" y="4413"/>
                    <a:pt x="1568" y="4413"/>
                  </a:cubicBezTo>
                  <a:close/>
                  <a:moveTo>
                    <a:pt x="6025" y="4406"/>
                  </a:moveTo>
                  <a:cubicBezTo>
                    <a:pt x="6192" y="4406"/>
                    <a:pt x="6335" y="4549"/>
                    <a:pt x="6335" y="4715"/>
                  </a:cubicBezTo>
                  <a:lnTo>
                    <a:pt x="6335" y="5977"/>
                  </a:lnTo>
                  <a:cubicBezTo>
                    <a:pt x="6335" y="6144"/>
                    <a:pt x="6216" y="6287"/>
                    <a:pt x="6025" y="6287"/>
                  </a:cubicBezTo>
                  <a:lnTo>
                    <a:pt x="2858" y="6287"/>
                  </a:lnTo>
                  <a:cubicBezTo>
                    <a:pt x="2667" y="6287"/>
                    <a:pt x="2524" y="6144"/>
                    <a:pt x="2524" y="5977"/>
                  </a:cubicBezTo>
                  <a:lnTo>
                    <a:pt x="2524" y="4715"/>
                  </a:lnTo>
                  <a:cubicBezTo>
                    <a:pt x="2524" y="4549"/>
                    <a:pt x="2667" y="4406"/>
                    <a:pt x="2858" y="4406"/>
                  </a:cubicBezTo>
                  <a:close/>
                  <a:moveTo>
                    <a:pt x="1614" y="5666"/>
                  </a:moveTo>
                  <a:cubicBezTo>
                    <a:pt x="2010" y="5666"/>
                    <a:pt x="2010" y="6289"/>
                    <a:pt x="1614" y="6289"/>
                  </a:cubicBezTo>
                  <a:cubicBezTo>
                    <a:pt x="1601" y="6289"/>
                    <a:pt x="1586" y="6289"/>
                    <a:pt x="1572" y="6287"/>
                  </a:cubicBezTo>
                  <a:cubicBezTo>
                    <a:pt x="1191" y="6263"/>
                    <a:pt x="1191" y="5692"/>
                    <a:pt x="1572" y="5668"/>
                  </a:cubicBezTo>
                  <a:cubicBezTo>
                    <a:pt x="1586" y="5666"/>
                    <a:pt x="1601" y="5666"/>
                    <a:pt x="1614" y="5666"/>
                  </a:cubicBezTo>
                  <a:close/>
                  <a:moveTo>
                    <a:pt x="9788" y="0"/>
                  </a:moveTo>
                  <a:cubicBezTo>
                    <a:pt x="9383" y="0"/>
                    <a:pt x="9026" y="262"/>
                    <a:pt x="8883" y="643"/>
                  </a:cubicBezTo>
                  <a:lnTo>
                    <a:pt x="7883" y="643"/>
                  </a:lnTo>
                  <a:cubicBezTo>
                    <a:pt x="7811" y="643"/>
                    <a:pt x="7716" y="667"/>
                    <a:pt x="7668" y="738"/>
                  </a:cubicBezTo>
                  <a:lnTo>
                    <a:pt x="6311" y="2072"/>
                  </a:lnTo>
                  <a:lnTo>
                    <a:pt x="6311" y="953"/>
                  </a:lnTo>
                  <a:cubicBezTo>
                    <a:pt x="6311" y="786"/>
                    <a:pt x="6192" y="643"/>
                    <a:pt x="6025" y="643"/>
                  </a:cubicBezTo>
                  <a:lnTo>
                    <a:pt x="2834" y="643"/>
                  </a:lnTo>
                  <a:cubicBezTo>
                    <a:pt x="2739" y="643"/>
                    <a:pt x="2620" y="691"/>
                    <a:pt x="2572" y="786"/>
                  </a:cubicBezTo>
                  <a:lnTo>
                    <a:pt x="1405" y="2524"/>
                  </a:lnTo>
                  <a:lnTo>
                    <a:pt x="310" y="2524"/>
                  </a:lnTo>
                  <a:cubicBezTo>
                    <a:pt x="143" y="2524"/>
                    <a:pt x="0" y="2643"/>
                    <a:pt x="0" y="2834"/>
                  </a:cubicBezTo>
                  <a:lnTo>
                    <a:pt x="0" y="7859"/>
                  </a:lnTo>
                  <a:cubicBezTo>
                    <a:pt x="0" y="8026"/>
                    <a:pt x="143" y="8168"/>
                    <a:pt x="310" y="8168"/>
                  </a:cubicBezTo>
                  <a:lnTo>
                    <a:pt x="7287" y="8168"/>
                  </a:lnTo>
                  <a:cubicBezTo>
                    <a:pt x="7454" y="8168"/>
                    <a:pt x="7573" y="8026"/>
                    <a:pt x="7573" y="7859"/>
                  </a:cubicBezTo>
                  <a:lnTo>
                    <a:pt x="7573" y="6930"/>
                  </a:lnTo>
                  <a:lnTo>
                    <a:pt x="8216" y="6930"/>
                  </a:lnTo>
                  <a:lnTo>
                    <a:pt x="8216" y="3787"/>
                  </a:lnTo>
                  <a:lnTo>
                    <a:pt x="7573" y="3787"/>
                  </a:lnTo>
                  <a:lnTo>
                    <a:pt x="7573" y="2834"/>
                  </a:lnTo>
                  <a:cubicBezTo>
                    <a:pt x="7573" y="2667"/>
                    <a:pt x="7430" y="2548"/>
                    <a:pt x="7287" y="2548"/>
                  </a:cubicBezTo>
                  <a:lnTo>
                    <a:pt x="6763" y="2548"/>
                  </a:lnTo>
                  <a:lnTo>
                    <a:pt x="8026" y="1286"/>
                  </a:lnTo>
                  <a:lnTo>
                    <a:pt x="8907" y="1286"/>
                  </a:lnTo>
                  <a:cubicBezTo>
                    <a:pt x="9041" y="1688"/>
                    <a:pt x="9408" y="1901"/>
                    <a:pt x="9780" y="1901"/>
                  </a:cubicBezTo>
                  <a:cubicBezTo>
                    <a:pt x="10069" y="1901"/>
                    <a:pt x="10362" y="1772"/>
                    <a:pt x="10550" y="1500"/>
                  </a:cubicBezTo>
                  <a:cubicBezTo>
                    <a:pt x="11002" y="881"/>
                    <a:pt x="10550" y="24"/>
                    <a:pt x="9788" y="24"/>
                  </a:cubicBezTo>
                  <a:lnTo>
                    <a:pt x="97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93"/>
            <p:cNvSpPr/>
            <p:nvPr/>
          </p:nvSpPr>
          <p:spPr>
            <a:xfrm>
              <a:off x="5187950" y="4234250"/>
              <a:ext cx="63725" cy="15500"/>
            </a:xfrm>
            <a:custGeom>
              <a:rect b="b" l="l" r="r" t="t"/>
              <a:pathLst>
                <a:path extrusionOk="0" h="620" w="2549">
                  <a:moveTo>
                    <a:pt x="1" y="1"/>
                  </a:moveTo>
                  <a:lnTo>
                    <a:pt x="1" y="620"/>
                  </a:lnTo>
                  <a:lnTo>
                    <a:pt x="2549" y="620"/>
                  </a:lnTo>
                  <a:lnTo>
                    <a:pt x="25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93"/>
            <p:cNvSpPr/>
            <p:nvPr/>
          </p:nvSpPr>
          <p:spPr>
            <a:xfrm>
              <a:off x="5330250" y="4171000"/>
              <a:ext cx="47650" cy="141425"/>
            </a:xfrm>
            <a:custGeom>
              <a:rect b="b" l="l" r="r" t="t"/>
              <a:pathLst>
                <a:path extrusionOk="0" h="5657" w="1906">
                  <a:moveTo>
                    <a:pt x="1560" y="0"/>
                  </a:moveTo>
                  <a:cubicBezTo>
                    <a:pt x="1507" y="0"/>
                    <a:pt x="1453" y="18"/>
                    <a:pt x="1405" y="54"/>
                  </a:cubicBezTo>
                  <a:lnTo>
                    <a:pt x="0" y="983"/>
                  </a:lnTo>
                  <a:lnTo>
                    <a:pt x="0" y="4674"/>
                  </a:lnTo>
                  <a:lnTo>
                    <a:pt x="1405" y="5603"/>
                  </a:lnTo>
                  <a:cubicBezTo>
                    <a:pt x="1453" y="5638"/>
                    <a:pt x="1507" y="5656"/>
                    <a:pt x="1560" y="5656"/>
                  </a:cubicBezTo>
                  <a:cubicBezTo>
                    <a:pt x="1614" y="5656"/>
                    <a:pt x="1667" y="5638"/>
                    <a:pt x="1715" y="5603"/>
                  </a:cubicBezTo>
                  <a:cubicBezTo>
                    <a:pt x="1834" y="5555"/>
                    <a:pt x="1905" y="5436"/>
                    <a:pt x="1882" y="5317"/>
                  </a:cubicBezTo>
                  <a:lnTo>
                    <a:pt x="1882" y="316"/>
                  </a:lnTo>
                  <a:cubicBezTo>
                    <a:pt x="1905" y="197"/>
                    <a:pt x="1834" y="102"/>
                    <a:pt x="1715" y="54"/>
                  </a:cubicBezTo>
                  <a:cubicBezTo>
                    <a:pt x="1667" y="18"/>
                    <a:pt x="1614"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2" name="Google Shape;11642;p93"/>
          <p:cNvGrpSpPr/>
          <p:nvPr/>
        </p:nvGrpSpPr>
        <p:grpSpPr>
          <a:xfrm>
            <a:off x="7044395" y="4003110"/>
            <a:ext cx="329736" cy="350055"/>
            <a:chOff x="5694756" y="4076475"/>
            <a:chExt cx="253858" cy="268550"/>
          </a:xfrm>
        </p:grpSpPr>
        <p:sp>
          <p:nvSpPr>
            <p:cNvPr id="11643" name="Google Shape;11643;p93"/>
            <p:cNvSpPr/>
            <p:nvPr/>
          </p:nvSpPr>
          <p:spPr>
            <a:xfrm>
              <a:off x="5694756" y="4170488"/>
              <a:ext cx="253858" cy="39754"/>
            </a:xfrm>
            <a:custGeom>
              <a:rect b="b" l="l" r="r" t="t"/>
              <a:pathLst>
                <a:path extrusionOk="0" h="29502" w="188043">
                  <a:moveTo>
                    <a:pt x="0" y="1"/>
                  </a:moveTo>
                  <a:lnTo>
                    <a:pt x="0" y="6229"/>
                  </a:lnTo>
                  <a:cubicBezTo>
                    <a:pt x="0" y="20269"/>
                    <a:pt x="11538" y="29502"/>
                    <a:pt x="23488" y="29502"/>
                  </a:cubicBezTo>
                  <a:cubicBezTo>
                    <a:pt x="29715" y="29502"/>
                    <a:pt x="36054" y="26995"/>
                    <a:pt x="40931" y="21356"/>
                  </a:cubicBezTo>
                  <a:cubicBezTo>
                    <a:pt x="45603" y="26695"/>
                    <a:pt x="52054" y="29365"/>
                    <a:pt x="58560" y="29365"/>
                  </a:cubicBezTo>
                  <a:cubicBezTo>
                    <a:pt x="65067" y="29365"/>
                    <a:pt x="71629" y="26695"/>
                    <a:pt x="76523" y="21356"/>
                  </a:cubicBezTo>
                  <a:cubicBezTo>
                    <a:pt x="80972" y="26695"/>
                    <a:pt x="87201" y="29365"/>
                    <a:pt x="93875" y="29365"/>
                  </a:cubicBezTo>
                  <a:cubicBezTo>
                    <a:pt x="100548" y="29365"/>
                    <a:pt x="107222" y="26250"/>
                    <a:pt x="111671" y="21356"/>
                  </a:cubicBezTo>
                  <a:cubicBezTo>
                    <a:pt x="116342" y="26695"/>
                    <a:pt x="122793" y="29365"/>
                    <a:pt x="129244" y="29365"/>
                  </a:cubicBezTo>
                  <a:cubicBezTo>
                    <a:pt x="135696" y="29365"/>
                    <a:pt x="142147" y="26695"/>
                    <a:pt x="146818" y="21356"/>
                  </a:cubicBezTo>
                  <a:cubicBezTo>
                    <a:pt x="151678" y="26975"/>
                    <a:pt x="158041" y="29484"/>
                    <a:pt x="164297" y="29484"/>
                  </a:cubicBezTo>
                  <a:cubicBezTo>
                    <a:pt x="176369" y="29484"/>
                    <a:pt x="188042" y="20143"/>
                    <a:pt x="187749" y="5785"/>
                  </a:cubicBezTo>
                  <a:lnTo>
                    <a:pt x="1877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3"/>
            <p:cNvSpPr/>
            <p:nvPr/>
          </p:nvSpPr>
          <p:spPr>
            <a:xfrm>
              <a:off x="5845510" y="4265810"/>
              <a:ext cx="39643" cy="79136"/>
            </a:xfrm>
            <a:custGeom>
              <a:rect b="b" l="l" r="r" t="t"/>
              <a:pathLst>
                <a:path extrusionOk="0" h="58728" w="29365">
                  <a:moveTo>
                    <a:pt x="1" y="1"/>
                  </a:moveTo>
                  <a:lnTo>
                    <a:pt x="1" y="58728"/>
                  </a:lnTo>
                  <a:lnTo>
                    <a:pt x="29364" y="58728"/>
                  </a:lnTo>
                  <a:lnTo>
                    <a:pt x="293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93"/>
            <p:cNvSpPr/>
            <p:nvPr/>
          </p:nvSpPr>
          <p:spPr>
            <a:xfrm>
              <a:off x="5758420" y="4265810"/>
              <a:ext cx="39643" cy="31176"/>
            </a:xfrm>
            <a:custGeom>
              <a:rect b="b" l="l" r="r" t="t"/>
              <a:pathLst>
                <a:path extrusionOk="0" h="23136" w="29365">
                  <a:moveTo>
                    <a:pt x="1" y="1"/>
                  </a:moveTo>
                  <a:lnTo>
                    <a:pt x="1" y="23136"/>
                  </a:lnTo>
                  <a:lnTo>
                    <a:pt x="29364" y="23136"/>
                  </a:lnTo>
                  <a:lnTo>
                    <a:pt x="293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93"/>
            <p:cNvSpPr/>
            <p:nvPr/>
          </p:nvSpPr>
          <p:spPr>
            <a:xfrm>
              <a:off x="5758300" y="4076475"/>
              <a:ext cx="126250" cy="31600"/>
            </a:xfrm>
            <a:custGeom>
              <a:rect b="b" l="l" r="r" t="t"/>
              <a:pathLst>
                <a:path extrusionOk="0" h="1264" w="5050">
                  <a:moveTo>
                    <a:pt x="334" y="1"/>
                  </a:moveTo>
                  <a:cubicBezTo>
                    <a:pt x="168" y="1"/>
                    <a:pt x="25" y="120"/>
                    <a:pt x="1" y="310"/>
                  </a:cubicBezTo>
                  <a:lnTo>
                    <a:pt x="1" y="1263"/>
                  </a:lnTo>
                  <a:lnTo>
                    <a:pt x="5050" y="1263"/>
                  </a:lnTo>
                  <a:lnTo>
                    <a:pt x="5050" y="310"/>
                  </a:lnTo>
                  <a:cubicBezTo>
                    <a:pt x="5026" y="120"/>
                    <a:pt x="4883" y="1"/>
                    <a:pt x="4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93"/>
            <p:cNvSpPr/>
            <p:nvPr/>
          </p:nvSpPr>
          <p:spPr>
            <a:xfrm>
              <a:off x="5699975" y="4124125"/>
              <a:ext cx="242925" cy="31575"/>
            </a:xfrm>
            <a:custGeom>
              <a:rect b="b" l="l" r="r" t="t"/>
              <a:pathLst>
                <a:path extrusionOk="0" h="1263" w="9717">
                  <a:moveTo>
                    <a:pt x="1405" y="0"/>
                  </a:moveTo>
                  <a:cubicBezTo>
                    <a:pt x="1310" y="0"/>
                    <a:pt x="1215" y="48"/>
                    <a:pt x="1167" y="119"/>
                  </a:cubicBezTo>
                  <a:lnTo>
                    <a:pt x="0" y="1262"/>
                  </a:lnTo>
                  <a:lnTo>
                    <a:pt x="9716" y="1262"/>
                  </a:lnTo>
                  <a:lnTo>
                    <a:pt x="8573" y="119"/>
                  </a:lnTo>
                  <a:cubicBezTo>
                    <a:pt x="8502" y="48"/>
                    <a:pt x="8407" y="0"/>
                    <a:pt x="8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3"/>
            <p:cNvSpPr/>
            <p:nvPr/>
          </p:nvSpPr>
          <p:spPr>
            <a:xfrm>
              <a:off x="5845225" y="4265225"/>
              <a:ext cx="39325" cy="79200"/>
            </a:xfrm>
            <a:custGeom>
              <a:rect b="b" l="l" r="r" t="t"/>
              <a:pathLst>
                <a:path extrusionOk="0" h="3168" w="1573">
                  <a:moveTo>
                    <a:pt x="1" y="0"/>
                  </a:moveTo>
                  <a:lnTo>
                    <a:pt x="1" y="3167"/>
                  </a:lnTo>
                  <a:lnTo>
                    <a:pt x="1573" y="3167"/>
                  </a:lnTo>
                  <a:lnTo>
                    <a:pt x="1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93"/>
            <p:cNvSpPr/>
            <p:nvPr/>
          </p:nvSpPr>
          <p:spPr>
            <a:xfrm>
              <a:off x="5758300" y="4265225"/>
              <a:ext cx="39325" cy="31575"/>
            </a:xfrm>
            <a:custGeom>
              <a:rect b="b" l="l" r="r" t="t"/>
              <a:pathLst>
                <a:path extrusionOk="0" h="1263" w="1573">
                  <a:moveTo>
                    <a:pt x="1" y="0"/>
                  </a:moveTo>
                  <a:lnTo>
                    <a:pt x="1" y="1262"/>
                  </a:lnTo>
                  <a:lnTo>
                    <a:pt x="1573" y="1262"/>
                  </a:lnTo>
                  <a:lnTo>
                    <a:pt x="1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93"/>
            <p:cNvSpPr/>
            <p:nvPr/>
          </p:nvSpPr>
          <p:spPr>
            <a:xfrm>
              <a:off x="5711275" y="4219975"/>
              <a:ext cx="220300" cy="125050"/>
            </a:xfrm>
            <a:custGeom>
              <a:rect b="b" l="l" r="r" t="t"/>
              <a:pathLst>
                <a:path extrusionOk="0" h="5002" w="8812">
                  <a:moveTo>
                    <a:pt x="3787" y="1191"/>
                  </a:moveTo>
                  <a:cubicBezTo>
                    <a:pt x="3954" y="1191"/>
                    <a:pt x="4097" y="1334"/>
                    <a:pt x="4097" y="1500"/>
                  </a:cubicBezTo>
                  <a:lnTo>
                    <a:pt x="4097" y="3382"/>
                  </a:lnTo>
                  <a:cubicBezTo>
                    <a:pt x="4097" y="3549"/>
                    <a:pt x="3954" y="3691"/>
                    <a:pt x="3787" y="3715"/>
                  </a:cubicBezTo>
                  <a:lnTo>
                    <a:pt x="1596" y="3715"/>
                  </a:lnTo>
                  <a:cubicBezTo>
                    <a:pt x="1429" y="3715"/>
                    <a:pt x="1287" y="3572"/>
                    <a:pt x="1287" y="3382"/>
                  </a:cubicBezTo>
                  <a:lnTo>
                    <a:pt x="1287" y="1500"/>
                  </a:lnTo>
                  <a:cubicBezTo>
                    <a:pt x="1287" y="1334"/>
                    <a:pt x="1429" y="1191"/>
                    <a:pt x="1596" y="1191"/>
                  </a:cubicBezTo>
                  <a:close/>
                  <a:moveTo>
                    <a:pt x="1572" y="0"/>
                  </a:moveTo>
                  <a:cubicBezTo>
                    <a:pt x="1287" y="172"/>
                    <a:pt x="966" y="257"/>
                    <a:pt x="643" y="257"/>
                  </a:cubicBezTo>
                  <a:cubicBezTo>
                    <a:pt x="427" y="257"/>
                    <a:pt x="210" y="219"/>
                    <a:pt x="1" y="143"/>
                  </a:cubicBezTo>
                  <a:lnTo>
                    <a:pt x="1" y="4692"/>
                  </a:lnTo>
                  <a:cubicBezTo>
                    <a:pt x="1" y="4858"/>
                    <a:pt x="143" y="5001"/>
                    <a:pt x="334" y="5001"/>
                  </a:cubicBezTo>
                  <a:lnTo>
                    <a:pt x="4716" y="5001"/>
                  </a:lnTo>
                  <a:lnTo>
                    <a:pt x="4716" y="1500"/>
                  </a:lnTo>
                  <a:cubicBezTo>
                    <a:pt x="4716" y="1334"/>
                    <a:pt x="4859" y="1191"/>
                    <a:pt x="5025" y="1191"/>
                  </a:cubicBezTo>
                  <a:lnTo>
                    <a:pt x="7240" y="1191"/>
                  </a:lnTo>
                  <a:cubicBezTo>
                    <a:pt x="7407" y="1191"/>
                    <a:pt x="7550" y="1334"/>
                    <a:pt x="7550" y="1500"/>
                  </a:cubicBezTo>
                  <a:lnTo>
                    <a:pt x="7550" y="4977"/>
                  </a:lnTo>
                  <a:lnTo>
                    <a:pt x="8502" y="4977"/>
                  </a:lnTo>
                  <a:cubicBezTo>
                    <a:pt x="8669" y="4977"/>
                    <a:pt x="8812" y="4834"/>
                    <a:pt x="8812" y="4668"/>
                  </a:cubicBezTo>
                  <a:lnTo>
                    <a:pt x="8812" y="143"/>
                  </a:lnTo>
                  <a:cubicBezTo>
                    <a:pt x="8598" y="214"/>
                    <a:pt x="8383" y="238"/>
                    <a:pt x="8169" y="238"/>
                  </a:cubicBezTo>
                  <a:cubicBezTo>
                    <a:pt x="7836" y="238"/>
                    <a:pt x="7526" y="167"/>
                    <a:pt x="7240" y="0"/>
                  </a:cubicBezTo>
                  <a:cubicBezTo>
                    <a:pt x="6942" y="167"/>
                    <a:pt x="6615" y="250"/>
                    <a:pt x="6291" y="250"/>
                  </a:cubicBezTo>
                  <a:cubicBezTo>
                    <a:pt x="5966" y="250"/>
                    <a:pt x="5645" y="167"/>
                    <a:pt x="5359" y="0"/>
                  </a:cubicBezTo>
                  <a:cubicBezTo>
                    <a:pt x="5073" y="167"/>
                    <a:pt x="4740" y="238"/>
                    <a:pt x="4406" y="238"/>
                  </a:cubicBezTo>
                  <a:cubicBezTo>
                    <a:pt x="4073" y="238"/>
                    <a:pt x="3739" y="167"/>
                    <a:pt x="3454" y="0"/>
                  </a:cubicBezTo>
                  <a:cubicBezTo>
                    <a:pt x="3168" y="167"/>
                    <a:pt x="2846" y="250"/>
                    <a:pt x="2522" y="250"/>
                  </a:cubicBezTo>
                  <a:cubicBezTo>
                    <a:pt x="2197" y="250"/>
                    <a:pt x="1870" y="167"/>
                    <a:pt x="1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1" name="Google Shape;11651;p93"/>
          <p:cNvGrpSpPr/>
          <p:nvPr/>
        </p:nvGrpSpPr>
        <p:grpSpPr>
          <a:xfrm>
            <a:off x="7784436" y="4003110"/>
            <a:ext cx="350183" cy="349501"/>
            <a:chOff x="6264500" y="4076475"/>
            <a:chExt cx="269600" cy="268125"/>
          </a:xfrm>
        </p:grpSpPr>
        <p:sp>
          <p:nvSpPr>
            <p:cNvPr id="11652" name="Google Shape;11652;p93"/>
            <p:cNvSpPr/>
            <p:nvPr/>
          </p:nvSpPr>
          <p:spPr>
            <a:xfrm>
              <a:off x="6264500" y="4243375"/>
              <a:ext cx="118800" cy="101225"/>
            </a:xfrm>
            <a:custGeom>
              <a:rect b="b" l="l" r="r" t="t"/>
              <a:pathLst>
                <a:path extrusionOk="0" h="4049" w="4752">
                  <a:moveTo>
                    <a:pt x="2468" y="1"/>
                  </a:moveTo>
                  <a:cubicBezTo>
                    <a:pt x="2092" y="1"/>
                    <a:pt x="1700" y="153"/>
                    <a:pt x="1353" y="517"/>
                  </a:cubicBezTo>
                  <a:cubicBezTo>
                    <a:pt x="805" y="1065"/>
                    <a:pt x="114" y="3303"/>
                    <a:pt x="43" y="3684"/>
                  </a:cubicBezTo>
                  <a:cubicBezTo>
                    <a:pt x="0" y="3876"/>
                    <a:pt x="148" y="4049"/>
                    <a:pt x="334" y="4049"/>
                  </a:cubicBezTo>
                  <a:cubicBezTo>
                    <a:pt x="355" y="4049"/>
                    <a:pt x="378" y="4046"/>
                    <a:pt x="400" y="4041"/>
                  </a:cubicBezTo>
                  <a:cubicBezTo>
                    <a:pt x="781" y="3970"/>
                    <a:pt x="3020" y="3279"/>
                    <a:pt x="3567" y="2755"/>
                  </a:cubicBezTo>
                  <a:cubicBezTo>
                    <a:pt x="4751" y="1608"/>
                    <a:pt x="3692" y="1"/>
                    <a:pt x="24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3"/>
            <p:cNvSpPr/>
            <p:nvPr/>
          </p:nvSpPr>
          <p:spPr>
            <a:xfrm>
              <a:off x="6328075" y="4140625"/>
              <a:ext cx="44675" cy="43050"/>
            </a:xfrm>
            <a:custGeom>
              <a:rect b="b" l="l" r="r" t="t"/>
              <a:pathLst>
                <a:path extrusionOk="0" h="1722" w="1787">
                  <a:moveTo>
                    <a:pt x="1630" y="1"/>
                  </a:moveTo>
                  <a:cubicBezTo>
                    <a:pt x="1068" y="1"/>
                    <a:pt x="536" y="234"/>
                    <a:pt x="143" y="626"/>
                  </a:cubicBezTo>
                  <a:cubicBezTo>
                    <a:pt x="0" y="745"/>
                    <a:pt x="0" y="959"/>
                    <a:pt x="143" y="1079"/>
                  </a:cubicBezTo>
                  <a:lnTo>
                    <a:pt x="762" y="1721"/>
                  </a:lnTo>
                  <a:cubicBezTo>
                    <a:pt x="1048" y="1102"/>
                    <a:pt x="1382" y="531"/>
                    <a:pt x="1786" y="7"/>
                  </a:cubicBezTo>
                  <a:cubicBezTo>
                    <a:pt x="1734" y="3"/>
                    <a:pt x="1682" y="1"/>
                    <a:pt x="1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93"/>
            <p:cNvSpPr/>
            <p:nvPr/>
          </p:nvSpPr>
          <p:spPr>
            <a:xfrm>
              <a:off x="6426900" y="4237225"/>
              <a:ext cx="43500" cy="43950"/>
            </a:xfrm>
            <a:custGeom>
              <a:rect b="b" l="l" r="r" t="t"/>
              <a:pathLst>
                <a:path extrusionOk="0" h="1758" w="1740">
                  <a:moveTo>
                    <a:pt x="1715" y="1"/>
                  </a:moveTo>
                  <a:lnTo>
                    <a:pt x="1715" y="1"/>
                  </a:lnTo>
                  <a:cubicBezTo>
                    <a:pt x="1167" y="406"/>
                    <a:pt x="596" y="739"/>
                    <a:pt x="1" y="1025"/>
                  </a:cubicBezTo>
                  <a:lnTo>
                    <a:pt x="620" y="1668"/>
                  </a:lnTo>
                  <a:cubicBezTo>
                    <a:pt x="679" y="1727"/>
                    <a:pt x="763" y="1757"/>
                    <a:pt x="846" y="1757"/>
                  </a:cubicBezTo>
                  <a:cubicBezTo>
                    <a:pt x="929" y="1757"/>
                    <a:pt x="1013" y="1727"/>
                    <a:pt x="1072" y="1668"/>
                  </a:cubicBezTo>
                  <a:cubicBezTo>
                    <a:pt x="1501" y="1215"/>
                    <a:pt x="1739" y="620"/>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93"/>
            <p:cNvSpPr/>
            <p:nvPr/>
          </p:nvSpPr>
          <p:spPr>
            <a:xfrm>
              <a:off x="6455475" y="4076475"/>
              <a:ext cx="78625" cy="78025"/>
            </a:xfrm>
            <a:custGeom>
              <a:rect b="b" l="l" r="r" t="t"/>
              <a:pathLst>
                <a:path extrusionOk="0" h="3121" w="3145">
                  <a:moveTo>
                    <a:pt x="2811" y="1"/>
                  </a:moveTo>
                  <a:cubicBezTo>
                    <a:pt x="1834" y="1"/>
                    <a:pt x="882" y="191"/>
                    <a:pt x="1" y="596"/>
                  </a:cubicBezTo>
                  <a:lnTo>
                    <a:pt x="2525" y="3121"/>
                  </a:lnTo>
                  <a:cubicBezTo>
                    <a:pt x="2930" y="2239"/>
                    <a:pt x="3144" y="1263"/>
                    <a:pt x="3120" y="310"/>
                  </a:cubicBezTo>
                  <a:cubicBezTo>
                    <a:pt x="3120" y="120"/>
                    <a:pt x="2977" y="1"/>
                    <a:pt x="2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3"/>
            <p:cNvSpPr/>
            <p:nvPr/>
          </p:nvSpPr>
          <p:spPr>
            <a:xfrm>
              <a:off x="6426300" y="4165350"/>
              <a:ext cx="20875" cy="15350"/>
            </a:xfrm>
            <a:custGeom>
              <a:rect b="b" l="l" r="r" t="t"/>
              <a:pathLst>
                <a:path extrusionOk="0" h="614" w="835">
                  <a:moveTo>
                    <a:pt x="426" y="0"/>
                  </a:moveTo>
                  <a:cubicBezTo>
                    <a:pt x="346" y="0"/>
                    <a:pt x="263" y="30"/>
                    <a:pt x="191" y="90"/>
                  </a:cubicBezTo>
                  <a:cubicBezTo>
                    <a:pt x="1" y="280"/>
                    <a:pt x="144" y="613"/>
                    <a:pt x="429" y="613"/>
                  </a:cubicBezTo>
                  <a:cubicBezTo>
                    <a:pt x="715" y="613"/>
                    <a:pt x="834" y="280"/>
                    <a:pt x="644" y="90"/>
                  </a:cubicBezTo>
                  <a:cubicBezTo>
                    <a:pt x="584" y="30"/>
                    <a:pt x="507" y="0"/>
                    <a:pt x="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93"/>
            <p:cNvSpPr/>
            <p:nvPr/>
          </p:nvSpPr>
          <p:spPr>
            <a:xfrm>
              <a:off x="6366175" y="4099700"/>
              <a:ext cx="144700" cy="144100"/>
            </a:xfrm>
            <a:custGeom>
              <a:rect b="b" l="l" r="r" t="t"/>
              <a:pathLst>
                <a:path extrusionOk="0" h="5764" w="5788">
                  <a:moveTo>
                    <a:pt x="2841" y="1986"/>
                  </a:moveTo>
                  <a:cubicBezTo>
                    <a:pt x="3073" y="1986"/>
                    <a:pt x="3309" y="2071"/>
                    <a:pt x="3501" y="2263"/>
                  </a:cubicBezTo>
                  <a:cubicBezTo>
                    <a:pt x="3858" y="2644"/>
                    <a:pt x="3858" y="3239"/>
                    <a:pt x="3501" y="3597"/>
                  </a:cubicBezTo>
                  <a:cubicBezTo>
                    <a:pt x="3307" y="3791"/>
                    <a:pt x="3066" y="3879"/>
                    <a:pt x="2831" y="3879"/>
                  </a:cubicBezTo>
                  <a:cubicBezTo>
                    <a:pt x="2346" y="3879"/>
                    <a:pt x="1882" y="3507"/>
                    <a:pt x="1882" y="2930"/>
                  </a:cubicBezTo>
                  <a:cubicBezTo>
                    <a:pt x="1882" y="2365"/>
                    <a:pt x="2352" y="1986"/>
                    <a:pt x="2841" y="1986"/>
                  </a:cubicBezTo>
                  <a:close/>
                  <a:moveTo>
                    <a:pt x="2977" y="1"/>
                  </a:moveTo>
                  <a:cubicBezTo>
                    <a:pt x="1715" y="787"/>
                    <a:pt x="691" y="1906"/>
                    <a:pt x="0" y="3216"/>
                  </a:cubicBezTo>
                  <a:lnTo>
                    <a:pt x="2549" y="5764"/>
                  </a:lnTo>
                  <a:cubicBezTo>
                    <a:pt x="3882" y="5073"/>
                    <a:pt x="5002" y="4049"/>
                    <a:pt x="5787" y="2787"/>
                  </a:cubicBezTo>
                  <a:lnTo>
                    <a:pt x="297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93"/>
            <p:cNvSpPr/>
            <p:nvPr/>
          </p:nvSpPr>
          <p:spPr>
            <a:xfrm>
              <a:off x="6339375" y="4195550"/>
              <a:ext cx="75650" cy="74300"/>
            </a:xfrm>
            <a:custGeom>
              <a:rect b="b" l="l" r="r" t="t"/>
              <a:pathLst>
                <a:path extrusionOk="0" h="2972" w="3026">
                  <a:moveTo>
                    <a:pt x="787" y="1"/>
                  </a:moveTo>
                  <a:lnTo>
                    <a:pt x="120" y="668"/>
                  </a:lnTo>
                  <a:cubicBezTo>
                    <a:pt x="1" y="787"/>
                    <a:pt x="1" y="977"/>
                    <a:pt x="120" y="1096"/>
                  </a:cubicBezTo>
                  <a:lnTo>
                    <a:pt x="1906" y="2882"/>
                  </a:lnTo>
                  <a:cubicBezTo>
                    <a:pt x="1966" y="2942"/>
                    <a:pt x="2049" y="2972"/>
                    <a:pt x="2132" y="2972"/>
                  </a:cubicBezTo>
                  <a:cubicBezTo>
                    <a:pt x="2216" y="2972"/>
                    <a:pt x="2299" y="2942"/>
                    <a:pt x="2358" y="2882"/>
                  </a:cubicBezTo>
                  <a:lnTo>
                    <a:pt x="3025" y="2216"/>
                  </a:lnTo>
                  <a:lnTo>
                    <a:pt x="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9" name="Google Shape;11659;p93"/>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
        <p:nvSpPr>
          <p:cNvPr id="11660" name="Google Shape;11660;p9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Premium Icons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64" name="Shape 11664"/>
        <p:cNvGrpSpPr/>
        <p:nvPr/>
      </p:nvGrpSpPr>
      <p:grpSpPr>
        <a:xfrm>
          <a:off x="0" y="0"/>
          <a:ext cx="0" cy="0"/>
          <a:chOff x="0" y="0"/>
          <a:chExt cx="0" cy="0"/>
        </a:xfrm>
      </p:grpSpPr>
      <p:sp>
        <p:nvSpPr>
          <p:cNvPr id="11665" name="Google Shape;11665;p94"/>
          <p:cNvSpPr/>
          <p:nvPr/>
        </p:nvSpPr>
        <p:spPr>
          <a:xfrm>
            <a:off x="3286742" y="1770000"/>
            <a:ext cx="75972" cy="76004"/>
          </a:xfrm>
          <a:custGeom>
            <a:rect b="b" l="l" r="r" t="t"/>
            <a:pathLst>
              <a:path extrusionOk="0" h="2335" w="2334">
                <a:moveTo>
                  <a:pt x="2334" y="1"/>
                </a:moveTo>
                <a:lnTo>
                  <a:pt x="0" y="2334"/>
                </a:lnTo>
                <a:lnTo>
                  <a:pt x="2334" y="2334"/>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66" name="Google Shape;11666;p94"/>
          <p:cNvGrpSpPr/>
          <p:nvPr/>
        </p:nvGrpSpPr>
        <p:grpSpPr>
          <a:xfrm>
            <a:off x="6285540" y="4003061"/>
            <a:ext cx="349710" cy="349784"/>
            <a:chOff x="6281267" y="4151023"/>
            <a:chExt cx="348838" cy="348877"/>
          </a:xfrm>
        </p:grpSpPr>
        <p:sp>
          <p:nvSpPr>
            <p:cNvPr id="11667" name="Google Shape;11667;p94"/>
            <p:cNvSpPr/>
            <p:nvPr/>
          </p:nvSpPr>
          <p:spPr>
            <a:xfrm>
              <a:off x="6440181" y="4299878"/>
              <a:ext cx="32583" cy="22492"/>
            </a:xfrm>
            <a:custGeom>
              <a:rect b="b" l="l" r="r" t="t"/>
              <a:pathLst>
                <a:path extrusionOk="0" h="691" w="1001">
                  <a:moveTo>
                    <a:pt x="0" y="0"/>
                  </a:moveTo>
                  <a:lnTo>
                    <a:pt x="0" y="691"/>
                  </a:lnTo>
                  <a:lnTo>
                    <a:pt x="1001" y="691"/>
                  </a:lnTo>
                  <a:lnTo>
                    <a:pt x="1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94"/>
            <p:cNvSpPr/>
            <p:nvPr/>
          </p:nvSpPr>
          <p:spPr>
            <a:xfrm>
              <a:off x="6395228" y="4199101"/>
              <a:ext cx="120956" cy="81408"/>
            </a:xfrm>
            <a:custGeom>
              <a:rect b="b" l="l" r="r" t="t"/>
              <a:pathLst>
                <a:path extrusionOk="0" h="2501" w="3716">
                  <a:moveTo>
                    <a:pt x="1858" y="0"/>
                  </a:moveTo>
                  <a:cubicBezTo>
                    <a:pt x="500" y="0"/>
                    <a:pt x="0" y="1786"/>
                    <a:pt x="1143" y="2501"/>
                  </a:cubicBezTo>
                  <a:lnTo>
                    <a:pt x="1548" y="2501"/>
                  </a:lnTo>
                  <a:lnTo>
                    <a:pt x="1548" y="1239"/>
                  </a:lnTo>
                  <a:lnTo>
                    <a:pt x="2167" y="1239"/>
                  </a:lnTo>
                  <a:lnTo>
                    <a:pt x="2167" y="2501"/>
                  </a:lnTo>
                  <a:lnTo>
                    <a:pt x="2572" y="2501"/>
                  </a:lnTo>
                  <a:cubicBezTo>
                    <a:pt x="3715" y="1786"/>
                    <a:pt x="3215"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4"/>
            <p:cNvSpPr/>
            <p:nvPr/>
          </p:nvSpPr>
          <p:spPr>
            <a:xfrm>
              <a:off x="6281267" y="4151023"/>
              <a:ext cx="348838" cy="218638"/>
            </a:xfrm>
            <a:custGeom>
              <a:rect b="b" l="l" r="r" t="t"/>
              <a:pathLst>
                <a:path extrusionOk="0" h="6717" w="10717">
                  <a:moveTo>
                    <a:pt x="2168" y="1025"/>
                  </a:moveTo>
                  <a:lnTo>
                    <a:pt x="3168" y="1549"/>
                  </a:lnTo>
                  <a:lnTo>
                    <a:pt x="2882" y="2097"/>
                  </a:lnTo>
                  <a:lnTo>
                    <a:pt x="1858" y="1573"/>
                  </a:lnTo>
                  <a:lnTo>
                    <a:pt x="2168" y="1025"/>
                  </a:lnTo>
                  <a:close/>
                  <a:moveTo>
                    <a:pt x="8574" y="1025"/>
                  </a:moveTo>
                  <a:lnTo>
                    <a:pt x="8883" y="1573"/>
                  </a:lnTo>
                  <a:lnTo>
                    <a:pt x="7859" y="2097"/>
                  </a:lnTo>
                  <a:lnTo>
                    <a:pt x="7573" y="1549"/>
                  </a:lnTo>
                  <a:lnTo>
                    <a:pt x="8574" y="1025"/>
                  </a:lnTo>
                  <a:close/>
                  <a:moveTo>
                    <a:pt x="2763" y="2549"/>
                  </a:moveTo>
                  <a:lnTo>
                    <a:pt x="2763" y="3192"/>
                  </a:lnTo>
                  <a:lnTo>
                    <a:pt x="1596" y="3192"/>
                  </a:lnTo>
                  <a:lnTo>
                    <a:pt x="1596" y="2549"/>
                  </a:lnTo>
                  <a:close/>
                  <a:moveTo>
                    <a:pt x="9145" y="2549"/>
                  </a:moveTo>
                  <a:lnTo>
                    <a:pt x="9145" y="3192"/>
                  </a:lnTo>
                  <a:lnTo>
                    <a:pt x="7978" y="3192"/>
                  </a:lnTo>
                  <a:lnTo>
                    <a:pt x="7978" y="2549"/>
                  </a:lnTo>
                  <a:close/>
                  <a:moveTo>
                    <a:pt x="2882" y="3621"/>
                  </a:moveTo>
                  <a:lnTo>
                    <a:pt x="3168" y="4192"/>
                  </a:lnTo>
                  <a:lnTo>
                    <a:pt x="2168" y="4716"/>
                  </a:lnTo>
                  <a:lnTo>
                    <a:pt x="1858" y="4145"/>
                  </a:lnTo>
                  <a:lnTo>
                    <a:pt x="2882" y="3621"/>
                  </a:lnTo>
                  <a:close/>
                  <a:moveTo>
                    <a:pt x="7859" y="3621"/>
                  </a:moveTo>
                  <a:lnTo>
                    <a:pt x="8859" y="4145"/>
                  </a:lnTo>
                  <a:lnTo>
                    <a:pt x="8574" y="4716"/>
                  </a:lnTo>
                  <a:lnTo>
                    <a:pt x="7550" y="4192"/>
                  </a:lnTo>
                  <a:lnTo>
                    <a:pt x="7859" y="3621"/>
                  </a:lnTo>
                  <a:close/>
                  <a:moveTo>
                    <a:pt x="5359" y="858"/>
                  </a:moveTo>
                  <a:cubicBezTo>
                    <a:pt x="7288" y="858"/>
                    <a:pt x="8074" y="3335"/>
                    <a:pt x="6478" y="4454"/>
                  </a:cubicBezTo>
                  <a:lnTo>
                    <a:pt x="6478" y="5907"/>
                  </a:lnTo>
                  <a:lnTo>
                    <a:pt x="4239" y="5907"/>
                  </a:lnTo>
                  <a:lnTo>
                    <a:pt x="4239" y="4454"/>
                  </a:lnTo>
                  <a:cubicBezTo>
                    <a:pt x="2644" y="3335"/>
                    <a:pt x="3430" y="858"/>
                    <a:pt x="5359" y="858"/>
                  </a:cubicBezTo>
                  <a:close/>
                  <a:moveTo>
                    <a:pt x="0" y="1"/>
                  </a:moveTo>
                  <a:lnTo>
                    <a:pt x="0" y="6717"/>
                  </a:lnTo>
                  <a:lnTo>
                    <a:pt x="10717" y="671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4"/>
            <p:cNvSpPr/>
            <p:nvPr/>
          </p:nvSpPr>
          <p:spPr>
            <a:xfrm>
              <a:off x="6281267" y="4389784"/>
              <a:ext cx="348838" cy="110117"/>
            </a:xfrm>
            <a:custGeom>
              <a:rect b="b" l="l" r="r" t="t"/>
              <a:pathLst>
                <a:path extrusionOk="0" h="3383" w="10717">
                  <a:moveTo>
                    <a:pt x="0" y="1"/>
                  </a:moveTo>
                  <a:lnTo>
                    <a:pt x="0" y="1596"/>
                  </a:lnTo>
                  <a:lnTo>
                    <a:pt x="4001" y="1596"/>
                  </a:lnTo>
                  <a:lnTo>
                    <a:pt x="4001" y="1977"/>
                  </a:lnTo>
                  <a:cubicBezTo>
                    <a:pt x="4001" y="2406"/>
                    <a:pt x="3668" y="2739"/>
                    <a:pt x="3239" y="2739"/>
                  </a:cubicBezTo>
                  <a:lnTo>
                    <a:pt x="2263" y="2739"/>
                  </a:lnTo>
                  <a:lnTo>
                    <a:pt x="2263" y="3382"/>
                  </a:lnTo>
                  <a:lnTo>
                    <a:pt x="8455" y="3382"/>
                  </a:lnTo>
                  <a:lnTo>
                    <a:pt x="8455" y="2763"/>
                  </a:lnTo>
                  <a:lnTo>
                    <a:pt x="7502" y="2763"/>
                  </a:lnTo>
                  <a:cubicBezTo>
                    <a:pt x="7073" y="2763"/>
                    <a:pt x="6716" y="2406"/>
                    <a:pt x="6740" y="1977"/>
                  </a:cubicBezTo>
                  <a:lnTo>
                    <a:pt x="6740" y="1596"/>
                  </a:lnTo>
                  <a:lnTo>
                    <a:pt x="10717" y="1596"/>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94"/>
          <p:cNvGrpSpPr/>
          <p:nvPr/>
        </p:nvGrpSpPr>
        <p:grpSpPr>
          <a:xfrm>
            <a:off x="7804020" y="4003061"/>
            <a:ext cx="335746" cy="349778"/>
            <a:chOff x="7795960" y="4151023"/>
            <a:chExt cx="334909" cy="348871"/>
          </a:xfrm>
        </p:grpSpPr>
        <p:sp>
          <p:nvSpPr>
            <p:cNvPr id="11672" name="Google Shape;11672;p94"/>
            <p:cNvSpPr/>
            <p:nvPr/>
          </p:nvSpPr>
          <p:spPr>
            <a:xfrm>
              <a:off x="7857221" y="4296786"/>
              <a:ext cx="273648" cy="134106"/>
            </a:xfrm>
            <a:custGeom>
              <a:rect b="b" l="l" r="r" t="t"/>
              <a:pathLst>
                <a:path extrusionOk="0" h="4120" w="8407">
                  <a:moveTo>
                    <a:pt x="1858" y="714"/>
                  </a:moveTo>
                  <a:cubicBezTo>
                    <a:pt x="2334" y="714"/>
                    <a:pt x="2739" y="1072"/>
                    <a:pt x="2810" y="1548"/>
                  </a:cubicBezTo>
                  <a:cubicBezTo>
                    <a:pt x="2858" y="2096"/>
                    <a:pt x="2429" y="2548"/>
                    <a:pt x="1882" y="2548"/>
                  </a:cubicBezTo>
                  <a:lnTo>
                    <a:pt x="1501" y="2548"/>
                  </a:lnTo>
                  <a:lnTo>
                    <a:pt x="1501" y="3453"/>
                  </a:lnTo>
                  <a:lnTo>
                    <a:pt x="881" y="3453"/>
                  </a:lnTo>
                  <a:lnTo>
                    <a:pt x="881" y="714"/>
                  </a:lnTo>
                  <a:close/>
                  <a:moveTo>
                    <a:pt x="4287" y="714"/>
                  </a:moveTo>
                  <a:cubicBezTo>
                    <a:pt x="4811" y="714"/>
                    <a:pt x="5216" y="1119"/>
                    <a:pt x="5216" y="1643"/>
                  </a:cubicBezTo>
                  <a:lnTo>
                    <a:pt x="5216" y="2524"/>
                  </a:lnTo>
                  <a:cubicBezTo>
                    <a:pt x="5216" y="3048"/>
                    <a:pt x="4811" y="3453"/>
                    <a:pt x="4287" y="3453"/>
                  </a:cubicBezTo>
                  <a:lnTo>
                    <a:pt x="3287" y="3453"/>
                  </a:lnTo>
                  <a:lnTo>
                    <a:pt x="3287" y="714"/>
                  </a:lnTo>
                  <a:close/>
                  <a:moveTo>
                    <a:pt x="7502" y="714"/>
                  </a:moveTo>
                  <a:lnTo>
                    <a:pt x="7502" y="1334"/>
                  </a:lnTo>
                  <a:lnTo>
                    <a:pt x="6406" y="1334"/>
                  </a:lnTo>
                  <a:lnTo>
                    <a:pt x="6406" y="1929"/>
                  </a:lnTo>
                  <a:lnTo>
                    <a:pt x="7264" y="1929"/>
                  </a:lnTo>
                  <a:lnTo>
                    <a:pt x="7264" y="2572"/>
                  </a:lnTo>
                  <a:lnTo>
                    <a:pt x="6406" y="2572"/>
                  </a:lnTo>
                  <a:lnTo>
                    <a:pt x="6406" y="3453"/>
                  </a:lnTo>
                  <a:lnTo>
                    <a:pt x="5787" y="3453"/>
                  </a:lnTo>
                  <a:lnTo>
                    <a:pt x="5787" y="714"/>
                  </a:lnTo>
                  <a:close/>
                  <a:moveTo>
                    <a:pt x="0" y="0"/>
                  </a:moveTo>
                  <a:lnTo>
                    <a:pt x="0" y="4120"/>
                  </a:lnTo>
                  <a:lnTo>
                    <a:pt x="8407" y="4120"/>
                  </a:lnTo>
                  <a:lnTo>
                    <a:pt x="840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4"/>
            <p:cNvSpPr/>
            <p:nvPr/>
          </p:nvSpPr>
          <p:spPr>
            <a:xfrm>
              <a:off x="7906829" y="4340176"/>
              <a:ext cx="22525" cy="19400"/>
            </a:xfrm>
            <a:custGeom>
              <a:rect b="b" l="l" r="r" t="t"/>
              <a:pathLst>
                <a:path extrusionOk="0" h="596" w="692">
                  <a:moveTo>
                    <a:pt x="0" y="1"/>
                  </a:moveTo>
                  <a:lnTo>
                    <a:pt x="0" y="596"/>
                  </a:lnTo>
                  <a:lnTo>
                    <a:pt x="358" y="596"/>
                  </a:lnTo>
                  <a:cubicBezTo>
                    <a:pt x="548" y="596"/>
                    <a:pt x="691" y="453"/>
                    <a:pt x="667" y="263"/>
                  </a:cubicBezTo>
                  <a:cubicBezTo>
                    <a:pt x="643" y="120"/>
                    <a:pt x="50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4"/>
            <p:cNvSpPr/>
            <p:nvPr/>
          </p:nvSpPr>
          <p:spPr>
            <a:xfrm>
              <a:off x="7985114" y="4340176"/>
              <a:ext cx="21743" cy="47328"/>
            </a:xfrm>
            <a:custGeom>
              <a:rect b="b" l="l" r="r" t="t"/>
              <a:pathLst>
                <a:path extrusionOk="0" h="1454" w="668">
                  <a:moveTo>
                    <a:pt x="1" y="1"/>
                  </a:moveTo>
                  <a:lnTo>
                    <a:pt x="1" y="1453"/>
                  </a:lnTo>
                  <a:lnTo>
                    <a:pt x="358" y="1453"/>
                  </a:lnTo>
                  <a:cubicBezTo>
                    <a:pt x="525" y="1453"/>
                    <a:pt x="668" y="1310"/>
                    <a:pt x="668" y="1168"/>
                  </a:cubicBezTo>
                  <a:lnTo>
                    <a:pt x="668" y="286"/>
                  </a:lnTo>
                  <a:cubicBezTo>
                    <a:pt x="668" y="120"/>
                    <a:pt x="525"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94"/>
            <p:cNvSpPr/>
            <p:nvPr/>
          </p:nvSpPr>
          <p:spPr>
            <a:xfrm>
              <a:off x="7796741" y="4151023"/>
              <a:ext cx="260498" cy="348871"/>
            </a:xfrm>
            <a:custGeom>
              <a:rect b="b" l="l" r="r" t="t"/>
              <a:pathLst>
                <a:path extrusionOk="0" h="10718" w="8003">
                  <a:moveTo>
                    <a:pt x="6574" y="2382"/>
                  </a:moveTo>
                  <a:lnTo>
                    <a:pt x="6574" y="3002"/>
                  </a:lnTo>
                  <a:lnTo>
                    <a:pt x="3716" y="3002"/>
                  </a:lnTo>
                  <a:lnTo>
                    <a:pt x="3716" y="2382"/>
                  </a:lnTo>
                  <a:close/>
                  <a:moveTo>
                    <a:pt x="2954" y="1"/>
                  </a:moveTo>
                  <a:lnTo>
                    <a:pt x="2954" y="2954"/>
                  </a:lnTo>
                  <a:lnTo>
                    <a:pt x="1" y="2954"/>
                  </a:lnTo>
                  <a:lnTo>
                    <a:pt x="1" y="10717"/>
                  </a:lnTo>
                  <a:lnTo>
                    <a:pt x="8002" y="10717"/>
                  </a:lnTo>
                  <a:lnTo>
                    <a:pt x="8002" y="9241"/>
                  </a:lnTo>
                  <a:lnTo>
                    <a:pt x="1263" y="9241"/>
                  </a:lnTo>
                  <a:lnTo>
                    <a:pt x="1263" y="3859"/>
                  </a:lnTo>
                  <a:lnTo>
                    <a:pt x="8002" y="3859"/>
                  </a:lnTo>
                  <a:lnTo>
                    <a:pt x="800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94"/>
            <p:cNvSpPr/>
            <p:nvPr/>
          </p:nvSpPr>
          <p:spPr>
            <a:xfrm>
              <a:off x="7795960" y="4151023"/>
              <a:ext cx="76004" cy="76004"/>
            </a:xfrm>
            <a:custGeom>
              <a:rect b="b" l="l" r="r" t="t"/>
              <a:pathLst>
                <a:path extrusionOk="0" h="2335" w="2335">
                  <a:moveTo>
                    <a:pt x="2335" y="1"/>
                  </a:moveTo>
                  <a:lnTo>
                    <a:pt x="1" y="2335"/>
                  </a:lnTo>
                  <a:lnTo>
                    <a:pt x="2335" y="2335"/>
                  </a:lnTo>
                  <a:lnTo>
                    <a:pt x="233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94"/>
          <p:cNvGrpSpPr/>
          <p:nvPr/>
        </p:nvGrpSpPr>
        <p:grpSpPr>
          <a:xfrm>
            <a:off x="7041664" y="1788845"/>
            <a:ext cx="349743" cy="309344"/>
            <a:chOff x="7035505" y="1942549"/>
            <a:chExt cx="348871" cy="308541"/>
          </a:xfrm>
        </p:grpSpPr>
        <p:sp>
          <p:nvSpPr>
            <p:cNvPr id="11678" name="Google Shape;11678;p94"/>
            <p:cNvSpPr/>
            <p:nvPr/>
          </p:nvSpPr>
          <p:spPr>
            <a:xfrm>
              <a:off x="7035505" y="1942549"/>
              <a:ext cx="234913" cy="59729"/>
            </a:xfrm>
            <a:custGeom>
              <a:rect b="b" l="l" r="r" t="t"/>
              <a:pathLst>
                <a:path extrusionOk="0" h="1835" w="7217">
                  <a:moveTo>
                    <a:pt x="1763" y="596"/>
                  </a:moveTo>
                  <a:lnTo>
                    <a:pt x="1763" y="1239"/>
                  </a:lnTo>
                  <a:lnTo>
                    <a:pt x="1120" y="1239"/>
                  </a:lnTo>
                  <a:lnTo>
                    <a:pt x="1120" y="596"/>
                  </a:lnTo>
                  <a:close/>
                  <a:moveTo>
                    <a:pt x="2930" y="596"/>
                  </a:moveTo>
                  <a:lnTo>
                    <a:pt x="2930" y="1239"/>
                  </a:lnTo>
                  <a:lnTo>
                    <a:pt x="2311" y="1239"/>
                  </a:lnTo>
                  <a:lnTo>
                    <a:pt x="2287" y="596"/>
                  </a:lnTo>
                  <a:close/>
                  <a:moveTo>
                    <a:pt x="4073" y="596"/>
                  </a:moveTo>
                  <a:lnTo>
                    <a:pt x="4073" y="1239"/>
                  </a:lnTo>
                  <a:lnTo>
                    <a:pt x="3454" y="1239"/>
                  </a:lnTo>
                  <a:lnTo>
                    <a:pt x="3454" y="596"/>
                  </a:lnTo>
                  <a:close/>
                  <a:moveTo>
                    <a:pt x="1" y="1"/>
                  </a:moveTo>
                  <a:lnTo>
                    <a:pt x="1" y="1835"/>
                  </a:lnTo>
                  <a:lnTo>
                    <a:pt x="5693" y="1835"/>
                  </a:lnTo>
                  <a:lnTo>
                    <a:pt x="72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4"/>
            <p:cNvSpPr/>
            <p:nvPr/>
          </p:nvSpPr>
          <p:spPr>
            <a:xfrm>
              <a:off x="7178924" y="2102243"/>
              <a:ext cx="51982" cy="60510"/>
            </a:xfrm>
            <a:custGeom>
              <a:rect b="b" l="l" r="r" t="t"/>
              <a:pathLst>
                <a:path extrusionOk="0" h="1859" w="1597">
                  <a:moveTo>
                    <a:pt x="1" y="1"/>
                  </a:moveTo>
                  <a:lnTo>
                    <a:pt x="1" y="1858"/>
                  </a:lnTo>
                  <a:lnTo>
                    <a:pt x="1596" y="929"/>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94"/>
            <p:cNvSpPr/>
            <p:nvPr/>
          </p:nvSpPr>
          <p:spPr>
            <a:xfrm>
              <a:off x="7035505" y="1942549"/>
              <a:ext cx="348871" cy="308541"/>
            </a:xfrm>
            <a:custGeom>
              <a:rect b="b" l="l" r="r" t="t"/>
              <a:pathLst>
                <a:path extrusionOk="0" h="9479" w="10718">
                  <a:moveTo>
                    <a:pt x="3764" y="3811"/>
                  </a:moveTo>
                  <a:lnTo>
                    <a:pt x="7264" y="5835"/>
                  </a:lnTo>
                  <a:lnTo>
                    <a:pt x="3764" y="7860"/>
                  </a:lnTo>
                  <a:lnTo>
                    <a:pt x="3764" y="3811"/>
                  </a:lnTo>
                  <a:close/>
                  <a:moveTo>
                    <a:pt x="8050" y="1"/>
                  </a:moveTo>
                  <a:lnTo>
                    <a:pt x="6002" y="2477"/>
                  </a:lnTo>
                  <a:lnTo>
                    <a:pt x="1" y="2477"/>
                  </a:lnTo>
                  <a:lnTo>
                    <a:pt x="1" y="9479"/>
                  </a:lnTo>
                  <a:lnTo>
                    <a:pt x="10718" y="9479"/>
                  </a:lnTo>
                  <a:lnTo>
                    <a:pt x="1071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94"/>
          <p:cNvGrpSpPr/>
          <p:nvPr/>
        </p:nvGrpSpPr>
        <p:grpSpPr>
          <a:xfrm>
            <a:off x="1789099" y="2887027"/>
            <a:ext cx="276681" cy="349002"/>
            <a:chOff x="1796039" y="3037884"/>
            <a:chExt cx="275991" cy="348097"/>
          </a:xfrm>
        </p:grpSpPr>
        <p:sp>
          <p:nvSpPr>
            <p:cNvPr id="11682" name="Google Shape;11682;p94"/>
            <p:cNvSpPr/>
            <p:nvPr/>
          </p:nvSpPr>
          <p:spPr>
            <a:xfrm>
              <a:off x="1796039" y="3037884"/>
              <a:ext cx="275991" cy="270556"/>
            </a:xfrm>
            <a:custGeom>
              <a:rect b="b" l="l" r="r" t="t"/>
              <a:pathLst>
                <a:path extrusionOk="0" h="8312" w="8479">
                  <a:moveTo>
                    <a:pt x="1" y="0"/>
                  </a:moveTo>
                  <a:lnTo>
                    <a:pt x="1" y="8312"/>
                  </a:lnTo>
                  <a:lnTo>
                    <a:pt x="1263" y="8312"/>
                  </a:lnTo>
                  <a:lnTo>
                    <a:pt x="1263" y="1239"/>
                  </a:lnTo>
                  <a:lnTo>
                    <a:pt x="7240" y="1239"/>
                  </a:lnTo>
                  <a:lnTo>
                    <a:pt x="7240" y="8312"/>
                  </a:lnTo>
                  <a:lnTo>
                    <a:pt x="8479" y="8312"/>
                  </a:lnTo>
                  <a:lnTo>
                    <a:pt x="8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4"/>
            <p:cNvSpPr/>
            <p:nvPr/>
          </p:nvSpPr>
          <p:spPr>
            <a:xfrm>
              <a:off x="1857300" y="3098363"/>
              <a:ext cx="154287" cy="210078"/>
            </a:xfrm>
            <a:custGeom>
              <a:rect b="b" l="l" r="r" t="t"/>
              <a:pathLst>
                <a:path extrusionOk="0" h="6454" w="4740">
                  <a:moveTo>
                    <a:pt x="3477" y="929"/>
                  </a:moveTo>
                  <a:lnTo>
                    <a:pt x="3477" y="1548"/>
                  </a:lnTo>
                  <a:lnTo>
                    <a:pt x="1262" y="1548"/>
                  </a:lnTo>
                  <a:lnTo>
                    <a:pt x="1262" y="929"/>
                  </a:lnTo>
                  <a:close/>
                  <a:moveTo>
                    <a:pt x="4049" y="2215"/>
                  </a:moveTo>
                  <a:lnTo>
                    <a:pt x="4049" y="2834"/>
                  </a:lnTo>
                  <a:lnTo>
                    <a:pt x="691" y="2834"/>
                  </a:lnTo>
                  <a:lnTo>
                    <a:pt x="691" y="2215"/>
                  </a:lnTo>
                  <a:close/>
                  <a:moveTo>
                    <a:pt x="4049" y="3525"/>
                  </a:moveTo>
                  <a:lnTo>
                    <a:pt x="4049" y="4168"/>
                  </a:lnTo>
                  <a:lnTo>
                    <a:pt x="691" y="4168"/>
                  </a:lnTo>
                  <a:lnTo>
                    <a:pt x="691" y="3525"/>
                  </a:lnTo>
                  <a:close/>
                  <a:moveTo>
                    <a:pt x="4049" y="4858"/>
                  </a:moveTo>
                  <a:lnTo>
                    <a:pt x="4049" y="5477"/>
                  </a:lnTo>
                  <a:lnTo>
                    <a:pt x="691" y="5477"/>
                  </a:lnTo>
                  <a:lnTo>
                    <a:pt x="691" y="4858"/>
                  </a:lnTo>
                  <a:close/>
                  <a:moveTo>
                    <a:pt x="0" y="0"/>
                  </a:moveTo>
                  <a:lnTo>
                    <a:pt x="0" y="6454"/>
                  </a:lnTo>
                  <a:lnTo>
                    <a:pt x="4739" y="6454"/>
                  </a:lnTo>
                  <a:lnTo>
                    <a:pt x="47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94"/>
            <p:cNvSpPr/>
            <p:nvPr/>
          </p:nvSpPr>
          <p:spPr>
            <a:xfrm>
              <a:off x="1796039" y="3327814"/>
              <a:ext cx="275991" cy="58167"/>
            </a:xfrm>
            <a:custGeom>
              <a:rect b="b" l="l" r="r" t="t"/>
              <a:pathLst>
                <a:path extrusionOk="0" h="1787" w="8479">
                  <a:moveTo>
                    <a:pt x="4549" y="548"/>
                  </a:moveTo>
                  <a:lnTo>
                    <a:pt x="4549" y="1191"/>
                  </a:lnTo>
                  <a:lnTo>
                    <a:pt x="3930" y="1191"/>
                  </a:lnTo>
                  <a:lnTo>
                    <a:pt x="3930" y="548"/>
                  </a:lnTo>
                  <a:close/>
                  <a:moveTo>
                    <a:pt x="1" y="0"/>
                  </a:moveTo>
                  <a:lnTo>
                    <a:pt x="1" y="1786"/>
                  </a:lnTo>
                  <a:lnTo>
                    <a:pt x="8479" y="1786"/>
                  </a:lnTo>
                  <a:lnTo>
                    <a:pt x="8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94"/>
          <p:cNvGrpSpPr/>
          <p:nvPr/>
        </p:nvGrpSpPr>
        <p:grpSpPr>
          <a:xfrm>
            <a:off x="4019454" y="3445061"/>
            <a:ext cx="349710" cy="348968"/>
            <a:chOff x="4020831" y="3594470"/>
            <a:chExt cx="348838" cy="348063"/>
          </a:xfrm>
        </p:grpSpPr>
        <p:sp>
          <p:nvSpPr>
            <p:cNvPr id="11686" name="Google Shape;11686;p94"/>
            <p:cNvSpPr/>
            <p:nvPr/>
          </p:nvSpPr>
          <p:spPr>
            <a:xfrm>
              <a:off x="4144850" y="3724706"/>
              <a:ext cx="98496" cy="31801"/>
            </a:xfrm>
            <a:custGeom>
              <a:rect b="b" l="l" r="r" t="t"/>
              <a:pathLst>
                <a:path extrusionOk="0" h="977" w="3026">
                  <a:moveTo>
                    <a:pt x="1" y="0"/>
                  </a:moveTo>
                  <a:lnTo>
                    <a:pt x="1" y="976"/>
                  </a:lnTo>
                  <a:lnTo>
                    <a:pt x="3025" y="976"/>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94"/>
            <p:cNvSpPr/>
            <p:nvPr/>
          </p:nvSpPr>
          <p:spPr>
            <a:xfrm>
              <a:off x="4097586" y="3649513"/>
              <a:ext cx="195365" cy="55042"/>
            </a:xfrm>
            <a:custGeom>
              <a:rect b="b" l="l" r="r" t="t"/>
              <a:pathLst>
                <a:path extrusionOk="0" h="1691" w="6002">
                  <a:moveTo>
                    <a:pt x="3001" y="0"/>
                  </a:moveTo>
                  <a:lnTo>
                    <a:pt x="0" y="1286"/>
                  </a:lnTo>
                  <a:lnTo>
                    <a:pt x="953" y="1691"/>
                  </a:lnTo>
                  <a:lnTo>
                    <a:pt x="5049" y="1691"/>
                  </a:lnTo>
                  <a:lnTo>
                    <a:pt x="6001" y="1286"/>
                  </a:lnTo>
                  <a:lnTo>
                    <a:pt x="3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4"/>
            <p:cNvSpPr/>
            <p:nvPr/>
          </p:nvSpPr>
          <p:spPr>
            <a:xfrm>
              <a:off x="4020831" y="3833230"/>
              <a:ext cx="348838" cy="109303"/>
            </a:xfrm>
            <a:custGeom>
              <a:rect b="b" l="l" r="r" t="t"/>
              <a:pathLst>
                <a:path extrusionOk="0" h="3358" w="10717">
                  <a:moveTo>
                    <a:pt x="0" y="0"/>
                  </a:moveTo>
                  <a:lnTo>
                    <a:pt x="0" y="1596"/>
                  </a:lnTo>
                  <a:lnTo>
                    <a:pt x="4001" y="1596"/>
                  </a:lnTo>
                  <a:lnTo>
                    <a:pt x="4001" y="1953"/>
                  </a:lnTo>
                  <a:cubicBezTo>
                    <a:pt x="4001" y="2381"/>
                    <a:pt x="3644" y="2739"/>
                    <a:pt x="3215" y="2739"/>
                  </a:cubicBezTo>
                  <a:lnTo>
                    <a:pt x="2263" y="2739"/>
                  </a:lnTo>
                  <a:lnTo>
                    <a:pt x="2263" y="3358"/>
                  </a:lnTo>
                  <a:lnTo>
                    <a:pt x="8455" y="3358"/>
                  </a:lnTo>
                  <a:lnTo>
                    <a:pt x="8455" y="2739"/>
                  </a:lnTo>
                  <a:lnTo>
                    <a:pt x="7478" y="2739"/>
                  </a:lnTo>
                  <a:cubicBezTo>
                    <a:pt x="7050" y="2739"/>
                    <a:pt x="6716" y="2381"/>
                    <a:pt x="6716" y="1953"/>
                  </a:cubicBezTo>
                  <a:lnTo>
                    <a:pt x="6716" y="1596"/>
                  </a:lnTo>
                  <a:lnTo>
                    <a:pt x="10717" y="159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4"/>
            <p:cNvSpPr/>
            <p:nvPr/>
          </p:nvSpPr>
          <p:spPr>
            <a:xfrm>
              <a:off x="4020831" y="3594470"/>
              <a:ext cx="348838" cy="218606"/>
            </a:xfrm>
            <a:custGeom>
              <a:rect b="b" l="l" r="r" t="t"/>
              <a:pathLst>
                <a:path extrusionOk="0" h="6716" w="10717">
                  <a:moveTo>
                    <a:pt x="5359" y="1024"/>
                  </a:moveTo>
                  <a:lnTo>
                    <a:pt x="9407" y="2763"/>
                  </a:lnTo>
                  <a:lnTo>
                    <a:pt x="9407" y="3215"/>
                  </a:lnTo>
                  <a:lnTo>
                    <a:pt x="8859" y="3477"/>
                  </a:lnTo>
                  <a:lnTo>
                    <a:pt x="8859" y="4954"/>
                  </a:lnTo>
                  <a:lnTo>
                    <a:pt x="8216" y="4954"/>
                  </a:lnTo>
                  <a:lnTo>
                    <a:pt x="8216" y="3739"/>
                  </a:lnTo>
                  <a:lnTo>
                    <a:pt x="7478" y="4049"/>
                  </a:lnTo>
                  <a:lnTo>
                    <a:pt x="7478" y="5620"/>
                  </a:lnTo>
                  <a:lnTo>
                    <a:pt x="3192" y="5620"/>
                  </a:lnTo>
                  <a:lnTo>
                    <a:pt x="3192" y="4025"/>
                  </a:lnTo>
                  <a:lnTo>
                    <a:pt x="1310" y="3215"/>
                  </a:lnTo>
                  <a:lnTo>
                    <a:pt x="1310" y="2739"/>
                  </a:lnTo>
                  <a:lnTo>
                    <a:pt x="5359" y="1024"/>
                  </a:lnTo>
                  <a:close/>
                  <a:moveTo>
                    <a:pt x="0" y="0"/>
                  </a:moveTo>
                  <a:lnTo>
                    <a:pt x="0" y="6716"/>
                  </a:lnTo>
                  <a:lnTo>
                    <a:pt x="10717" y="671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94"/>
          <p:cNvGrpSpPr/>
          <p:nvPr/>
        </p:nvGrpSpPr>
        <p:grpSpPr>
          <a:xfrm>
            <a:off x="7086762" y="4003001"/>
            <a:ext cx="259589" cy="349845"/>
            <a:chOff x="7086762" y="4003001"/>
            <a:chExt cx="259589" cy="349845"/>
          </a:xfrm>
        </p:grpSpPr>
        <p:sp>
          <p:nvSpPr>
            <p:cNvPr id="11691" name="Google Shape;11691;p94"/>
            <p:cNvSpPr/>
            <p:nvPr/>
          </p:nvSpPr>
          <p:spPr>
            <a:xfrm>
              <a:off x="7192983" y="4003001"/>
              <a:ext cx="46668" cy="35801"/>
            </a:xfrm>
            <a:custGeom>
              <a:rect b="b" l="l" r="r" t="t"/>
              <a:pathLst>
                <a:path extrusionOk="0" h="1097" w="1430">
                  <a:moveTo>
                    <a:pt x="715" y="1"/>
                  </a:moveTo>
                  <a:lnTo>
                    <a:pt x="1" y="1096"/>
                  </a:lnTo>
                  <a:lnTo>
                    <a:pt x="1430" y="1096"/>
                  </a:lnTo>
                  <a:lnTo>
                    <a:pt x="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2" name="Google Shape;11692;p94"/>
            <p:cNvGrpSpPr/>
            <p:nvPr/>
          </p:nvGrpSpPr>
          <p:grpSpPr>
            <a:xfrm>
              <a:off x="7086762" y="4059031"/>
              <a:ext cx="259589" cy="293816"/>
              <a:chOff x="7080490" y="4206848"/>
              <a:chExt cx="258941" cy="293054"/>
            </a:xfrm>
          </p:grpSpPr>
          <p:sp>
            <p:nvSpPr>
              <p:cNvPr id="11693" name="Google Shape;11693;p94"/>
              <p:cNvSpPr/>
              <p:nvPr/>
            </p:nvSpPr>
            <p:spPr>
              <a:xfrm>
                <a:off x="7150247" y="4206848"/>
                <a:ext cx="117864" cy="34926"/>
              </a:xfrm>
              <a:custGeom>
                <a:rect b="b" l="l" r="r" t="t"/>
                <a:pathLst>
                  <a:path extrusionOk="0" h="1073" w="3621">
                    <a:moveTo>
                      <a:pt x="691" y="1"/>
                    </a:moveTo>
                    <a:lnTo>
                      <a:pt x="1" y="1072"/>
                    </a:lnTo>
                    <a:lnTo>
                      <a:pt x="3620" y="1072"/>
                    </a:lnTo>
                    <a:lnTo>
                      <a:pt x="29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94"/>
              <p:cNvSpPr/>
              <p:nvPr/>
            </p:nvSpPr>
            <p:spPr>
              <a:xfrm>
                <a:off x="7148685" y="4453355"/>
                <a:ext cx="120956" cy="46546"/>
              </a:xfrm>
              <a:custGeom>
                <a:rect b="b" l="l" r="r" t="t"/>
                <a:pathLst>
                  <a:path extrusionOk="0" h="1430" w="3716">
                    <a:moveTo>
                      <a:pt x="1" y="1"/>
                    </a:moveTo>
                    <a:lnTo>
                      <a:pt x="1" y="1429"/>
                    </a:lnTo>
                    <a:lnTo>
                      <a:pt x="3716" y="1429"/>
                    </a:lnTo>
                    <a:lnTo>
                      <a:pt x="37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94"/>
              <p:cNvSpPr/>
              <p:nvPr/>
            </p:nvSpPr>
            <p:spPr>
              <a:xfrm>
                <a:off x="7289793" y="4347142"/>
                <a:ext cx="49639" cy="129484"/>
              </a:xfrm>
              <a:custGeom>
                <a:rect b="b" l="l" r="r" t="t"/>
                <a:pathLst>
                  <a:path extrusionOk="0" h="3978" w="1525">
                    <a:moveTo>
                      <a:pt x="0" y="1"/>
                    </a:moveTo>
                    <a:lnTo>
                      <a:pt x="0" y="3978"/>
                    </a:lnTo>
                    <a:lnTo>
                      <a:pt x="1524" y="3978"/>
                    </a:lnTo>
                    <a:lnTo>
                      <a:pt x="1524" y="1144"/>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4"/>
              <p:cNvSpPr/>
              <p:nvPr/>
            </p:nvSpPr>
            <p:spPr>
              <a:xfrm>
                <a:off x="7080490" y="4347923"/>
                <a:ext cx="47295" cy="128703"/>
              </a:xfrm>
              <a:custGeom>
                <a:rect b="b" l="l" r="r" t="t"/>
                <a:pathLst>
                  <a:path extrusionOk="0" h="3954" w="1453">
                    <a:moveTo>
                      <a:pt x="1453" y="1"/>
                    </a:moveTo>
                    <a:lnTo>
                      <a:pt x="0" y="1120"/>
                    </a:lnTo>
                    <a:lnTo>
                      <a:pt x="0" y="3954"/>
                    </a:lnTo>
                    <a:lnTo>
                      <a:pt x="1453" y="3954"/>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4"/>
              <p:cNvSpPr/>
              <p:nvPr/>
            </p:nvSpPr>
            <p:spPr>
              <a:xfrm>
                <a:off x="7148685" y="4261892"/>
                <a:ext cx="50420" cy="171343"/>
              </a:xfrm>
              <a:custGeom>
                <a:rect b="b" l="l" r="r" t="t"/>
                <a:pathLst>
                  <a:path extrusionOk="0" h="5264" w="1549">
                    <a:moveTo>
                      <a:pt x="1" y="0"/>
                    </a:moveTo>
                    <a:lnTo>
                      <a:pt x="1" y="5263"/>
                    </a:lnTo>
                    <a:lnTo>
                      <a:pt x="1549" y="5263"/>
                    </a:lnTo>
                    <a:lnTo>
                      <a:pt x="15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94"/>
              <p:cNvSpPr/>
              <p:nvPr/>
            </p:nvSpPr>
            <p:spPr>
              <a:xfrm>
                <a:off x="7219255" y="4261892"/>
                <a:ext cx="50387" cy="171343"/>
              </a:xfrm>
              <a:custGeom>
                <a:rect b="b" l="l" r="r" t="t"/>
                <a:pathLst>
                  <a:path extrusionOk="0" h="5264" w="1548">
                    <a:moveTo>
                      <a:pt x="0" y="0"/>
                    </a:moveTo>
                    <a:lnTo>
                      <a:pt x="0" y="5263"/>
                    </a:lnTo>
                    <a:lnTo>
                      <a:pt x="1548" y="5263"/>
                    </a:lnTo>
                    <a:lnTo>
                      <a:pt x="154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99" name="Google Shape;11699;p94"/>
          <p:cNvGrpSpPr/>
          <p:nvPr/>
        </p:nvGrpSpPr>
        <p:grpSpPr>
          <a:xfrm>
            <a:off x="2508740" y="2922012"/>
            <a:ext cx="348937" cy="278248"/>
            <a:chOff x="2513885" y="3072778"/>
            <a:chExt cx="348066" cy="277527"/>
          </a:xfrm>
        </p:grpSpPr>
        <p:sp>
          <p:nvSpPr>
            <p:cNvPr id="11700" name="Google Shape;11700;p94"/>
            <p:cNvSpPr/>
            <p:nvPr/>
          </p:nvSpPr>
          <p:spPr>
            <a:xfrm>
              <a:off x="2649525" y="3072778"/>
              <a:ext cx="116301" cy="159690"/>
            </a:xfrm>
            <a:custGeom>
              <a:rect b="b" l="l" r="r" t="t"/>
              <a:pathLst>
                <a:path extrusionOk="0" h="4906" w="3573">
                  <a:moveTo>
                    <a:pt x="2811" y="1358"/>
                  </a:moveTo>
                  <a:lnTo>
                    <a:pt x="2811" y="1977"/>
                  </a:lnTo>
                  <a:lnTo>
                    <a:pt x="810" y="1977"/>
                  </a:lnTo>
                  <a:lnTo>
                    <a:pt x="810" y="1358"/>
                  </a:lnTo>
                  <a:close/>
                  <a:moveTo>
                    <a:pt x="2811" y="2763"/>
                  </a:moveTo>
                  <a:lnTo>
                    <a:pt x="2811" y="3406"/>
                  </a:lnTo>
                  <a:lnTo>
                    <a:pt x="810" y="3406"/>
                  </a:lnTo>
                  <a:lnTo>
                    <a:pt x="810" y="2763"/>
                  </a:lnTo>
                  <a:close/>
                  <a:moveTo>
                    <a:pt x="1096" y="0"/>
                  </a:moveTo>
                  <a:cubicBezTo>
                    <a:pt x="501" y="0"/>
                    <a:pt x="1" y="500"/>
                    <a:pt x="1" y="1119"/>
                  </a:cubicBezTo>
                  <a:lnTo>
                    <a:pt x="1" y="4906"/>
                  </a:lnTo>
                  <a:cubicBezTo>
                    <a:pt x="310" y="4644"/>
                    <a:pt x="715" y="4501"/>
                    <a:pt x="1120" y="4501"/>
                  </a:cubicBezTo>
                  <a:lnTo>
                    <a:pt x="3573" y="4501"/>
                  </a:lnTo>
                  <a:lnTo>
                    <a:pt x="3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94"/>
            <p:cNvSpPr/>
            <p:nvPr/>
          </p:nvSpPr>
          <p:spPr>
            <a:xfrm>
              <a:off x="2650306" y="3240219"/>
              <a:ext cx="106243" cy="25584"/>
            </a:xfrm>
            <a:custGeom>
              <a:rect b="b" l="l" r="r" t="t"/>
              <a:pathLst>
                <a:path extrusionOk="0" h="786" w="3264">
                  <a:moveTo>
                    <a:pt x="1072" y="0"/>
                  </a:moveTo>
                  <a:cubicBezTo>
                    <a:pt x="572" y="0"/>
                    <a:pt x="143" y="333"/>
                    <a:pt x="0" y="786"/>
                  </a:cubicBezTo>
                  <a:lnTo>
                    <a:pt x="3215" y="786"/>
                  </a:lnTo>
                  <a:lnTo>
                    <a:pt x="3215" y="310"/>
                  </a:lnTo>
                  <a:cubicBezTo>
                    <a:pt x="3215" y="191"/>
                    <a:pt x="3239" y="95"/>
                    <a:pt x="3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94"/>
            <p:cNvSpPr/>
            <p:nvPr/>
          </p:nvSpPr>
          <p:spPr>
            <a:xfrm>
              <a:off x="2513885" y="3240219"/>
              <a:ext cx="115520" cy="25584"/>
            </a:xfrm>
            <a:custGeom>
              <a:rect b="b" l="l" r="r" t="t"/>
              <a:pathLst>
                <a:path extrusionOk="0" h="786" w="3549">
                  <a:moveTo>
                    <a:pt x="0" y="0"/>
                  </a:moveTo>
                  <a:lnTo>
                    <a:pt x="0" y="786"/>
                  </a:lnTo>
                  <a:lnTo>
                    <a:pt x="3548" y="786"/>
                  </a:lnTo>
                  <a:cubicBezTo>
                    <a:pt x="3406" y="333"/>
                    <a:pt x="2977"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94"/>
            <p:cNvSpPr/>
            <p:nvPr/>
          </p:nvSpPr>
          <p:spPr>
            <a:xfrm>
              <a:off x="2776669" y="3227818"/>
              <a:ext cx="32583" cy="43422"/>
            </a:xfrm>
            <a:custGeom>
              <a:rect b="b" l="l" r="r" t="t"/>
              <a:pathLst>
                <a:path extrusionOk="0" h="1334" w="1001">
                  <a:moveTo>
                    <a:pt x="643" y="0"/>
                  </a:moveTo>
                  <a:cubicBezTo>
                    <a:pt x="286" y="0"/>
                    <a:pt x="0" y="286"/>
                    <a:pt x="0" y="667"/>
                  </a:cubicBezTo>
                  <a:lnTo>
                    <a:pt x="0" y="1334"/>
                  </a:lnTo>
                  <a:lnTo>
                    <a:pt x="1000" y="1334"/>
                  </a:lnTo>
                  <a:lnTo>
                    <a:pt x="100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94"/>
            <p:cNvSpPr/>
            <p:nvPr/>
          </p:nvSpPr>
          <p:spPr>
            <a:xfrm>
              <a:off x="2829369" y="3227818"/>
              <a:ext cx="32583" cy="43422"/>
            </a:xfrm>
            <a:custGeom>
              <a:rect b="b" l="l" r="r" t="t"/>
              <a:pathLst>
                <a:path extrusionOk="0" h="1334" w="1001">
                  <a:moveTo>
                    <a:pt x="1" y="0"/>
                  </a:moveTo>
                  <a:lnTo>
                    <a:pt x="1" y="1334"/>
                  </a:lnTo>
                  <a:lnTo>
                    <a:pt x="1001" y="1334"/>
                  </a:lnTo>
                  <a:lnTo>
                    <a:pt x="1001" y="667"/>
                  </a:lnTo>
                  <a:cubicBezTo>
                    <a:pt x="1001" y="286"/>
                    <a:pt x="715"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94"/>
            <p:cNvSpPr/>
            <p:nvPr/>
          </p:nvSpPr>
          <p:spPr>
            <a:xfrm>
              <a:off x="2786727" y="3132444"/>
              <a:ext cx="41892" cy="75223"/>
            </a:xfrm>
            <a:custGeom>
              <a:rect b="b" l="l" r="r" t="t"/>
              <a:pathLst>
                <a:path extrusionOk="0" h="2311" w="1287">
                  <a:moveTo>
                    <a:pt x="1" y="1"/>
                  </a:moveTo>
                  <a:lnTo>
                    <a:pt x="1" y="644"/>
                  </a:lnTo>
                  <a:lnTo>
                    <a:pt x="287" y="644"/>
                  </a:lnTo>
                  <a:cubicBezTo>
                    <a:pt x="299" y="642"/>
                    <a:pt x="311" y="642"/>
                    <a:pt x="323" y="642"/>
                  </a:cubicBezTo>
                  <a:cubicBezTo>
                    <a:pt x="522" y="642"/>
                    <a:pt x="691" y="823"/>
                    <a:pt x="691" y="1025"/>
                  </a:cubicBezTo>
                  <a:lnTo>
                    <a:pt x="691" y="2311"/>
                  </a:lnTo>
                  <a:lnTo>
                    <a:pt x="1287" y="2311"/>
                  </a:lnTo>
                  <a:lnTo>
                    <a:pt x="1287" y="1025"/>
                  </a:lnTo>
                  <a:cubicBezTo>
                    <a:pt x="1287" y="453"/>
                    <a:pt x="834"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94"/>
            <p:cNvSpPr/>
            <p:nvPr/>
          </p:nvSpPr>
          <p:spPr>
            <a:xfrm>
              <a:off x="2775888" y="3291357"/>
              <a:ext cx="86062" cy="58948"/>
            </a:xfrm>
            <a:custGeom>
              <a:rect b="b" l="l" r="r" t="t"/>
              <a:pathLst>
                <a:path extrusionOk="0" h="1811" w="2644">
                  <a:moveTo>
                    <a:pt x="0" y="1"/>
                  </a:moveTo>
                  <a:lnTo>
                    <a:pt x="0" y="763"/>
                  </a:lnTo>
                  <a:cubicBezTo>
                    <a:pt x="0" y="1334"/>
                    <a:pt x="453" y="1811"/>
                    <a:pt x="1024" y="1811"/>
                  </a:cubicBezTo>
                  <a:lnTo>
                    <a:pt x="1620" y="1811"/>
                  </a:lnTo>
                  <a:cubicBezTo>
                    <a:pt x="2191" y="1811"/>
                    <a:pt x="2644" y="1334"/>
                    <a:pt x="2644" y="787"/>
                  </a:cubicBezTo>
                  <a:lnTo>
                    <a:pt x="2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4"/>
            <p:cNvSpPr/>
            <p:nvPr/>
          </p:nvSpPr>
          <p:spPr>
            <a:xfrm>
              <a:off x="2513885" y="3072778"/>
              <a:ext cx="116301" cy="159690"/>
            </a:xfrm>
            <a:custGeom>
              <a:rect b="b" l="l" r="r" t="t"/>
              <a:pathLst>
                <a:path extrusionOk="0" h="4906" w="3573">
                  <a:moveTo>
                    <a:pt x="2763" y="1358"/>
                  </a:moveTo>
                  <a:lnTo>
                    <a:pt x="2763" y="1977"/>
                  </a:lnTo>
                  <a:lnTo>
                    <a:pt x="762" y="1977"/>
                  </a:lnTo>
                  <a:lnTo>
                    <a:pt x="762" y="1358"/>
                  </a:lnTo>
                  <a:close/>
                  <a:moveTo>
                    <a:pt x="2763" y="2763"/>
                  </a:moveTo>
                  <a:lnTo>
                    <a:pt x="2763" y="3406"/>
                  </a:lnTo>
                  <a:lnTo>
                    <a:pt x="762" y="3406"/>
                  </a:lnTo>
                  <a:lnTo>
                    <a:pt x="762" y="2763"/>
                  </a:lnTo>
                  <a:close/>
                  <a:moveTo>
                    <a:pt x="0" y="0"/>
                  </a:moveTo>
                  <a:lnTo>
                    <a:pt x="0" y="4501"/>
                  </a:lnTo>
                  <a:lnTo>
                    <a:pt x="2453" y="4501"/>
                  </a:lnTo>
                  <a:cubicBezTo>
                    <a:pt x="2858" y="4501"/>
                    <a:pt x="3263" y="4644"/>
                    <a:pt x="3572" y="4906"/>
                  </a:cubicBezTo>
                  <a:lnTo>
                    <a:pt x="3572" y="1119"/>
                  </a:lnTo>
                  <a:cubicBezTo>
                    <a:pt x="3572" y="500"/>
                    <a:pt x="3072" y="0"/>
                    <a:pt x="2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8" name="Google Shape;11708;p94"/>
          <p:cNvSpPr/>
          <p:nvPr/>
        </p:nvSpPr>
        <p:spPr>
          <a:xfrm>
            <a:off x="3390529" y="1959534"/>
            <a:ext cx="21788" cy="48176"/>
          </a:xfrm>
          <a:custGeom>
            <a:rect b="b" l="l" r="r" t="t"/>
            <a:pathLst>
              <a:path extrusionOk="0" h="1477" w="668">
                <a:moveTo>
                  <a:pt x="0" y="0"/>
                </a:moveTo>
                <a:lnTo>
                  <a:pt x="0" y="1477"/>
                </a:lnTo>
                <a:lnTo>
                  <a:pt x="381" y="1477"/>
                </a:lnTo>
                <a:cubicBezTo>
                  <a:pt x="524" y="1477"/>
                  <a:pt x="667" y="1334"/>
                  <a:pt x="667" y="1167"/>
                </a:cubicBezTo>
                <a:lnTo>
                  <a:pt x="667" y="310"/>
                </a:lnTo>
                <a:cubicBezTo>
                  <a:pt x="667" y="143"/>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4"/>
          <p:cNvSpPr/>
          <p:nvPr/>
        </p:nvSpPr>
        <p:spPr>
          <a:xfrm>
            <a:off x="3470540" y="1959534"/>
            <a:ext cx="22539" cy="48176"/>
          </a:xfrm>
          <a:custGeom>
            <a:rect b="b" l="l" r="r" t="t"/>
            <a:pathLst>
              <a:path extrusionOk="0" h="1477" w="691">
                <a:moveTo>
                  <a:pt x="310" y="0"/>
                </a:moveTo>
                <a:cubicBezTo>
                  <a:pt x="143" y="0"/>
                  <a:pt x="0" y="143"/>
                  <a:pt x="0" y="310"/>
                </a:cubicBezTo>
                <a:lnTo>
                  <a:pt x="0" y="1167"/>
                </a:lnTo>
                <a:cubicBezTo>
                  <a:pt x="0" y="1334"/>
                  <a:pt x="119" y="1477"/>
                  <a:pt x="286" y="1477"/>
                </a:cubicBezTo>
                <a:lnTo>
                  <a:pt x="381" y="1477"/>
                </a:lnTo>
                <a:cubicBezTo>
                  <a:pt x="548" y="1477"/>
                  <a:pt x="691" y="1334"/>
                  <a:pt x="691" y="1167"/>
                </a:cubicBezTo>
                <a:lnTo>
                  <a:pt x="691" y="310"/>
                </a:lnTo>
                <a:cubicBezTo>
                  <a:pt x="691" y="143"/>
                  <a:pt x="548"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94"/>
          <p:cNvSpPr/>
          <p:nvPr/>
        </p:nvSpPr>
        <p:spPr>
          <a:xfrm>
            <a:off x="3345171" y="1914722"/>
            <a:ext cx="274362" cy="134489"/>
          </a:xfrm>
          <a:custGeom>
            <a:rect b="b" l="l" r="r" t="t"/>
            <a:pathLst>
              <a:path extrusionOk="0" h="4121" w="8407">
                <a:moveTo>
                  <a:pt x="1810" y="715"/>
                </a:moveTo>
                <a:cubicBezTo>
                  <a:pt x="2310" y="715"/>
                  <a:pt x="2715" y="1120"/>
                  <a:pt x="2715" y="1644"/>
                </a:cubicBezTo>
                <a:lnTo>
                  <a:pt x="2715" y="2525"/>
                </a:lnTo>
                <a:cubicBezTo>
                  <a:pt x="2715" y="3025"/>
                  <a:pt x="2310" y="3430"/>
                  <a:pt x="1810" y="3430"/>
                </a:cubicBezTo>
                <a:lnTo>
                  <a:pt x="810" y="3430"/>
                </a:lnTo>
                <a:lnTo>
                  <a:pt x="810" y="715"/>
                </a:lnTo>
                <a:close/>
                <a:moveTo>
                  <a:pt x="4263" y="715"/>
                </a:moveTo>
                <a:cubicBezTo>
                  <a:pt x="4763" y="715"/>
                  <a:pt x="5192" y="1120"/>
                  <a:pt x="5192" y="1644"/>
                </a:cubicBezTo>
                <a:lnTo>
                  <a:pt x="5192" y="2501"/>
                </a:lnTo>
                <a:cubicBezTo>
                  <a:pt x="5192" y="3025"/>
                  <a:pt x="4763" y="3430"/>
                  <a:pt x="4263" y="3430"/>
                </a:cubicBezTo>
                <a:lnTo>
                  <a:pt x="4192" y="3430"/>
                </a:lnTo>
                <a:cubicBezTo>
                  <a:pt x="3668" y="3430"/>
                  <a:pt x="3263" y="3025"/>
                  <a:pt x="3263" y="2501"/>
                </a:cubicBezTo>
                <a:lnTo>
                  <a:pt x="3263" y="1644"/>
                </a:lnTo>
                <a:cubicBezTo>
                  <a:pt x="3263" y="1144"/>
                  <a:pt x="3668" y="715"/>
                  <a:pt x="4168" y="715"/>
                </a:cubicBezTo>
                <a:close/>
                <a:moveTo>
                  <a:pt x="6692" y="715"/>
                </a:moveTo>
                <a:cubicBezTo>
                  <a:pt x="7192" y="715"/>
                  <a:pt x="7597" y="1120"/>
                  <a:pt x="7597" y="1644"/>
                </a:cubicBezTo>
                <a:lnTo>
                  <a:pt x="6978" y="1644"/>
                </a:lnTo>
                <a:cubicBezTo>
                  <a:pt x="6978" y="1477"/>
                  <a:pt x="6835" y="1334"/>
                  <a:pt x="6692" y="1334"/>
                </a:cubicBezTo>
                <a:lnTo>
                  <a:pt x="6621" y="1334"/>
                </a:lnTo>
                <a:cubicBezTo>
                  <a:pt x="6454" y="1334"/>
                  <a:pt x="6311" y="1477"/>
                  <a:pt x="6311" y="1644"/>
                </a:cubicBezTo>
                <a:lnTo>
                  <a:pt x="6311" y="2501"/>
                </a:lnTo>
                <a:cubicBezTo>
                  <a:pt x="6311" y="2668"/>
                  <a:pt x="6454" y="2811"/>
                  <a:pt x="6621" y="2811"/>
                </a:cubicBezTo>
                <a:lnTo>
                  <a:pt x="6692" y="2811"/>
                </a:lnTo>
                <a:cubicBezTo>
                  <a:pt x="6835" y="2811"/>
                  <a:pt x="6978" y="2668"/>
                  <a:pt x="6978" y="2501"/>
                </a:cubicBezTo>
                <a:lnTo>
                  <a:pt x="7597" y="2501"/>
                </a:lnTo>
                <a:cubicBezTo>
                  <a:pt x="7597" y="3025"/>
                  <a:pt x="7192" y="3430"/>
                  <a:pt x="6692" y="3430"/>
                </a:cubicBezTo>
                <a:lnTo>
                  <a:pt x="6621" y="3430"/>
                </a:lnTo>
                <a:cubicBezTo>
                  <a:pt x="6097" y="3430"/>
                  <a:pt x="5692" y="3025"/>
                  <a:pt x="5692" y="2501"/>
                </a:cubicBezTo>
                <a:lnTo>
                  <a:pt x="5692" y="1644"/>
                </a:lnTo>
                <a:cubicBezTo>
                  <a:pt x="5692" y="1120"/>
                  <a:pt x="6097" y="715"/>
                  <a:pt x="6621" y="715"/>
                </a:cubicBezTo>
                <a:close/>
                <a:moveTo>
                  <a:pt x="0" y="1"/>
                </a:moveTo>
                <a:lnTo>
                  <a:pt x="0" y="4121"/>
                </a:lnTo>
                <a:lnTo>
                  <a:pt x="8407" y="4121"/>
                </a:lnTo>
                <a:lnTo>
                  <a:pt x="84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4"/>
          <p:cNvSpPr/>
          <p:nvPr/>
        </p:nvSpPr>
        <p:spPr>
          <a:xfrm>
            <a:off x="3283784" y="1768616"/>
            <a:ext cx="261929" cy="349782"/>
          </a:xfrm>
          <a:custGeom>
            <a:rect b="b" l="l" r="r" t="t"/>
            <a:pathLst>
              <a:path extrusionOk="0" h="10718" w="8026">
                <a:moveTo>
                  <a:pt x="6597" y="2382"/>
                </a:moveTo>
                <a:lnTo>
                  <a:pt x="6597" y="3001"/>
                </a:lnTo>
                <a:lnTo>
                  <a:pt x="3715" y="3001"/>
                </a:lnTo>
                <a:lnTo>
                  <a:pt x="3715"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2" name="Google Shape;11712;p94"/>
          <p:cNvGrpSpPr/>
          <p:nvPr/>
        </p:nvGrpSpPr>
        <p:grpSpPr>
          <a:xfrm>
            <a:off x="4774827" y="3465262"/>
            <a:ext cx="349710" cy="308560"/>
            <a:chOff x="4774321" y="3614619"/>
            <a:chExt cx="348838" cy="307760"/>
          </a:xfrm>
        </p:grpSpPr>
        <p:sp>
          <p:nvSpPr>
            <p:cNvPr id="11713" name="Google Shape;11713;p94"/>
            <p:cNvSpPr/>
            <p:nvPr/>
          </p:nvSpPr>
          <p:spPr>
            <a:xfrm>
              <a:off x="4840985" y="3747166"/>
              <a:ext cx="217076" cy="123299"/>
            </a:xfrm>
            <a:custGeom>
              <a:rect b="b" l="l" r="r" t="t"/>
              <a:pathLst>
                <a:path extrusionOk="0" h="3788" w="6669">
                  <a:moveTo>
                    <a:pt x="3159" y="483"/>
                  </a:moveTo>
                  <a:cubicBezTo>
                    <a:pt x="3656" y="483"/>
                    <a:pt x="4156" y="822"/>
                    <a:pt x="4120" y="1501"/>
                  </a:cubicBezTo>
                  <a:lnTo>
                    <a:pt x="4120" y="3263"/>
                  </a:lnTo>
                  <a:lnTo>
                    <a:pt x="3501" y="3263"/>
                  </a:lnTo>
                  <a:lnTo>
                    <a:pt x="3501" y="2477"/>
                  </a:lnTo>
                  <a:lnTo>
                    <a:pt x="2834" y="2477"/>
                  </a:lnTo>
                  <a:lnTo>
                    <a:pt x="2834" y="3263"/>
                  </a:lnTo>
                  <a:lnTo>
                    <a:pt x="2215" y="3263"/>
                  </a:lnTo>
                  <a:lnTo>
                    <a:pt x="2215" y="1501"/>
                  </a:lnTo>
                  <a:cubicBezTo>
                    <a:pt x="2167" y="822"/>
                    <a:pt x="2661" y="483"/>
                    <a:pt x="3159" y="483"/>
                  </a:cubicBezTo>
                  <a:close/>
                  <a:moveTo>
                    <a:pt x="0" y="1"/>
                  </a:moveTo>
                  <a:lnTo>
                    <a:pt x="0" y="3787"/>
                  </a:lnTo>
                  <a:lnTo>
                    <a:pt x="6668" y="3787"/>
                  </a:lnTo>
                  <a:lnTo>
                    <a:pt x="6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94"/>
            <p:cNvSpPr/>
            <p:nvPr/>
          </p:nvSpPr>
          <p:spPr>
            <a:xfrm>
              <a:off x="4774321" y="3614619"/>
              <a:ext cx="348838" cy="307760"/>
            </a:xfrm>
            <a:custGeom>
              <a:rect b="b" l="l" r="r" t="t"/>
              <a:pathLst>
                <a:path extrusionOk="0" h="9455" w="10717">
                  <a:moveTo>
                    <a:pt x="9335" y="3453"/>
                  </a:moveTo>
                  <a:lnTo>
                    <a:pt x="9335" y="8454"/>
                  </a:lnTo>
                  <a:lnTo>
                    <a:pt x="1405" y="8454"/>
                  </a:lnTo>
                  <a:lnTo>
                    <a:pt x="1405" y="3453"/>
                  </a:lnTo>
                  <a:close/>
                  <a:moveTo>
                    <a:pt x="8073" y="0"/>
                  </a:moveTo>
                  <a:lnTo>
                    <a:pt x="6025" y="2453"/>
                  </a:lnTo>
                  <a:lnTo>
                    <a:pt x="0" y="2453"/>
                  </a:lnTo>
                  <a:lnTo>
                    <a:pt x="0" y="9455"/>
                  </a:lnTo>
                  <a:lnTo>
                    <a:pt x="10717" y="9455"/>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94"/>
            <p:cNvSpPr/>
            <p:nvPr/>
          </p:nvSpPr>
          <p:spPr>
            <a:xfrm>
              <a:off x="4933234" y="3785152"/>
              <a:ext cx="21711" cy="21743"/>
            </a:xfrm>
            <a:custGeom>
              <a:rect b="b" l="l" r="r" t="t"/>
              <a:pathLst>
                <a:path extrusionOk="0" h="668" w="667">
                  <a:moveTo>
                    <a:pt x="334" y="1"/>
                  </a:moveTo>
                  <a:cubicBezTo>
                    <a:pt x="143" y="1"/>
                    <a:pt x="0" y="143"/>
                    <a:pt x="0" y="334"/>
                  </a:cubicBezTo>
                  <a:lnTo>
                    <a:pt x="0" y="667"/>
                  </a:lnTo>
                  <a:lnTo>
                    <a:pt x="667" y="667"/>
                  </a:lnTo>
                  <a:lnTo>
                    <a:pt x="667" y="334"/>
                  </a:lnTo>
                  <a:cubicBezTo>
                    <a:pt x="667" y="143"/>
                    <a:pt x="524"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4"/>
            <p:cNvSpPr/>
            <p:nvPr/>
          </p:nvSpPr>
          <p:spPr>
            <a:xfrm>
              <a:off x="4774321" y="3614619"/>
              <a:ext cx="235662" cy="59729"/>
            </a:xfrm>
            <a:custGeom>
              <a:rect b="b" l="l" r="r" t="t"/>
              <a:pathLst>
                <a:path extrusionOk="0" h="1835" w="7240">
                  <a:moveTo>
                    <a:pt x="1762" y="596"/>
                  </a:moveTo>
                  <a:lnTo>
                    <a:pt x="1762" y="1215"/>
                  </a:lnTo>
                  <a:lnTo>
                    <a:pt x="1143" y="1215"/>
                  </a:lnTo>
                  <a:lnTo>
                    <a:pt x="1143" y="596"/>
                  </a:lnTo>
                  <a:close/>
                  <a:moveTo>
                    <a:pt x="2929" y="596"/>
                  </a:moveTo>
                  <a:lnTo>
                    <a:pt x="2929" y="1215"/>
                  </a:lnTo>
                  <a:lnTo>
                    <a:pt x="2310" y="1215"/>
                  </a:lnTo>
                  <a:lnTo>
                    <a:pt x="2310" y="596"/>
                  </a:lnTo>
                  <a:close/>
                  <a:moveTo>
                    <a:pt x="4072" y="596"/>
                  </a:moveTo>
                  <a:lnTo>
                    <a:pt x="4072" y="1215"/>
                  </a:lnTo>
                  <a:lnTo>
                    <a:pt x="3453" y="1215"/>
                  </a:lnTo>
                  <a:lnTo>
                    <a:pt x="3453" y="596"/>
                  </a:lnTo>
                  <a:close/>
                  <a:moveTo>
                    <a:pt x="0" y="0"/>
                  </a:moveTo>
                  <a:lnTo>
                    <a:pt x="0" y="1834"/>
                  </a:lnTo>
                  <a:lnTo>
                    <a:pt x="5716" y="1834"/>
                  </a:lnTo>
                  <a:lnTo>
                    <a:pt x="7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94"/>
          <p:cNvGrpSpPr/>
          <p:nvPr/>
        </p:nvGrpSpPr>
        <p:grpSpPr>
          <a:xfrm>
            <a:off x="1753367" y="2329124"/>
            <a:ext cx="351277" cy="348085"/>
            <a:chOff x="1760396" y="2481428"/>
            <a:chExt cx="350401" cy="347182"/>
          </a:xfrm>
        </p:grpSpPr>
        <p:sp>
          <p:nvSpPr>
            <p:cNvPr id="11718" name="Google Shape;11718;p94"/>
            <p:cNvSpPr/>
            <p:nvPr/>
          </p:nvSpPr>
          <p:spPr>
            <a:xfrm>
              <a:off x="1868139" y="2639429"/>
              <a:ext cx="132576" cy="189181"/>
            </a:xfrm>
            <a:custGeom>
              <a:rect b="b" l="l" r="r" t="t"/>
              <a:pathLst>
                <a:path extrusionOk="0" h="5812" w="4073">
                  <a:moveTo>
                    <a:pt x="3192" y="2763"/>
                  </a:moveTo>
                  <a:lnTo>
                    <a:pt x="3192" y="3383"/>
                  </a:lnTo>
                  <a:lnTo>
                    <a:pt x="882" y="3383"/>
                  </a:lnTo>
                  <a:lnTo>
                    <a:pt x="882" y="2763"/>
                  </a:lnTo>
                  <a:close/>
                  <a:moveTo>
                    <a:pt x="3192" y="4073"/>
                  </a:moveTo>
                  <a:lnTo>
                    <a:pt x="3192" y="4716"/>
                  </a:lnTo>
                  <a:lnTo>
                    <a:pt x="882" y="4716"/>
                  </a:lnTo>
                  <a:lnTo>
                    <a:pt x="882" y="4073"/>
                  </a:lnTo>
                  <a:close/>
                  <a:moveTo>
                    <a:pt x="1739" y="1"/>
                  </a:moveTo>
                  <a:lnTo>
                    <a:pt x="1739" y="1763"/>
                  </a:lnTo>
                  <a:lnTo>
                    <a:pt x="1" y="1763"/>
                  </a:lnTo>
                  <a:lnTo>
                    <a:pt x="1" y="5812"/>
                  </a:lnTo>
                  <a:lnTo>
                    <a:pt x="4073" y="5812"/>
                  </a:lnTo>
                  <a:lnTo>
                    <a:pt x="4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94"/>
            <p:cNvSpPr/>
            <p:nvPr/>
          </p:nvSpPr>
          <p:spPr>
            <a:xfrm>
              <a:off x="1760396" y="2481428"/>
              <a:ext cx="350401" cy="244125"/>
            </a:xfrm>
            <a:custGeom>
              <a:rect b="b" l="l" r="r" t="t"/>
              <a:pathLst>
                <a:path extrusionOk="0" h="7500" w="10765">
                  <a:moveTo>
                    <a:pt x="5245" y="1"/>
                  </a:moveTo>
                  <a:cubicBezTo>
                    <a:pt x="5133" y="1"/>
                    <a:pt x="5020" y="7"/>
                    <a:pt x="4906" y="21"/>
                  </a:cubicBezTo>
                  <a:cubicBezTo>
                    <a:pt x="3477" y="187"/>
                    <a:pt x="2382" y="1378"/>
                    <a:pt x="2358" y="2831"/>
                  </a:cubicBezTo>
                  <a:lnTo>
                    <a:pt x="2358" y="2902"/>
                  </a:lnTo>
                  <a:lnTo>
                    <a:pt x="2287" y="2902"/>
                  </a:lnTo>
                  <a:cubicBezTo>
                    <a:pt x="1024" y="2902"/>
                    <a:pt x="0" y="3926"/>
                    <a:pt x="24" y="5212"/>
                  </a:cubicBezTo>
                  <a:cubicBezTo>
                    <a:pt x="24" y="6460"/>
                    <a:pt x="1025" y="7475"/>
                    <a:pt x="2267" y="7475"/>
                  </a:cubicBezTo>
                  <a:cubicBezTo>
                    <a:pt x="2282" y="7475"/>
                    <a:pt x="2296" y="7475"/>
                    <a:pt x="2310" y="7474"/>
                  </a:cubicBezTo>
                  <a:lnTo>
                    <a:pt x="2691" y="7474"/>
                  </a:lnTo>
                  <a:lnTo>
                    <a:pt x="2691" y="5760"/>
                  </a:lnTo>
                  <a:lnTo>
                    <a:pt x="4239" y="4212"/>
                  </a:lnTo>
                  <a:lnTo>
                    <a:pt x="8026" y="4212"/>
                  </a:lnTo>
                  <a:lnTo>
                    <a:pt x="8026" y="7498"/>
                  </a:lnTo>
                  <a:cubicBezTo>
                    <a:pt x="8054" y="7499"/>
                    <a:pt x="8083" y="7500"/>
                    <a:pt x="8111" y="7500"/>
                  </a:cubicBezTo>
                  <a:cubicBezTo>
                    <a:pt x="9573" y="7500"/>
                    <a:pt x="10765" y="6303"/>
                    <a:pt x="10765" y="4831"/>
                  </a:cubicBezTo>
                  <a:cubicBezTo>
                    <a:pt x="10765" y="3359"/>
                    <a:pt x="9573" y="2163"/>
                    <a:pt x="8111" y="2163"/>
                  </a:cubicBezTo>
                  <a:cubicBezTo>
                    <a:pt x="8083" y="2163"/>
                    <a:pt x="8054" y="2163"/>
                    <a:pt x="8026" y="2164"/>
                  </a:cubicBezTo>
                  <a:cubicBezTo>
                    <a:pt x="7697" y="870"/>
                    <a:pt x="6541" y="1"/>
                    <a:pt x="5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94"/>
            <p:cNvSpPr/>
            <p:nvPr/>
          </p:nvSpPr>
          <p:spPr>
            <a:xfrm>
              <a:off x="1870483" y="2641773"/>
              <a:ext cx="34112" cy="34145"/>
            </a:xfrm>
            <a:custGeom>
              <a:rect b="b" l="l" r="r" t="t"/>
              <a:pathLst>
                <a:path extrusionOk="0" h="1049" w="1048">
                  <a:moveTo>
                    <a:pt x="1048" y="0"/>
                  </a:moveTo>
                  <a:lnTo>
                    <a:pt x="0" y="1048"/>
                  </a:lnTo>
                  <a:lnTo>
                    <a:pt x="1048" y="1048"/>
                  </a:lnTo>
                  <a:lnTo>
                    <a:pt x="104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1" name="Google Shape;11721;p94"/>
          <p:cNvGrpSpPr/>
          <p:nvPr/>
        </p:nvGrpSpPr>
        <p:grpSpPr>
          <a:xfrm>
            <a:off x="997211" y="2347661"/>
            <a:ext cx="349743" cy="309344"/>
            <a:chOff x="1006125" y="2499916"/>
            <a:chExt cx="348871" cy="308541"/>
          </a:xfrm>
        </p:grpSpPr>
        <p:sp>
          <p:nvSpPr>
            <p:cNvPr id="11722" name="Google Shape;11722;p94"/>
            <p:cNvSpPr/>
            <p:nvPr/>
          </p:nvSpPr>
          <p:spPr>
            <a:xfrm>
              <a:off x="1088316" y="2640210"/>
              <a:ext cx="186056" cy="31053"/>
            </a:xfrm>
            <a:custGeom>
              <a:rect b="b" l="l" r="r" t="t"/>
              <a:pathLst>
                <a:path extrusionOk="0" h="954" w="5716">
                  <a:moveTo>
                    <a:pt x="0" y="1"/>
                  </a:moveTo>
                  <a:lnTo>
                    <a:pt x="0" y="953"/>
                  </a:lnTo>
                  <a:lnTo>
                    <a:pt x="5716" y="953"/>
                  </a:lnTo>
                  <a:lnTo>
                    <a:pt x="57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94"/>
            <p:cNvSpPr/>
            <p:nvPr/>
          </p:nvSpPr>
          <p:spPr>
            <a:xfrm>
              <a:off x="1006125" y="2499916"/>
              <a:ext cx="235695" cy="59729"/>
            </a:xfrm>
            <a:custGeom>
              <a:rect b="b" l="l" r="r" t="t"/>
              <a:pathLst>
                <a:path extrusionOk="0" h="1835" w="7241">
                  <a:moveTo>
                    <a:pt x="1763" y="619"/>
                  </a:moveTo>
                  <a:lnTo>
                    <a:pt x="1763" y="1239"/>
                  </a:lnTo>
                  <a:lnTo>
                    <a:pt x="1144" y="1239"/>
                  </a:lnTo>
                  <a:lnTo>
                    <a:pt x="1144" y="619"/>
                  </a:lnTo>
                  <a:close/>
                  <a:moveTo>
                    <a:pt x="2930" y="619"/>
                  </a:moveTo>
                  <a:lnTo>
                    <a:pt x="2930" y="1239"/>
                  </a:lnTo>
                  <a:lnTo>
                    <a:pt x="2311" y="1239"/>
                  </a:lnTo>
                  <a:lnTo>
                    <a:pt x="2311" y="619"/>
                  </a:lnTo>
                  <a:close/>
                  <a:moveTo>
                    <a:pt x="4097" y="619"/>
                  </a:moveTo>
                  <a:lnTo>
                    <a:pt x="4097" y="1239"/>
                  </a:lnTo>
                  <a:lnTo>
                    <a:pt x="3454" y="1239"/>
                  </a:lnTo>
                  <a:lnTo>
                    <a:pt x="3454" y="619"/>
                  </a:lnTo>
                  <a:close/>
                  <a:moveTo>
                    <a:pt x="1" y="0"/>
                  </a:moveTo>
                  <a:lnTo>
                    <a:pt x="1" y="1834"/>
                  </a:lnTo>
                  <a:lnTo>
                    <a:pt x="5716" y="1834"/>
                  </a:lnTo>
                  <a:lnTo>
                    <a:pt x="724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94"/>
            <p:cNvSpPr/>
            <p:nvPr/>
          </p:nvSpPr>
          <p:spPr>
            <a:xfrm>
              <a:off x="1006125" y="2499916"/>
              <a:ext cx="348871" cy="308541"/>
            </a:xfrm>
            <a:custGeom>
              <a:rect b="b" l="l" r="r" t="t"/>
              <a:pathLst>
                <a:path extrusionOk="0" h="9479" w="10718">
                  <a:moveTo>
                    <a:pt x="8860" y="3692"/>
                  </a:moveTo>
                  <a:lnTo>
                    <a:pt x="8860" y="5906"/>
                  </a:lnTo>
                  <a:lnTo>
                    <a:pt x="1882" y="5906"/>
                  </a:lnTo>
                  <a:lnTo>
                    <a:pt x="1882" y="3692"/>
                  </a:lnTo>
                  <a:close/>
                  <a:moveTo>
                    <a:pt x="8074" y="0"/>
                  </a:moveTo>
                  <a:lnTo>
                    <a:pt x="6026" y="2477"/>
                  </a:lnTo>
                  <a:lnTo>
                    <a:pt x="1" y="2477"/>
                  </a:lnTo>
                  <a:lnTo>
                    <a:pt x="1" y="9478"/>
                  </a:lnTo>
                  <a:lnTo>
                    <a:pt x="10717" y="9478"/>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5" name="Google Shape;11725;p94"/>
          <p:cNvGrpSpPr/>
          <p:nvPr/>
        </p:nvGrpSpPr>
        <p:grpSpPr>
          <a:xfrm>
            <a:off x="5530167" y="4003061"/>
            <a:ext cx="349743" cy="349784"/>
            <a:chOff x="5527778" y="4151023"/>
            <a:chExt cx="348871" cy="348877"/>
          </a:xfrm>
        </p:grpSpPr>
        <p:sp>
          <p:nvSpPr>
            <p:cNvPr id="11726" name="Google Shape;11726;p94"/>
            <p:cNvSpPr/>
            <p:nvPr/>
          </p:nvSpPr>
          <p:spPr>
            <a:xfrm>
              <a:off x="5720707" y="4226606"/>
              <a:ext cx="69885" cy="55335"/>
            </a:xfrm>
            <a:custGeom>
              <a:rect b="b" l="l" r="r" t="t"/>
              <a:pathLst>
                <a:path extrusionOk="0" h="1700" w="2147">
                  <a:moveTo>
                    <a:pt x="1218" y="1"/>
                  </a:moveTo>
                  <a:cubicBezTo>
                    <a:pt x="1004" y="1"/>
                    <a:pt x="789" y="84"/>
                    <a:pt x="623" y="251"/>
                  </a:cubicBezTo>
                  <a:cubicBezTo>
                    <a:pt x="0" y="855"/>
                    <a:pt x="561" y="1699"/>
                    <a:pt x="1221" y="1699"/>
                  </a:cubicBezTo>
                  <a:cubicBezTo>
                    <a:pt x="1419" y="1699"/>
                    <a:pt x="1627" y="1623"/>
                    <a:pt x="1814" y="1442"/>
                  </a:cubicBezTo>
                  <a:cubicBezTo>
                    <a:pt x="2147" y="1108"/>
                    <a:pt x="2147" y="560"/>
                    <a:pt x="1814" y="251"/>
                  </a:cubicBezTo>
                  <a:cubicBezTo>
                    <a:pt x="1647" y="84"/>
                    <a:pt x="1432" y="1"/>
                    <a:pt x="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94"/>
            <p:cNvSpPr/>
            <p:nvPr/>
          </p:nvSpPr>
          <p:spPr>
            <a:xfrm>
              <a:off x="5527778" y="4389784"/>
              <a:ext cx="348871" cy="110117"/>
            </a:xfrm>
            <a:custGeom>
              <a:rect b="b" l="l" r="r" t="t"/>
              <a:pathLst>
                <a:path extrusionOk="0" h="3383" w="10718">
                  <a:moveTo>
                    <a:pt x="1" y="1"/>
                  </a:moveTo>
                  <a:lnTo>
                    <a:pt x="1" y="1596"/>
                  </a:lnTo>
                  <a:lnTo>
                    <a:pt x="4002" y="1596"/>
                  </a:lnTo>
                  <a:lnTo>
                    <a:pt x="4002" y="1977"/>
                  </a:lnTo>
                  <a:cubicBezTo>
                    <a:pt x="4002" y="2406"/>
                    <a:pt x="3644" y="2739"/>
                    <a:pt x="3216" y="2739"/>
                  </a:cubicBezTo>
                  <a:lnTo>
                    <a:pt x="2263" y="2739"/>
                  </a:lnTo>
                  <a:lnTo>
                    <a:pt x="2263" y="3382"/>
                  </a:lnTo>
                  <a:lnTo>
                    <a:pt x="8455" y="3382"/>
                  </a:lnTo>
                  <a:lnTo>
                    <a:pt x="8455" y="2763"/>
                  </a:lnTo>
                  <a:lnTo>
                    <a:pt x="7479" y="2763"/>
                  </a:lnTo>
                  <a:cubicBezTo>
                    <a:pt x="7050" y="2763"/>
                    <a:pt x="6716" y="2406"/>
                    <a:pt x="6716" y="1977"/>
                  </a:cubicBezTo>
                  <a:lnTo>
                    <a:pt x="6716" y="1596"/>
                  </a:lnTo>
                  <a:lnTo>
                    <a:pt x="10717" y="1596"/>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94"/>
            <p:cNvSpPr/>
            <p:nvPr/>
          </p:nvSpPr>
          <p:spPr>
            <a:xfrm>
              <a:off x="5527778" y="4151023"/>
              <a:ext cx="348871" cy="218638"/>
            </a:xfrm>
            <a:custGeom>
              <a:rect b="b" l="l" r="r" t="t"/>
              <a:pathLst>
                <a:path extrusionOk="0" h="6717" w="10718">
                  <a:moveTo>
                    <a:pt x="4907" y="1239"/>
                  </a:moveTo>
                  <a:lnTo>
                    <a:pt x="4907" y="1858"/>
                  </a:lnTo>
                  <a:lnTo>
                    <a:pt x="1763" y="1858"/>
                  </a:lnTo>
                  <a:lnTo>
                    <a:pt x="1763" y="1239"/>
                  </a:lnTo>
                  <a:close/>
                  <a:moveTo>
                    <a:pt x="4907" y="2478"/>
                  </a:moveTo>
                  <a:lnTo>
                    <a:pt x="4907" y="3121"/>
                  </a:lnTo>
                  <a:lnTo>
                    <a:pt x="1763" y="3121"/>
                  </a:lnTo>
                  <a:lnTo>
                    <a:pt x="1763" y="2478"/>
                  </a:lnTo>
                  <a:close/>
                  <a:moveTo>
                    <a:pt x="4907" y="3740"/>
                  </a:moveTo>
                  <a:lnTo>
                    <a:pt x="4907" y="4359"/>
                  </a:lnTo>
                  <a:lnTo>
                    <a:pt x="1763" y="4359"/>
                  </a:lnTo>
                  <a:lnTo>
                    <a:pt x="1763" y="3740"/>
                  </a:lnTo>
                  <a:close/>
                  <a:moveTo>
                    <a:pt x="7113" y="1677"/>
                  </a:moveTo>
                  <a:cubicBezTo>
                    <a:pt x="8146" y="1677"/>
                    <a:pt x="9079" y="2849"/>
                    <a:pt x="8384" y="3954"/>
                  </a:cubicBezTo>
                  <a:lnTo>
                    <a:pt x="9217" y="4788"/>
                  </a:lnTo>
                  <a:lnTo>
                    <a:pt x="8765" y="5240"/>
                  </a:lnTo>
                  <a:lnTo>
                    <a:pt x="7931" y="4383"/>
                  </a:lnTo>
                  <a:cubicBezTo>
                    <a:pt x="7693" y="4549"/>
                    <a:pt x="7431" y="4621"/>
                    <a:pt x="7145" y="4621"/>
                  </a:cubicBezTo>
                  <a:cubicBezTo>
                    <a:pt x="5835" y="4621"/>
                    <a:pt x="5192" y="3049"/>
                    <a:pt x="6097" y="2120"/>
                  </a:cubicBezTo>
                  <a:cubicBezTo>
                    <a:pt x="6409" y="1809"/>
                    <a:pt x="6767" y="1677"/>
                    <a:pt x="7113" y="1677"/>
                  </a:cubicBezTo>
                  <a:close/>
                  <a:moveTo>
                    <a:pt x="4907" y="4978"/>
                  </a:moveTo>
                  <a:lnTo>
                    <a:pt x="4907" y="5597"/>
                  </a:lnTo>
                  <a:lnTo>
                    <a:pt x="1763" y="5597"/>
                  </a:lnTo>
                  <a:lnTo>
                    <a:pt x="1763" y="4978"/>
                  </a:lnTo>
                  <a:close/>
                  <a:moveTo>
                    <a:pt x="1" y="1"/>
                  </a:moveTo>
                  <a:lnTo>
                    <a:pt x="1" y="6717"/>
                  </a:lnTo>
                  <a:lnTo>
                    <a:pt x="10717" y="671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94"/>
          <p:cNvGrpSpPr/>
          <p:nvPr/>
        </p:nvGrpSpPr>
        <p:grpSpPr>
          <a:xfrm>
            <a:off x="7831236" y="1768839"/>
            <a:ext cx="281352" cy="349590"/>
            <a:chOff x="7823108" y="1922595"/>
            <a:chExt cx="280651" cy="348683"/>
          </a:xfrm>
        </p:grpSpPr>
        <p:sp>
          <p:nvSpPr>
            <p:cNvPr id="11730" name="Google Shape;11730;p94"/>
            <p:cNvSpPr/>
            <p:nvPr/>
          </p:nvSpPr>
          <p:spPr>
            <a:xfrm>
              <a:off x="7823108" y="2240226"/>
              <a:ext cx="131046" cy="31053"/>
            </a:xfrm>
            <a:custGeom>
              <a:rect b="b" l="l" r="r" t="t"/>
              <a:pathLst>
                <a:path extrusionOk="0" h="954" w="4026">
                  <a:moveTo>
                    <a:pt x="1" y="1"/>
                  </a:moveTo>
                  <a:lnTo>
                    <a:pt x="1" y="953"/>
                  </a:lnTo>
                  <a:lnTo>
                    <a:pt x="4025" y="953"/>
                  </a:lnTo>
                  <a:cubicBezTo>
                    <a:pt x="3858" y="405"/>
                    <a:pt x="3358" y="24"/>
                    <a:pt x="2787" y="24"/>
                  </a:cubicBezTo>
                  <a:lnTo>
                    <a:pt x="2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4"/>
            <p:cNvSpPr/>
            <p:nvPr/>
          </p:nvSpPr>
          <p:spPr>
            <a:xfrm>
              <a:off x="7823108" y="2056509"/>
              <a:ext cx="130265" cy="179090"/>
            </a:xfrm>
            <a:custGeom>
              <a:rect b="b" l="l" r="r" t="t"/>
              <a:pathLst>
                <a:path extrusionOk="0" h="5502" w="4002">
                  <a:moveTo>
                    <a:pt x="3096" y="1548"/>
                  </a:moveTo>
                  <a:lnTo>
                    <a:pt x="3096" y="2168"/>
                  </a:lnTo>
                  <a:lnTo>
                    <a:pt x="905" y="2168"/>
                  </a:lnTo>
                  <a:lnTo>
                    <a:pt x="905" y="1548"/>
                  </a:lnTo>
                  <a:close/>
                  <a:moveTo>
                    <a:pt x="3096" y="3120"/>
                  </a:moveTo>
                  <a:lnTo>
                    <a:pt x="3096" y="3739"/>
                  </a:lnTo>
                  <a:lnTo>
                    <a:pt x="905" y="3739"/>
                  </a:lnTo>
                  <a:lnTo>
                    <a:pt x="905" y="3120"/>
                  </a:lnTo>
                  <a:close/>
                  <a:moveTo>
                    <a:pt x="1" y="1"/>
                  </a:moveTo>
                  <a:lnTo>
                    <a:pt x="1" y="5025"/>
                  </a:lnTo>
                  <a:lnTo>
                    <a:pt x="2763" y="5025"/>
                  </a:lnTo>
                  <a:cubicBezTo>
                    <a:pt x="3215" y="5025"/>
                    <a:pt x="3668" y="5192"/>
                    <a:pt x="4001" y="5502"/>
                  </a:cubicBezTo>
                  <a:lnTo>
                    <a:pt x="4001" y="1239"/>
                  </a:lnTo>
                  <a:cubicBezTo>
                    <a:pt x="4001" y="548"/>
                    <a:pt x="3454"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4"/>
            <p:cNvSpPr/>
            <p:nvPr/>
          </p:nvSpPr>
          <p:spPr>
            <a:xfrm>
              <a:off x="7974274" y="2241007"/>
              <a:ext cx="129484" cy="30272"/>
            </a:xfrm>
            <a:custGeom>
              <a:rect b="b" l="l" r="r" t="t"/>
              <a:pathLst>
                <a:path extrusionOk="0" h="930" w="3978">
                  <a:moveTo>
                    <a:pt x="1215" y="0"/>
                  </a:moveTo>
                  <a:cubicBezTo>
                    <a:pt x="620" y="0"/>
                    <a:pt x="143" y="381"/>
                    <a:pt x="0" y="929"/>
                  </a:cubicBezTo>
                  <a:lnTo>
                    <a:pt x="3977" y="929"/>
                  </a:lnTo>
                  <a:lnTo>
                    <a:pt x="39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94"/>
            <p:cNvSpPr/>
            <p:nvPr/>
          </p:nvSpPr>
          <p:spPr>
            <a:xfrm>
              <a:off x="7973493" y="2056509"/>
              <a:ext cx="130265" cy="179090"/>
            </a:xfrm>
            <a:custGeom>
              <a:rect b="b" l="l" r="r" t="t"/>
              <a:pathLst>
                <a:path extrusionOk="0" h="5502" w="4002">
                  <a:moveTo>
                    <a:pt x="3120" y="1548"/>
                  </a:moveTo>
                  <a:lnTo>
                    <a:pt x="3120" y="2168"/>
                  </a:lnTo>
                  <a:lnTo>
                    <a:pt x="929" y="2168"/>
                  </a:lnTo>
                  <a:lnTo>
                    <a:pt x="929" y="1548"/>
                  </a:lnTo>
                  <a:close/>
                  <a:moveTo>
                    <a:pt x="3120" y="3096"/>
                  </a:moveTo>
                  <a:lnTo>
                    <a:pt x="3120" y="3739"/>
                  </a:lnTo>
                  <a:lnTo>
                    <a:pt x="929" y="3739"/>
                  </a:lnTo>
                  <a:lnTo>
                    <a:pt x="929" y="3096"/>
                  </a:lnTo>
                  <a:close/>
                  <a:moveTo>
                    <a:pt x="1263" y="1"/>
                  </a:moveTo>
                  <a:cubicBezTo>
                    <a:pt x="572" y="1"/>
                    <a:pt x="24" y="548"/>
                    <a:pt x="1" y="1239"/>
                  </a:cubicBezTo>
                  <a:lnTo>
                    <a:pt x="1" y="5502"/>
                  </a:lnTo>
                  <a:cubicBezTo>
                    <a:pt x="338" y="5209"/>
                    <a:pt x="738" y="5023"/>
                    <a:pt x="1183" y="5023"/>
                  </a:cubicBezTo>
                  <a:cubicBezTo>
                    <a:pt x="1209" y="5023"/>
                    <a:pt x="1236" y="5024"/>
                    <a:pt x="1263" y="5025"/>
                  </a:cubicBezTo>
                  <a:lnTo>
                    <a:pt x="4001" y="5025"/>
                  </a:lnTo>
                  <a:lnTo>
                    <a:pt x="4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4"/>
            <p:cNvSpPr/>
            <p:nvPr/>
          </p:nvSpPr>
          <p:spPr>
            <a:xfrm>
              <a:off x="7934725" y="2003028"/>
              <a:ext cx="58167" cy="27147"/>
            </a:xfrm>
            <a:custGeom>
              <a:rect b="b" l="l" r="r" t="t"/>
              <a:pathLst>
                <a:path extrusionOk="0" h="834" w="1787">
                  <a:moveTo>
                    <a:pt x="885" y="0"/>
                  </a:moveTo>
                  <a:cubicBezTo>
                    <a:pt x="543" y="0"/>
                    <a:pt x="203" y="167"/>
                    <a:pt x="1" y="500"/>
                  </a:cubicBezTo>
                  <a:lnTo>
                    <a:pt x="525" y="834"/>
                  </a:lnTo>
                  <a:cubicBezTo>
                    <a:pt x="608" y="703"/>
                    <a:pt x="745" y="637"/>
                    <a:pt x="882" y="637"/>
                  </a:cubicBezTo>
                  <a:cubicBezTo>
                    <a:pt x="1019" y="637"/>
                    <a:pt x="1156" y="703"/>
                    <a:pt x="1239" y="834"/>
                  </a:cubicBezTo>
                  <a:lnTo>
                    <a:pt x="1787" y="500"/>
                  </a:lnTo>
                  <a:cubicBezTo>
                    <a:pt x="1573" y="167"/>
                    <a:pt x="1227" y="0"/>
                    <a:pt x="8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94"/>
            <p:cNvSpPr/>
            <p:nvPr/>
          </p:nvSpPr>
          <p:spPr>
            <a:xfrm>
              <a:off x="7900612" y="1963479"/>
              <a:ext cx="125610" cy="45765"/>
            </a:xfrm>
            <a:custGeom>
              <a:rect b="b" l="l" r="r" t="t"/>
              <a:pathLst>
                <a:path extrusionOk="0" h="1406" w="3859">
                  <a:moveTo>
                    <a:pt x="1939" y="1"/>
                  </a:moveTo>
                  <a:cubicBezTo>
                    <a:pt x="1198" y="1"/>
                    <a:pt x="453" y="358"/>
                    <a:pt x="1" y="1072"/>
                  </a:cubicBezTo>
                  <a:lnTo>
                    <a:pt x="549" y="1406"/>
                  </a:lnTo>
                  <a:cubicBezTo>
                    <a:pt x="870" y="894"/>
                    <a:pt x="1406" y="638"/>
                    <a:pt x="1942" y="638"/>
                  </a:cubicBezTo>
                  <a:cubicBezTo>
                    <a:pt x="2478" y="638"/>
                    <a:pt x="3013" y="894"/>
                    <a:pt x="3335" y="1406"/>
                  </a:cubicBezTo>
                  <a:lnTo>
                    <a:pt x="3859" y="1072"/>
                  </a:lnTo>
                  <a:cubicBezTo>
                    <a:pt x="3418" y="358"/>
                    <a:pt x="2680" y="1"/>
                    <a:pt x="1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4"/>
            <p:cNvSpPr/>
            <p:nvPr/>
          </p:nvSpPr>
          <p:spPr>
            <a:xfrm>
              <a:off x="7864968" y="1922595"/>
              <a:ext cx="196927" cy="64970"/>
            </a:xfrm>
            <a:custGeom>
              <a:rect b="b" l="l" r="r" t="t"/>
              <a:pathLst>
                <a:path extrusionOk="0" h="1996" w="6050">
                  <a:moveTo>
                    <a:pt x="3025" y="1"/>
                  </a:moveTo>
                  <a:cubicBezTo>
                    <a:pt x="1864" y="1"/>
                    <a:pt x="703" y="554"/>
                    <a:pt x="0" y="1662"/>
                  </a:cubicBezTo>
                  <a:lnTo>
                    <a:pt x="524" y="1995"/>
                  </a:lnTo>
                  <a:cubicBezTo>
                    <a:pt x="1072" y="1138"/>
                    <a:pt x="2025" y="614"/>
                    <a:pt x="3025" y="614"/>
                  </a:cubicBezTo>
                  <a:cubicBezTo>
                    <a:pt x="4025" y="614"/>
                    <a:pt x="4978" y="1138"/>
                    <a:pt x="5525" y="1995"/>
                  </a:cubicBezTo>
                  <a:lnTo>
                    <a:pt x="6049" y="1662"/>
                  </a:lnTo>
                  <a:cubicBezTo>
                    <a:pt x="5347" y="554"/>
                    <a:pt x="4186" y="1"/>
                    <a:pt x="3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7" name="Google Shape;11737;p94"/>
          <p:cNvGrpSpPr/>
          <p:nvPr/>
        </p:nvGrpSpPr>
        <p:grpSpPr>
          <a:xfrm>
            <a:off x="6286323" y="1768643"/>
            <a:ext cx="348927" cy="349783"/>
            <a:chOff x="6282048" y="1922400"/>
            <a:chExt cx="348057" cy="348876"/>
          </a:xfrm>
        </p:grpSpPr>
        <p:sp>
          <p:nvSpPr>
            <p:cNvPr id="11738" name="Google Shape;11738;p94"/>
            <p:cNvSpPr/>
            <p:nvPr/>
          </p:nvSpPr>
          <p:spPr>
            <a:xfrm>
              <a:off x="6458019" y="2140230"/>
              <a:ext cx="80626" cy="131046"/>
            </a:xfrm>
            <a:custGeom>
              <a:rect b="b" l="l" r="r" t="t"/>
              <a:pathLst>
                <a:path extrusionOk="0" h="4026" w="2477">
                  <a:moveTo>
                    <a:pt x="0" y="0"/>
                  </a:moveTo>
                  <a:lnTo>
                    <a:pt x="215" y="3096"/>
                  </a:lnTo>
                  <a:lnTo>
                    <a:pt x="1048" y="2620"/>
                  </a:lnTo>
                  <a:lnTo>
                    <a:pt x="1834" y="4025"/>
                  </a:lnTo>
                  <a:lnTo>
                    <a:pt x="2429" y="3692"/>
                  </a:lnTo>
                  <a:lnTo>
                    <a:pt x="1643" y="2287"/>
                  </a:lnTo>
                  <a:lnTo>
                    <a:pt x="2477" y="1834"/>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94"/>
            <p:cNvSpPr/>
            <p:nvPr/>
          </p:nvSpPr>
          <p:spPr>
            <a:xfrm>
              <a:off x="6282048" y="1922400"/>
              <a:ext cx="234913" cy="59729"/>
            </a:xfrm>
            <a:custGeom>
              <a:rect b="b" l="l" r="r" t="t"/>
              <a:pathLst>
                <a:path extrusionOk="0" h="1835" w="7217">
                  <a:moveTo>
                    <a:pt x="1739" y="596"/>
                  </a:moveTo>
                  <a:lnTo>
                    <a:pt x="1739" y="1215"/>
                  </a:lnTo>
                  <a:lnTo>
                    <a:pt x="1120" y="1215"/>
                  </a:lnTo>
                  <a:lnTo>
                    <a:pt x="1120" y="596"/>
                  </a:lnTo>
                  <a:close/>
                  <a:moveTo>
                    <a:pt x="2906" y="596"/>
                  </a:moveTo>
                  <a:lnTo>
                    <a:pt x="2906" y="1215"/>
                  </a:lnTo>
                  <a:lnTo>
                    <a:pt x="2286" y="1215"/>
                  </a:lnTo>
                  <a:lnTo>
                    <a:pt x="2286" y="596"/>
                  </a:lnTo>
                  <a:close/>
                  <a:moveTo>
                    <a:pt x="4049" y="596"/>
                  </a:moveTo>
                  <a:lnTo>
                    <a:pt x="4049" y="1215"/>
                  </a:lnTo>
                  <a:lnTo>
                    <a:pt x="3430" y="1215"/>
                  </a:lnTo>
                  <a:lnTo>
                    <a:pt x="3430" y="596"/>
                  </a:lnTo>
                  <a:close/>
                  <a:moveTo>
                    <a:pt x="0" y="1"/>
                  </a:moveTo>
                  <a:lnTo>
                    <a:pt x="0" y="1834"/>
                  </a:lnTo>
                  <a:lnTo>
                    <a:pt x="5692" y="1834"/>
                  </a:lnTo>
                  <a:lnTo>
                    <a:pt x="72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94"/>
            <p:cNvSpPr/>
            <p:nvPr/>
          </p:nvSpPr>
          <p:spPr>
            <a:xfrm>
              <a:off x="6282048" y="1922400"/>
              <a:ext cx="348057" cy="308541"/>
            </a:xfrm>
            <a:custGeom>
              <a:rect b="b" l="l" r="r" t="t"/>
              <a:pathLst>
                <a:path extrusionOk="0" h="9479" w="10693">
                  <a:moveTo>
                    <a:pt x="5144" y="3311"/>
                  </a:moveTo>
                  <a:lnTo>
                    <a:pt x="5740" y="3478"/>
                  </a:lnTo>
                  <a:lnTo>
                    <a:pt x="5430" y="4573"/>
                  </a:lnTo>
                  <a:lnTo>
                    <a:pt x="4835" y="4406"/>
                  </a:lnTo>
                  <a:lnTo>
                    <a:pt x="5144" y="3311"/>
                  </a:lnTo>
                  <a:close/>
                  <a:moveTo>
                    <a:pt x="3954" y="3454"/>
                  </a:moveTo>
                  <a:lnTo>
                    <a:pt x="4501" y="4430"/>
                  </a:lnTo>
                  <a:lnTo>
                    <a:pt x="3954" y="4740"/>
                  </a:lnTo>
                  <a:lnTo>
                    <a:pt x="3406" y="3739"/>
                  </a:lnTo>
                  <a:lnTo>
                    <a:pt x="3954" y="3454"/>
                  </a:lnTo>
                  <a:close/>
                  <a:moveTo>
                    <a:pt x="6716" y="4263"/>
                  </a:moveTo>
                  <a:lnTo>
                    <a:pt x="7026" y="4811"/>
                  </a:lnTo>
                  <a:lnTo>
                    <a:pt x="6025" y="5359"/>
                  </a:lnTo>
                  <a:lnTo>
                    <a:pt x="5740" y="4787"/>
                  </a:lnTo>
                  <a:lnTo>
                    <a:pt x="6716" y="4263"/>
                  </a:lnTo>
                  <a:close/>
                  <a:moveTo>
                    <a:pt x="2644" y="4692"/>
                  </a:moveTo>
                  <a:lnTo>
                    <a:pt x="3739" y="5002"/>
                  </a:lnTo>
                  <a:lnTo>
                    <a:pt x="3549" y="5597"/>
                  </a:lnTo>
                  <a:lnTo>
                    <a:pt x="2477" y="5287"/>
                  </a:lnTo>
                  <a:lnTo>
                    <a:pt x="2644" y="4692"/>
                  </a:lnTo>
                  <a:close/>
                  <a:moveTo>
                    <a:pt x="3596" y="5978"/>
                  </a:moveTo>
                  <a:lnTo>
                    <a:pt x="3906" y="6526"/>
                  </a:lnTo>
                  <a:lnTo>
                    <a:pt x="2906" y="7073"/>
                  </a:lnTo>
                  <a:lnTo>
                    <a:pt x="2620" y="6526"/>
                  </a:lnTo>
                  <a:lnTo>
                    <a:pt x="3596" y="5978"/>
                  </a:lnTo>
                  <a:close/>
                  <a:moveTo>
                    <a:pt x="8050" y="1"/>
                  </a:moveTo>
                  <a:lnTo>
                    <a:pt x="6002" y="2477"/>
                  </a:lnTo>
                  <a:lnTo>
                    <a:pt x="0" y="2477"/>
                  </a:lnTo>
                  <a:lnTo>
                    <a:pt x="0" y="9479"/>
                  </a:lnTo>
                  <a:lnTo>
                    <a:pt x="4978" y="9479"/>
                  </a:lnTo>
                  <a:lnTo>
                    <a:pt x="4692" y="5383"/>
                  </a:lnTo>
                  <a:lnTo>
                    <a:pt x="9050" y="8598"/>
                  </a:lnTo>
                  <a:lnTo>
                    <a:pt x="7931" y="9241"/>
                  </a:lnTo>
                  <a:lnTo>
                    <a:pt x="8050" y="9479"/>
                  </a:lnTo>
                  <a:lnTo>
                    <a:pt x="10693" y="9479"/>
                  </a:lnTo>
                  <a:lnTo>
                    <a:pt x="1069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94"/>
          <p:cNvGrpSpPr/>
          <p:nvPr/>
        </p:nvGrpSpPr>
        <p:grpSpPr>
          <a:xfrm>
            <a:off x="5537183" y="1768643"/>
            <a:ext cx="336497" cy="349778"/>
            <a:chOff x="5534776" y="1922400"/>
            <a:chExt cx="335657" cy="348871"/>
          </a:xfrm>
        </p:grpSpPr>
        <p:sp>
          <p:nvSpPr>
            <p:cNvPr id="11742" name="Google Shape;11742;p94"/>
            <p:cNvSpPr/>
            <p:nvPr/>
          </p:nvSpPr>
          <p:spPr>
            <a:xfrm>
              <a:off x="5596004" y="2068130"/>
              <a:ext cx="274429" cy="134139"/>
            </a:xfrm>
            <a:custGeom>
              <a:rect b="b" l="l" r="r" t="t"/>
              <a:pathLst>
                <a:path extrusionOk="0" h="4121" w="8431">
                  <a:moveTo>
                    <a:pt x="2715" y="715"/>
                  </a:moveTo>
                  <a:lnTo>
                    <a:pt x="2715" y="1334"/>
                  </a:lnTo>
                  <a:lnTo>
                    <a:pt x="2049" y="1334"/>
                  </a:lnTo>
                  <a:lnTo>
                    <a:pt x="2049" y="3430"/>
                  </a:lnTo>
                  <a:lnTo>
                    <a:pt x="1429" y="3430"/>
                  </a:lnTo>
                  <a:lnTo>
                    <a:pt x="1429" y="1334"/>
                  </a:lnTo>
                  <a:lnTo>
                    <a:pt x="786" y="1334"/>
                  </a:lnTo>
                  <a:lnTo>
                    <a:pt x="786" y="715"/>
                  </a:lnTo>
                  <a:close/>
                  <a:moveTo>
                    <a:pt x="5311" y="715"/>
                  </a:moveTo>
                  <a:lnTo>
                    <a:pt x="4597" y="2073"/>
                  </a:lnTo>
                  <a:lnTo>
                    <a:pt x="5335" y="3430"/>
                  </a:lnTo>
                  <a:lnTo>
                    <a:pt x="4620" y="3430"/>
                  </a:lnTo>
                  <a:lnTo>
                    <a:pt x="4239" y="2739"/>
                  </a:lnTo>
                  <a:lnTo>
                    <a:pt x="3858" y="3430"/>
                  </a:lnTo>
                  <a:lnTo>
                    <a:pt x="3144" y="3430"/>
                  </a:lnTo>
                  <a:lnTo>
                    <a:pt x="3882" y="2073"/>
                  </a:lnTo>
                  <a:lnTo>
                    <a:pt x="3144" y="715"/>
                  </a:lnTo>
                  <a:lnTo>
                    <a:pt x="3858" y="715"/>
                  </a:lnTo>
                  <a:lnTo>
                    <a:pt x="4239" y="1406"/>
                  </a:lnTo>
                  <a:lnTo>
                    <a:pt x="4620" y="715"/>
                  </a:lnTo>
                  <a:close/>
                  <a:moveTo>
                    <a:pt x="7645" y="715"/>
                  </a:moveTo>
                  <a:lnTo>
                    <a:pt x="7645" y="1334"/>
                  </a:lnTo>
                  <a:lnTo>
                    <a:pt x="7002" y="1334"/>
                  </a:lnTo>
                  <a:lnTo>
                    <a:pt x="7002" y="3430"/>
                  </a:lnTo>
                  <a:lnTo>
                    <a:pt x="6359" y="3430"/>
                  </a:lnTo>
                  <a:lnTo>
                    <a:pt x="6359" y="1334"/>
                  </a:lnTo>
                  <a:lnTo>
                    <a:pt x="5716" y="1334"/>
                  </a:lnTo>
                  <a:lnTo>
                    <a:pt x="5716" y="715"/>
                  </a:lnTo>
                  <a:close/>
                  <a:moveTo>
                    <a:pt x="0" y="1"/>
                  </a:moveTo>
                  <a:lnTo>
                    <a:pt x="0" y="4121"/>
                  </a:lnTo>
                  <a:lnTo>
                    <a:pt x="8431" y="4121"/>
                  </a:lnTo>
                  <a:lnTo>
                    <a:pt x="84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4"/>
            <p:cNvSpPr/>
            <p:nvPr/>
          </p:nvSpPr>
          <p:spPr>
            <a:xfrm>
              <a:off x="5534776" y="1922400"/>
              <a:ext cx="75972" cy="76004"/>
            </a:xfrm>
            <a:custGeom>
              <a:rect b="b" l="l" r="r" t="t"/>
              <a:pathLst>
                <a:path extrusionOk="0" h="2335" w="2334">
                  <a:moveTo>
                    <a:pt x="2334" y="1"/>
                  </a:moveTo>
                  <a:lnTo>
                    <a:pt x="0" y="2334"/>
                  </a:lnTo>
                  <a:lnTo>
                    <a:pt x="2334" y="2334"/>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4"/>
            <p:cNvSpPr/>
            <p:nvPr/>
          </p:nvSpPr>
          <p:spPr>
            <a:xfrm>
              <a:off x="5534776" y="1922400"/>
              <a:ext cx="261246" cy="348871"/>
            </a:xfrm>
            <a:custGeom>
              <a:rect b="b" l="l" r="r" t="t"/>
              <a:pathLst>
                <a:path extrusionOk="0" h="10718" w="8026">
                  <a:moveTo>
                    <a:pt x="6597" y="2382"/>
                  </a:moveTo>
                  <a:lnTo>
                    <a:pt x="6597" y="3001"/>
                  </a:lnTo>
                  <a:lnTo>
                    <a:pt x="3739" y="3001"/>
                  </a:lnTo>
                  <a:lnTo>
                    <a:pt x="3739"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5" name="Google Shape;11745;p94"/>
          <p:cNvGrpSpPr/>
          <p:nvPr/>
        </p:nvGrpSpPr>
        <p:grpSpPr>
          <a:xfrm>
            <a:off x="4774827" y="1768643"/>
            <a:ext cx="349710" cy="349781"/>
            <a:chOff x="4774321" y="1922400"/>
            <a:chExt cx="348838" cy="348874"/>
          </a:xfrm>
        </p:grpSpPr>
        <p:sp>
          <p:nvSpPr>
            <p:cNvPr id="11746" name="Google Shape;11746;p94"/>
            <p:cNvSpPr/>
            <p:nvPr/>
          </p:nvSpPr>
          <p:spPr>
            <a:xfrm>
              <a:off x="4846388" y="2191400"/>
              <a:ext cx="23306" cy="24054"/>
            </a:xfrm>
            <a:custGeom>
              <a:rect b="b" l="l" r="r" t="t"/>
              <a:pathLst>
                <a:path extrusionOk="0" h="739" w="716">
                  <a:moveTo>
                    <a:pt x="1" y="0"/>
                  </a:moveTo>
                  <a:lnTo>
                    <a:pt x="1" y="738"/>
                  </a:lnTo>
                  <a:lnTo>
                    <a:pt x="715" y="738"/>
                  </a:lnTo>
                  <a:lnTo>
                    <a:pt x="71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4"/>
            <p:cNvSpPr/>
            <p:nvPr/>
          </p:nvSpPr>
          <p:spPr>
            <a:xfrm>
              <a:off x="4774321" y="1947985"/>
              <a:ext cx="348838" cy="77534"/>
            </a:xfrm>
            <a:custGeom>
              <a:rect b="b" l="l" r="r" t="t"/>
              <a:pathLst>
                <a:path extrusionOk="0" h="2382" w="10717">
                  <a:moveTo>
                    <a:pt x="0" y="0"/>
                  </a:moveTo>
                  <a:lnTo>
                    <a:pt x="0" y="2382"/>
                  </a:lnTo>
                  <a:lnTo>
                    <a:pt x="10717" y="2382"/>
                  </a:lnTo>
                  <a:lnTo>
                    <a:pt x="10717" y="0"/>
                  </a:lnTo>
                  <a:lnTo>
                    <a:pt x="9288" y="0"/>
                  </a:lnTo>
                  <a:lnTo>
                    <a:pt x="9288" y="310"/>
                  </a:lnTo>
                  <a:cubicBezTo>
                    <a:pt x="9288" y="834"/>
                    <a:pt x="8859" y="1263"/>
                    <a:pt x="8335" y="1263"/>
                  </a:cubicBezTo>
                  <a:lnTo>
                    <a:pt x="8264" y="1263"/>
                  </a:lnTo>
                  <a:cubicBezTo>
                    <a:pt x="7740" y="1263"/>
                    <a:pt x="7311" y="834"/>
                    <a:pt x="7311" y="310"/>
                  </a:cubicBezTo>
                  <a:lnTo>
                    <a:pt x="7311" y="0"/>
                  </a:lnTo>
                  <a:lnTo>
                    <a:pt x="3406" y="0"/>
                  </a:lnTo>
                  <a:lnTo>
                    <a:pt x="3406" y="310"/>
                  </a:lnTo>
                  <a:cubicBezTo>
                    <a:pt x="3406" y="834"/>
                    <a:pt x="2977" y="1263"/>
                    <a:pt x="2453" y="1263"/>
                  </a:cubicBezTo>
                  <a:lnTo>
                    <a:pt x="2382" y="1263"/>
                  </a:lnTo>
                  <a:cubicBezTo>
                    <a:pt x="1858" y="1263"/>
                    <a:pt x="1429" y="834"/>
                    <a:pt x="1429" y="310"/>
                  </a:cubicBezTo>
                  <a:lnTo>
                    <a:pt x="1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4"/>
            <p:cNvSpPr/>
            <p:nvPr/>
          </p:nvSpPr>
          <p:spPr>
            <a:xfrm>
              <a:off x="4774321" y="2045670"/>
              <a:ext cx="348838" cy="225604"/>
            </a:xfrm>
            <a:custGeom>
              <a:rect b="b" l="l" r="r" t="t"/>
              <a:pathLst>
                <a:path extrusionOk="0" h="6931" w="10717">
                  <a:moveTo>
                    <a:pt x="3572" y="1096"/>
                  </a:moveTo>
                  <a:lnTo>
                    <a:pt x="3572" y="3072"/>
                  </a:lnTo>
                  <a:lnTo>
                    <a:pt x="1596" y="3072"/>
                  </a:lnTo>
                  <a:lnTo>
                    <a:pt x="1596" y="1096"/>
                  </a:lnTo>
                  <a:close/>
                  <a:moveTo>
                    <a:pt x="6382" y="1096"/>
                  </a:moveTo>
                  <a:lnTo>
                    <a:pt x="6382" y="3072"/>
                  </a:lnTo>
                  <a:lnTo>
                    <a:pt x="4406" y="3072"/>
                  </a:lnTo>
                  <a:lnTo>
                    <a:pt x="4406" y="1096"/>
                  </a:lnTo>
                  <a:close/>
                  <a:moveTo>
                    <a:pt x="9169" y="1096"/>
                  </a:moveTo>
                  <a:lnTo>
                    <a:pt x="9169" y="3072"/>
                  </a:lnTo>
                  <a:lnTo>
                    <a:pt x="7168" y="3072"/>
                  </a:lnTo>
                  <a:lnTo>
                    <a:pt x="7168" y="1096"/>
                  </a:lnTo>
                  <a:close/>
                  <a:moveTo>
                    <a:pt x="3572" y="3858"/>
                  </a:moveTo>
                  <a:lnTo>
                    <a:pt x="3572" y="5835"/>
                  </a:lnTo>
                  <a:lnTo>
                    <a:pt x="1596" y="5835"/>
                  </a:lnTo>
                  <a:lnTo>
                    <a:pt x="1596" y="3858"/>
                  </a:lnTo>
                  <a:close/>
                  <a:moveTo>
                    <a:pt x="6382" y="3858"/>
                  </a:moveTo>
                  <a:lnTo>
                    <a:pt x="6382" y="5835"/>
                  </a:lnTo>
                  <a:lnTo>
                    <a:pt x="4406" y="5835"/>
                  </a:lnTo>
                  <a:lnTo>
                    <a:pt x="4406" y="3858"/>
                  </a:lnTo>
                  <a:close/>
                  <a:moveTo>
                    <a:pt x="9169" y="3858"/>
                  </a:moveTo>
                  <a:lnTo>
                    <a:pt x="9169" y="5835"/>
                  </a:lnTo>
                  <a:lnTo>
                    <a:pt x="7168" y="5835"/>
                  </a:lnTo>
                  <a:lnTo>
                    <a:pt x="7168" y="3858"/>
                  </a:lnTo>
                  <a:close/>
                  <a:moveTo>
                    <a:pt x="0" y="0"/>
                  </a:moveTo>
                  <a:lnTo>
                    <a:pt x="0" y="6930"/>
                  </a:lnTo>
                  <a:lnTo>
                    <a:pt x="10717" y="6930"/>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94"/>
            <p:cNvSpPr/>
            <p:nvPr/>
          </p:nvSpPr>
          <p:spPr>
            <a:xfrm>
              <a:off x="4846388" y="2101462"/>
              <a:ext cx="23306" cy="24054"/>
            </a:xfrm>
            <a:custGeom>
              <a:rect b="b" l="l" r="r" t="t"/>
              <a:pathLst>
                <a:path extrusionOk="0" h="739" w="716">
                  <a:moveTo>
                    <a:pt x="1" y="1"/>
                  </a:moveTo>
                  <a:lnTo>
                    <a:pt x="1" y="739"/>
                  </a:lnTo>
                  <a:lnTo>
                    <a:pt x="715" y="739"/>
                  </a:lnTo>
                  <a:lnTo>
                    <a:pt x="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4"/>
            <p:cNvSpPr/>
            <p:nvPr/>
          </p:nvSpPr>
          <p:spPr>
            <a:xfrm>
              <a:off x="4840985" y="1922400"/>
              <a:ext cx="24054" cy="46547"/>
            </a:xfrm>
            <a:custGeom>
              <a:rect b="b" l="l" r="r" t="t"/>
              <a:pathLst>
                <a:path extrusionOk="0" h="1430" w="739">
                  <a:moveTo>
                    <a:pt x="0" y="1"/>
                  </a:moveTo>
                  <a:lnTo>
                    <a:pt x="0" y="1096"/>
                  </a:lnTo>
                  <a:cubicBezTo>
                    <a:pt x="0" y="1287"/>
                    <a:pt x="167" y="1429"/>
                    <a:pt x="334" y="1429"/>
                  </a:cubicBezTo>
                  <a:lnTo>
                    <a:pt x="405" y="1429"/>
                  </a:lnTo>
                  <a:cubicBezTo>
                    <a:pt x="596" y="1429"/>
                    <a:pt x="738" y="1287"/>
                    <a:pt x="738" y="1096"/>
                  </a:cubicBezTo>
                  <a:lnTo>
                    <a:pt x="7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4"/>
            <p:cNvSpPr/>
            <p:nvPr/>
          </p:nvSpPr>
          <p:spPr>
            <a:xfrm>
              <a:off x="5032450" y="1922400"/>
              <a:ext cx="24054" cy="46547"/>
            </a:xfrm>
            <a:custGeom>
              <a:rect b="b" l="l" r="r" t="t"/>
              <a:pathLst>
                <a:path extrusionOk="0" h="1430" w="739">
                  <a:moveTo>
                    <a:pt x="0" y="1"/>
                  </a:moveTo>
                  <a:lnTo>
                    <a:pt x="0" y="1096"/>
                  </a:lnTo>
                  <a:cubicBezTo>
                    <a:pt x="0" y="1287"/>
                    <a:pt x="167" y="1429"/>
                    <a:pt x="334" y="1429"/>
                  </a:cubicBezTo>
                  <a:lnTo>
                    <a:pt x="405" y="1429"/>
                  </a:lnTo>
                  <a:cubicBezTo>
                    <a:pt x="596" y="1429"/>
                    <a:pt x="739" y="1287"/>
                    <a:pt x="739" y="1096"/>
                  </a:cubicBezTo>
                  <a:lnTo>
                    <a:pt x="7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4"/>
            <p:cNvSpPr/>
            <p:nvPr/>
          </p:nvSpPr>
          <p:spPr>
            <a:xfrm>
              <a:off x="4937108" y="2191400"/>
              <a:ext cx="24054" cy="24054"/>
            </a:xfrm>
            <a:custGeom>
              <a:rect b="b" l="l" r="r" t="t"/>
              <a:pathLst>
                <a:path extrusionOk="0" h="739" w="739">
                  <a:moveTo>
                    <a:pt x="0" y="0"/>
                  </a:moveTo>
                  <a:lnTo>
                    <a:pt x="0" y="738"/>
                  </a:lnTo>
                  <a:lnTo>
                    <a:pt x="738" y="738"/>
                  </a:lnTo>
                  <a:lnTo>
                    <a:pt x="7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4"/>
            <p:cNvSpPr/>
            <p:nvPr/>
          </p:nvSpPr>
          <p:spPr>
            <a:xfrm>
              <a:off x="5027795" y="2101462"/>
              <a:ext cx="23273" cy="24054"/>
            </a:xfrm>
            <a:custGeom>
              <a:rect b="b" l="l" r="r" t="t"/>
              <a:pathLst>
                <a:path extrusionOk="0" h="739" w="715">
                  <a:moveTo>
                    <a:pt x="0" y="1"/>
                  </a:moveTo>
                  <a:lnTo>
                    <a:pt x="0" y="739"/>
                  </a:lnTo>
                  <a:lnTo>
                    <a:pt x="715" y="739"/>
                  </a:lnTo>
                  <a:lnTo>
                    <a:pt x="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4"/>
            <p:cNvSpPr/>
            <p:nvPr/>
          </p:nvSpPr>
          <p:spPr>
            <a:xfrm>
              <a:off x="5027795" y="2191400"/>
              <a:ext cx="23273" cy="24054"/>
            </a:xfrm>
            <a:custGeom>
              <a:rect b="b" l="l" r="r" t="t"/>
              <a:pathLst>
                <a:path extrusionOk="0" h="739" w="715">
                  <a:moveTo>
                    <a:pt x="0" y="0"/>
                  </a:moveTo>
                  <a:lnTo>
                    <a:pt x="0" y="738"/>
                  </a:lnTo>
                  <a:lnTo>
                    <a:pt x="715" y="738"/>
                  </a:lnTo>
                  <a:lnTo>
                    <a:pt x="71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4"/>
            <p:cNvSpPr/>
            <p:nvPr/>
          </p:nvSpPr>
          <p:spPr>
            <a:xfrm>
              <a:off x="4937108" y="2101462"/>
              <a:ext cx="24054" cy="24054"/>
            </a:xfrm>
            <a:custGeom>
              <a:rect b="b" l="l" r="r" t="t"/>
              <a:pathLst>
                <a:path extrusionOk="0" h="739" w="739">
                  <a:moveTo>
                    <a:pt x="0" y="1"/>
                  </a:moveTo>
                  <a:lnTo>
                    <a:pt x="0" y="739"/>
                  </a:lnTo>
                  <a:lnTo>
                    <a:pt x="738" y="739"/>
                  </a:lnTo>
                  <a:lnTo>
                    <a:pt x="7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94"/>
          <p:cNvGrpSpPr/>
          <p:nvPr/>
        </p:nvGrpSpPr>
        <p:grpSpPr>
          <a:xfrm>
            <a:off x="4063736" y="1768643"/>
            <a:ext cx="261149" cy="349778"/>
            <a:chOff x="4065003" y="1922400"/>
            <a:chExt cx="260498" cy="348871"/>
          </a:xfrm>
        </p:grpSpPr>
        <p:sp>
          <p:nvSpPr>
            <p:cNvPr id="11757" name="Google Shape;11757;p94"/>
            <p:cNvSpPr/>
            <p:nvPr/>
          </p:nvSpPr>
          <p:spPr>
            <a:xfrm>
              <a:off x="4065003" y="1922400"/>
              <a:ext cx="75223" cy="76004"/>
            </a:xfrm>
            <a:custGeom>
              <a:rect b="b" l="l" r="r" t="t"/>
              <a:pathLst>
                <a:path extrusionOk="0" h="2335" w="2311">
                  <a:moveTo>
                    <a:pt x="2311" y="1"/>
                  </a:moveTo>
                  <a:lnTo>
                    <a:pt x="1" y="2334"/>
                  </a:lnTo>
                  <a:lnTo>
                    <a:pt x="2311" y="2334"/>
                  </a:lnTo>
                  <a:lnTo>
                    <a:pt x="231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94"/>
            <p:cNvSpPr/>
            <p:nvPr/>
          </p:nvSpPr>
          <p:spPr>
            <a:xfrm>
              <a:off x="4065003" y="1922400"/>
              <a:ext cx="260498" cy="348871"/>
            </a:xfrm>
            <a:custGeom>
              <a:rect b="b" l="l" r="r" t="t"/>
              <a:pathLst>
                <a:path extrusionOk="0" h="10718" w="8003">
                  <a:moveTo>
                    <a:pt x="4311" y="3739"/>
                  </a:moveTo>
                  <a:lnTo>
                    <a:pt x="4311" y="6526"/>
                  </a:lnTo>
                  <a:lnTo>
                    <a:pt x="5240" y="5621"/>
                  </a:lnTo>
                  <a:lnTo>
                    <a:pt x="5693" y="6049"/>
                  </a:lnTo>
                  <a:lnTo>
                    <a:pt x="4002" y="7740"/>
                  </a:lnTo>
                  <a:lnTo>
                    <a:pt x="2335" y="6073"/>
                  </a:lnTo>
                  <a:lnTo>
                    <a:pt x="2787" y="5621"/>
                  </a:lnTo>
                  <a:lnTo>
                    <a:pt x="3692" y="6526"/>
                  </a:lnTo>
                  <a:lnTo>
                    <a:pt x="3692" y="3739"/>
                  </a:lnTo>
                  <a:close/>
                  <a:moveTo>
                    <a:pt x="6312" y="7740"/>
                  </a:moveTo>
                  <a:lnTo>
                    <a:pt x="6312" y="9169"/>
                  </a:lnTo>
                  <a:lnTo>
                    <a:pt x="1668" y="9169"/>
                  </a:lnTo>
                  <a:lnTo>
                    <a:pt x="1668" y="7740"/>
                  </a:lnTo>
                  <a:lnTo>
                    <a:pt x="2287" y="7740"/>
                  </a:lnTo>
                  <a:lnTo>
                    <a:pt x="2287" y="8526"/>
                  </a:lnTo>
                  <a:lnTo>
                    <a:pt x="5693" y="8526"/>
                  </a:lnTo>
                  <a:lnTo>
                    <a:pt x="5693" y="7740"/>
                  </a:lnTo>
                  <a:close/>
                  <a:moveTo>
                    <a:pt x="2954" y="1"/>
                  </a:moveTo>
                  <a:lnTo>
                    <a:pt x="2954" y="2954"/>
                  </a:lnTo>
                  <a:lnTo>
                    <a:pt x="1" y="2954"/>
                  </a:lnTo>
                  <a:lnTo>
                    <a:pt x="1" y="10717"/>
                  </a:lnTo>
                  <a:lnTo>
                    <a:pt x="8003" y="10717"/>
                  </a:lnTo>
                  <a:lnTo>
                    <a:pt x="800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9" name="Google Shape;11759;p94"/>
          <p:cNvGrpSpPr/>
          <p:nvPr/>
        </p:nvGrpSpPr>
        <p:grpSpPr>
          <a:xfrm>
            <a:off x="2508740" y="1781077"/>
            <a:ext cx="349710" cy="325661"/>
            <a:chOff x="2513885" y="1934802"/>
            <a:chExt cx="348838" cy="324816"/>
          </a:xfrm>
        </p:grpSpPr>
        <p:sp>
          <p:nvSpPr>
            <p:cNvPr id="11760" name="Google Shape;11760;p94"/>
            <p:cNvSpPr/>
            <p:nvPr/>
          </p:nvSpPr>
          <p:spPr>
            <a:xfrm>
              <a:off x="2669674" y="2065038"/>
              <a:ext cx="35707" cy="61259"/>
            </a:xfrm>
            <a:custGeom>
              <a:rect b="b" l="l" r="r" t="t"/>
              <a:pathLst>
                <a:path extrusionOk="0" h="1882" w="1097">
                  <a:moveTo>
                    <a:pt x="549" y="0"/>
                  </a:moveTo>
                  <a:cubicBezTo>
                    <a:pt x="525" y="0"/>
                    <a:pt x="382" y="120"/>
                    <a:pt x="215" y="572"/>
                  </a:cubicBezTo>
                  <a:cubicBezTo>
                    <a:pt x="96" y="1001"/>
                    <a:pt x="25" y="1429"/>
                    <a:pt x="1" y="1882"/>
                  </a:cubicBezTo>
                  <a:lnTo>
                    <a:pt x="1096" y="1882"/>
                  </a:lnTo>
                  <a:cubicBezTo>
                    <a:pt x="1096" y="1429"/>
                    <a:pt x="1025" y="1001"/>
                    <a:pt x="882" y="572"/>
                  </a:cubicBezTo>
                  <a:cubicBezTo>
                    <a:pt x="739" y="120"/>
                    <a:pt x="596"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4"/>
            <p:cNvSpPr/>
            <p:nvPr/>
          </p:nvSpPr>
          <p:spPr>
            <a:xfrm>
              <a:off x="2669674" y="2146415"/>
              <a:ext cx="35707" cy="62073"/>
            </a:xfrm>
            <a:custGeom>
              <a:rect b="b" l="l" r="r" t="t"/>
              <a:pathLst>
                <a:path extrusionOk="0" h="1907" w="1097">
                  <a:moveTo>
                    <a:pt x="1" y="1"/>
                  </a:moveTo>
                  <a:cubicBezTo>
                    <a:pt x="25" y="453"/>
                    <a:pt x="96" y="906"/>
                    <a:pt x="215" y="1335"/>
                  </a:cubicBezTo>
                  <a:cubicBezTo>
                    <a:pt x="382" y="1763"/>
                    <a:pt x="525" y="1882"/>
                    <a:pt x="549" y="1906"/>
                  </a:cubicBezTo>
                  <a:cubicBezTo>
                    <a:pt x="596" y="1906"/>
                    <a:pt x="739" y="1763"/>
                    <a:pt x="882" y="1335"/>
                  </a:cubicBezTo>
                  <a:cubicBezTo>
                    <a:pt x="1025" y="906"/>
                    <a:pt x="1096" y="453"/>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94"/>
            <p:cNvSpPr/>
            <p:nvPr/>
          </p:nvSpPr>
          <p:spPr>
            <a:xfrm>
              <a:off x="2715408" y="2071222"/>
              <a:ext cx="42673" cy="55075"/>
            </a:xfrm>
            <a:custGeom>
              <a:rect b="b" l="l" r="r" t="t"/>
              <a:pathLst>
                <a:path extrusionOk="0" h="1692" w="1311">
                  <a:moveTo>
                    <a:pt x="1" y="1"/>
                  </a:moveTo>
                  <a:lnTo>
                    <a:pt x="1" y="1"/>
                  </a:lnTo>
                  <a:cubicBezTo>
                    <a:pt x="215" y="549"/>
                    <a:pt x="310" y="1120"/>
                    <a:pt x="334" y="1692"/>
                  </a:cubicBezTo>
                  <a:lnTo>
                    <a:pt x="1311" y="1692"/>
                  </a:lnTo>
                  <a:cubicBezTo>
                    <a:pt x="1215" y="930"/>
                    <a:pt x="715" y="287"/>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94"/>
            <p:cNvSpPr/>
            <p:nvPr/>
          </p:nvSpPr>
          <p:spPr>
            <a:xfrm>
              <a:off x="2677421" y="1949547"/>
              <a:ext cx="162066" cy="41892"/>
            </a:xfrm>
            <a:custGeom>
              <a:rect b="b" l="l" r="r" t="t"/>
              <a:pathLst>
                <a:path extrusionOk="0" h="1287" w="4979">
                  <a:moveTo>
                    <a:pt x="1" y="0"/>
                  </a:moveTo>
                  <a:lnTo>
                    <a:pt x="739" y="1286"/>
                  </a:lnTo>
                  <a:lnTo>
                    <a:pt x="4978" y="1286"/>
                  </a:lnTo>
                  <a:lnTo>
                    <a:pt x="497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4"/>
            <p:cNvSpPr/>
            <p:nvPr/>
          </p:nvSpPr>
          <p:spPr>
            <a:xfrm>
              <a:off x="2616974" y="2071222"/>
              <a:ext cx="42673" cy="55075"/>
            </a:xfrm>
            <a:custGeom>
              <a:rect b="b" l="l" r="r" t="t"/>
              <a:pathLst>
                <a:path extrusionOk="0" h="1692" w="1311">
                  <a:moveTo>
                    <a:pt x="1310" y="1"/>
                  </a:moveTo>
                  <a:lnTo>
                    <a:pt x="1310" y="1"/>
                  </a:lnTo>
                  <a:cubicBezTo>
                    <a:pt x="620" y="287"/>
                    <a:pt x="119" y="930"/>
                    <a:pt x="0" y="1692"/>
                  </a:cubicBezTo>
                  <a:lnTo>
                    <a:pt x="1001" y="1692"/>
                  </a:lnTo>
                  <a:cubicBezTo>
                    <a:pt x="1001" y="1120"/>
                    <a:pt x="1120" y="549"/>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94"/>
            <p:cNvSpPr/>
            <p:nvPr/>
          </p:nvSpPr>
          <p:spPr>
            <a:xfrm>
              <a:off x="2616974" y="2146415"/>
              <a:ext cx="42673" cy="55856"/>
            </a:xfrm>
            <a:custGeom>
              <a:rect b="b" l="l" r="r" t="t"/>
              <a:pathLst>
                <a:path extrusionOk="0" h="1716" w="1311">
                  <a:moveTo>
                    <a:pt x="0" y="1"/>
                  </a:moveTo>
                  <a:cubicBezTo>
                    <a:pt x="119" y="763"/>
                    <a:pt x="620" y="1406"/>
                    <a:pt x="1310" y="1716"/>
                  </a:cubicBezTo>
                  <a:cubicBezTo>
                    <a:pt x="1120" y="1168"/>
                    <a:pt x="1001" y="596"/>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94"/>
            <p:cNvSpPr/>
            <p:nvPr/>
          </p:nvSpPr>
          <p:spPr>
            <a:xfrm>
              <a:off x="2513885" y="1934802"/>
              <a:ext cx="348838" cy="324816"/>
            </a:xfrm>
            <a:custGeom>
              <a:rect b="b" l="l" r="r" t="t"/>
              <a:pathLst>
                <a:path extrusionOk="0" h="9979" w="10717">
                  <a:moveTo>
                    <a:pt x="5315" y="3371"/>
                  </a:moveTo>
                  <a:cubicBezTo>
                    <a:pt x="6767" y="3371"/>
                    <a:pt x="8168" y="4497"/>
                    <a:pt x="8168" y="6192"/>
                  </a:cubicBezTo>
                  <a:cubicBezTo>
                    <a:pt x="8168" y="7740"/>
                    <a:pt x="6906" y="9002"/>
                    <a:pt x="5335" y="9002"/>
                  </a:cubicBezTo>
                  <a:cubicBezTo>
                    <a:pt x="2834" y="9002"/>
                    <a:pt x="1572" y="5978"/>
                    <a:pt x="3358" y="4192"/>
                  </a:cubicBezTo>
                  <a:cubicBezTo>
                    <a:pt x="3925" y="3625"/>
                    <a:pt x="4626" y="3371"/>
                    <a:pt x="5315" y="3371"/>
                  </a:cubicBezTo>
                  <a:close/>
                  <a:moveTo>
                    <a:pt x="0" y="1"/>
                  </a:moveTo>
                  <a:lnTo>
                    <a:pt x="0" y="9979"/>
                  </a:lnTo>
                  <a:lnTo>
                    <a:pt x="10717" y="9979"/>
                  </a:lnTo>
                  <a:lnTo>
                    <a:pt x="10717" y="2382"/>
                  </a:lnTo>
                  <a:lnTo>
                    <a:pt x="5406" y="2382"/>
                  </a:lnTo>
                  <a:lnTo>
                    <a:pt x="40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4"/>
            <p:cNvSpPr/>
            <p:nvPr/>
          </p:nvSpPr>
          <p:spPr>
            <a:xfrm>
              <a:off x="2715408" y="2146415"/>
              <a:ext cx="42673" cy="55856"/>
            </a:xfrm>
            <a:custGeom>
              <a:rect b="b" l="l" r="r" t="t"/>
              <a:pathLst>
                <a:path extrusionOk="0" h="1716" w="1311">
                  <a:moveTo>
                    <a:pt x="334" y="1"/>
                  </a:moveTo>
                  <a:cubicBezTo>
                    <a:pt x="310" y="596"/>
                    <a:pt x="215" y="1168"/>
                    <a:pt x="1" y="1716"/>
                  </a:cubicBezTo>
                  <a:cubicBezTo>
                    <a:pt x="715" y="1406"/>
                    <a:pt x="1215" y="763"/>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8" name="Google Shape;11768;p94"/>
          <p:cNvGrpSpPr/>
          <p:nvPr/>
        </p:nvGrpSpPr>
        <p:grpSpPr>
          <a:xfrm>
            <a:off x="1752584" y="1784178"/>
            <a:ext cx="349743" cy="318684"/>
            <a:chOff x="1759614" y="1937894"/>
            <a:chExt cx="348871" cy="317857"/>
          </a:xfrm>
        </p:grpSpPr>
        <p:sp>
          <p:nvSpPr>
            <p:cNvPr id="11769" name="Google Shape;11769;p94"/>
            <p:cNvSpPr/>
            <p:nvPr/>
          </p:nvSpPr>
          <p:spPr>
            <a:xfrm>
              <a:off x="1844898" y="1937894"/>
              <a:ext cx="179090" cy="251188"/>
            </a:xfrm>
            <a:custGeom>
              <a:rect b="b" l="l" r="r" t="t"/>
              <a:pathLst>
                <a:path extrusionOk="0" h="7717" w="5502">
                  <a:moveTo>
                    <a:pt x="1858" y="2525"/>
                  </a:moveTo>
                  <a:lnTo>
                    <a:pt x="2310" y="2954"/>
                  </a:lnTo>
                  <a:lnTo>
                    <a:pt x="1286" y="4026"/>
                  </a:lnTo>
                  <a:lnTo>
                    <a:pt x="524" y="3311"/>
                  </a:lnTo>
                  <a:lnTo>
                    <a:pt x="953" y="2859"/>
                  </a:lnTo>
                  <a:lnTo>
                    <a:pt x="1262" y="3144"/>
                  </a:lnTo>
                  <a:lnTo>
                    <a:pt x="1858" y="2525"/>
                  </a:lnTo>
                  <a:close/>
                  <a:moveTo>
                    <a:pt x="4811" y="3406"/>
                  </a:moveTo>
                  <a:lnTo>
                    <a:pt x="4811" y="4026"/>
                  </a:lnTo>
                  <a:lnTo>
                    <a:pt x="2667" y="4026"/>
                  </a:lnTo>
                  <a:lnTo>
                    <a:pt x="2667" y="3406"/>
                  </a:lnTo>
                  <a:close/>
                  <a:moveTo>
                    <a:pt x="1739" y="4692"/>
                  </a:moveTo>
                  <a:lnTo>
                    <a:pt x="1739" y="5312"/>
                  </a:lnTo>
                  <a:lnTo>
                    <a:pt x="1096" y="5312"/>
                  </a:lnTo>
                  <a:lnTo>
                    <a:pt x="1096" y="4692"/>
                  </a:lnTo>
                  <a:close/>
                  <a:moveTo>
                    <a:pt x="4811" y="4692"/>
                  </a:moveTo>
                  <a:lnTo>
                    <a:pt x="4811" y="5312"/>
                  </a:lnTo>
                  <a:lnTo>
                    <a:pt x="2667" y="5312"/>
                  </a:lnTo>
                  <a:lnTo>
                    <a:pt x="2667" y="4692"/>
                  </a:lnTo>
                  <a:close/>
                  <a:moveTo>
                    <a:pt x="1739" y="5954"/>
                  </a:moveTo>
                  <a:lnTo>
                    <a:pt x="1739" y="6597"/>
                  </a:lnTo>
                  <a:lnTo>
                    <a:pt x="1096" y="6597"/>
                  </a:lnTo>
                  <a:lnTo>
                    <a:pt x="1096" y="5954"/>
                  </a:lnTo>
                  <a:close/>
                  <a:moveTo>
                    <a:pt x="4811" y="5954"/>
                  </a:moveTo>
                  <a:lnTo>
                    <a:pt x="4811" y="6597"/>
                  </a:lnTo>
                  <a:lnTo>
                    <a:pt x="2667" y="6597"/>
                  </a:lnTo>
                  <a:lnTo>
                    <a:pt x="2667" y="5954"/>
                  </a:lnTo>
                  <a:close/>
                  <a:moveTo>
                    <a:pt x="1953" y="1"/>
                  </a:moveTo>
                  <a:lnTo>
                    <a:pt x="1953" y="1954"/>
                  </a:lnTo>
                  <a:lnTo>
                    <a:pt x="0" y="1954"/>
                  </a:lnTo>
                  <a:lnTo>
                    <a:pt x="0" y="7717"/>
                  </a:lnTo>
                  <a:lnTo>
                    <a:pt x="5501" y="7717"/>
                  </a:lnTo>
                  <a:lnTo>
                    <a:pt x="5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94"/>
            <p:cNvSpPr/>
            <p:nvPr/>
          </p:nvSpPr>
          <p:spPr>
            <a:xfrm>
              <a:off x="1853426" y="1946422"/>
              <a:ext cx="34894" cy="34145"/>
            </a:xfrm>
            <a:custGeom>
              <a:rect b="b" l="l" r="r" t="t"/>
              <a:pathLst>
                <a:path extrusionOk="0" h="1049" w="1072">
                  <a:moveTo>
                    <a:pt x="1072" y="1"/>
                  </a:moveTo>
                  <a:lnTo>
                    <a:pt x="0" y="1049"/>
                  </a:lnTo>
                  <a:lnTo>
                    <a:pt x="1072" y="1049"/>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94"/>
            <p:cNvSpPr/>
            <p:nvPr/>
          </p:nvSpPr>
          <p:spPr>
            <a:xfrm>
              <a:off x="2044110" y="2012338"/>
              <a:ext cx="43454" cy="176747"/>
            </a:xfrm>
            <a:custGeom>
              <a:rect b="b" l="l" r="r" t="t"/>
              <a:pathLst>
                <a:path extrusionOk="0" h="5430" w="1335">
                  <a:moveTo>
                    <a:pt x="1" y="0"/>
                  </a:moveTo>
                  <a:lnTo>
                    <a:pt x="1" y="5430"/>
                  </a:lnTo>
                  <a:lnTo>
                    <a:pt x="1334" y="5430"/>
                  </a:lnTo>
                  <a:lnTo>
                    <a:pt x="13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4"/>
            <p:cNvSpPr/>
            <p:nvPr/>
          </p:nvSpPr>
          <p:spPr>
            <a:xfrm>
              <a:off x="1780545" y="2012338"/>
              <a:ext cx="44235" cy="176747"/>
            </a:xfrm>
            <a:custGeom>
              <a:rect b="b" l="l" r="r" t="t"/>
              <a:pathLst>
                <a:path extrusionOk="0" h="5430" w="1359">
                  <a:moveTo>
                    <a:pt x="1" y="0"/>
                  </a:moveTo>
                  <a:lnTo>
                    <a:pt x="1" y="5430"/>
                  </a:lnTo>
                  <a:lnTo>
                    <a:pt x="1358" y="5430"/>
                  </a:lnTo>
                  <a:lnTo>
                    <a:pt x="13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4"/>
            <p:cNvSpPr/>
            <p:nvPr/>
          </p:nvSpPr>
          <p:spPr>
            <a:xfrm>
              <a:off x="1759614" y="2209205"/>
              <a:ext cx="348871" cy="46547"/>
            </a:xfrm>
            <a:custGeom>
              <a:rect b="b" l="l" r="r" t="t"/>
              <a:pathLst>
                <a:path extrusionOk="0" h="1430" w="10718">
                  <a:moveTo>
                    <a:pt x="1" y="1"/>
                  </a:moveTo>
                  <a:lnTo>
                    <a:pt x="1" y="406"/>
                  </a:lnTo>
                  <a:cubicBezTo>
                    <a:pt x="1" y="977"/>
                    <a:pt x="477" y="1430"/>
                    <a:pt x="1025" y="1430"/>
                  </a:cubicBezTo>
                  <a:lnTo>
                    <a:pt x="9693" y="1430"/>
                  </a:lnTo>
                  <a:cubicBezTo>
                    <a:pt x="10265" y="1430"/>
                    <a:pt x="10717" y="977"/>
                    <a:pt x="10717" y="406"/>
                  </a:cubicBez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4" name="Google Shape;11774;p94"/>
          <p:cNvGrpSpPr/>
          <p:nvPr/>
        </p:nvGrpSpPr>
        <p:grpSpPr>
          <a:xfrm>
            <a:off x="1052392" y="1768643"/>
            <a:ext cx="240167" cy="349785"/>
            <a:chOff x="1061169" y="1922400"/>
            <a:chExt cx="239568" cy="348878"/>
          </a:xfrm>
        </p:grpSpPr>
        <p:sp>
          <p:nvSpPr>
            <p:cNvPr id="11775" name="Google Shape;11775;p94"/>
            <p:cNvSpPr/>
            <p:nvPr/>
          </p:nvSpPr>
          <p:spPr>
            <a:xfrm>
              <a:off x="1159635" y="2002247"/>
              <a:ext cx="31801" cy="36456"/>
            </a:xfrm>
            <a:custGeom>
              <a:rect b="b" l="l" r="r" t="t"/>
              <a:pathLst>
                <a:path extrusionOk="0" h="1120" w="977">
                  <a:moveTo>
                    <a:pt x="0" y="1"/>
                  </a:moveTo>
                  <a:lnTo>
                    <a:pt x="0" y="1120"/>
                  </a:lnTo>
                  <a:lnTo>
                    <a:pt x="977" y="548"/>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94"/>
            <p:cNvSpPr/>
            <p:nvPr/>
          </p:nvSpPr>
          <p:spPr>
            <a:xfrm>
              <a:off x="1061169" y="1922400"/>
              <a:ext cx="239568" cy="265901"/>
            </a:xfrm>
            <a:custGeom>
              <a:rect b="b" l="l" r="r" t="t"/>
              <a:pathLst>
                <a:path extrusionOk="0" h="8169" w="7360">
                  <a:moveTo>
                    <a:pt x="2406" y="1358"/>
                  </a:moveTo>
                  <a:lnTo>
                    <a:pt x="5264" y="3025"/>
                  </a:lnTo>
                  <a:lnTo>
                    <a:pt x="2406" y="4668"/>
                  </a:lnTo>
                  <a:lnTo>
                    <a:pt x="2406" y="1358"/>
                  </a:lnTo>
                  <a:close/>
                  <a:moveTo>
                    <a:pt x="5573" y="5335"/>
                  </a:moveTo>
                  <a:lnTo>
                    <a:pt x="5573" y="5954"/>
                  </a:lnTo>
                  <a:lnTo>
                    <a:pt x="1763" y="5954"/>
                  </a:lnTo>
                  <a:lnTo>
                    <a:pt x="1763" y="5335"/>
                  </a:lnTo>
                  <a:close/>
                  <a:moveTo>
                    <a:pt x="5573" y="6645"/>
                  </a:moveTo>
                  <a:lnTo>
                    <a:pt x="5573" y="7264"/>
                  </a:lnTo>
                  <a:lnTo>
                    <a:pt x="1763" y="7264"/>
                  </a:lnTo>
                  <a:lnTo>
                    <a:pt x="1763" y="6645"/>
                  </a:lnTo>
                  <a:close/>
                  <a:moveTo>
                    <a:pt x="1" y="1"/>
                  </a:moveTo>
                  <a:lnTo>
                    <a:pt x="1" y="8169"/>
                  </a:lnTo>
                  <a:lnTo>
                    <a:pt x="7359" y="8169"/>
                  </a:lnTo>
                  <a:lnTo>
                    <a:pt x="7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94"/>
            <p:cNvSpPr/>
            <p:nvPr/>
          </p:nvSpPr>
          <p:spPr>
            <a:xfrm>
              <a:off x="1061169" y="2208456"/>
              <a:ext cx="239568" cy="62822"/>
            </a:xfrm>
            <a:custGeom>
              <a:rect b="b" l="l" r="r" t="t"/>
              <a:pathLst>
                <a:path extrusionOk="0" h="1930" w="7360">
                  <a:moveTo>
                    <a:pt x="4002" y="643"/>
                  </a:moveTo>
                  <a:lnTo>
                    <a:pt x="3978" y="1286"/>
                  </a:lnTo>
                  <a:lnTo>
                    <a:pt x="3382" y="1286"/>
                  </a:lnTo>
                  <a:lnTo>
                    <a:pt x="3382" y="643"/>
                  </a:lnTo>
                  <a:close/>
                  <a:moveTo>
                    <a:pt x="1" y="0"/>
                  </a:moveTo>
                  <a:lnTo>
                    <a:pt x="1" y="1929"/>
                  </a:lnTo>
                  <a:lnTo>
                    <a:pt x="7359" y="1929"/>
                  </a:lnTo>
                  <a:lnTo>
                    <a:pt x="7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8" name="Google Shape;11778;p94"/>
          <p:cNvGrpSpPr/>
          <p:nvPr/>
        </p:nvGrpSpPr>
        <p:grpSpPr>
          <a:xfrm>
            <a:off x="3262547" y="2914996"/>
            <a:ext cx="348927" cy="293026"/>
            <a:chOff x="3265812" y="3065780"/>
            <a:chExt cx="348057" cy="292266"/>
          </a:xfrm>
        </p:grpSpPr>
        <p:sp>
          <p:nvSpPr>
            <p:cNvPr id="11779" name="Google Shape;11779;p94"/>
            <p:cNvSpPr/>
            <p:nvPr/>
          </p:nvSpPr>
          <p:spPr>
            <a:xfrm>
              <a:off x="3327040" y="3127040"/>
              <a:ext cx="225604" cy="126359"/>
            </a:xfrm>
            <a:custGeom>
              <a:rect b="b" l="l" r="r" t="t"/>
              <a:pathLst>
                <a:path extrusionOk="0" h="3882" w="6931">
                  <a:moveTo>
                    <a:pt x="4763" y="595"/>
                  </a:moveTo>
                  <a:cubicBezTo>
                    <a:pt x="5263" y="595"/>
                    <a:pt x="5692" y="1000"/>
                    <a:pt x="5692" y="1524"/>
                  </a:cubicBezTo>
                  <a:lnTo>
                    <a:pt x="5692" y="2405"/>
                  </a:lnTo>
                  <a:cubicBezTo>
                    <a:pt x="5692" y="2905"/>
                    <a:pt x="5263" y="3310"/>
                    <a:pt x="4763" y="3310"/>
                  </a:cubicBezTo>
                  <a:lnTo>
                    <a:pt x="3763" y="3310"/>
                  </a:lnTo>
                  <a:lnTo>
                    <a:pt x="3763" y="595"/>
                  </a:lnTo>
                  <a:close/>
                  <a:moveTo>
                    <a:pt x="3168" y="595"/>
                  </a:moveTo>
                  <a:lnTo>
                    <a:pt x="3168" y="3310"/>
                  </a:lnTo>
                  <a:lnTo>
                    <a:pt x="2549" y="3310"/>
                  </a:lnTo>
                  <a:lnTo>
                    <a:pt x="2549" y="2286"/>
                  </a:lnTo>
                  <a:lnTo>
                    <a:pt x="1882" y="2286"/>
                  </a:lnTo>
                  <a:lnTo>
                    <a:pt x="1882" y="3334"/>
                  </a:lnTo>
                  <a:lnTo>
                    <a:pt x="1239" y="3334"/>
                  </a:lnTo>
                  <a:lnTo>
                    <a:pt x="1239" y="595"/>
                  </a:lnTo>
                  <a:lnTo>
                    <a:pt x="1882" y="595"/>
                  </a:lnTo>
                  <a:lnTo>
                    <a:pt x="1882" y="1667"/>
                  </a:lnTo>
                  <a:lnTo>
                    <a:pt x="2549" y="1667"/>
                  </a:lnTo>
                  <a:lnTo>
                    <a:pt x="2549" y="595"/>
                  </a:lnTo>
                  <a:close/>
                  <a:moveTo>
                    <a:pt x="0" y="0"/>
                  </a:moveTo>
                  <a:lnTo>
                    <a:pt x="0" y="3882"/>
                  </a:lnTo>
                  <a:lnTo>
                    <a:pt x="6931" y="3882"/>
                  </a:lnTo>
                  <a:lnTo>
                    <a:pt x="69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4"/>
            <p:cNvSpPr/>
            <p:nvPr/>
          </p:nvSpPr>
          <p:spPr>
            <a:xfrm>
              <a:off x="3265812" y="3065780"/>
              <a:ext cx="348057" cy="292266"/>
            </a:xfrm>
            <a:custGeom>
              <a:rect b="b" l="l" r="r" t="t"/>
              <a:pathLst>
                <a:path extrusionOk="0" h="8979" w="10693">
                  <a:moveTo>
                    <a:pt x="9454" y="1239"/>
                  </a:moveTo>
                  <a:lnTo>
                    <a:pt x="9454" y="6407"/>
                  </a:lnTo>
                  <a:lnTo>
                    <a:pt x="1238" y="6407"/>
                  </a:lnTo>
                  <a:lnTo>
                    <a:pt x="1238" y="1239"/>
                  </a:lnTo>
                  <a:close/>
                  <a:moveTo>
                    <a:pt x="0" y="1"/>
                  </a:moveTo>
                  <a:lnTo>
                    <a:pt x="0" y="7645"/>
                  </a:lnTo>
                  <a:lnTo>
                    <a:pt x="3358" y="7645"/>
                  </a:lnTo>
                  <a:lnTo>
                    <a:pt x="3358" y="8979"/>
                  </a:lnTo>
                  <a:lnTo>
                    <a:pt x="7359" y="8979"/>
                  </a:lnTo>
                  <a:lnTo>
                    <a:pt x="7359" y="7645"/>
                  </a:lnTo>
                  <a:lnTo>
                    <a:pt x="10693" y="7645"/>
                  </a:lnTo>
                  <a:lnTo>
                    <a:pt x="1069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4"/>
            <p:cNvSpPr/>
            <p:nvPr/>
          </p:nvSpPr>
          <p:spPr>
            <a:xfrm>
              <a:off x="3469679" y="3166557"/>
              <a:ext cx="21743" cy="48109"/>
            </a:xfrm>
            <a:custGeom>
              <a:rect b="b" l="l" r="r" t="t"/>
              <a:pathLst>
                <a:path extrusionOk="0" h="1478" w="668">
                  <a:moveTo>
                    <a:pt x="381" y="1"/>
                  </a:moveTo>
                  <a:lnTo>
                    <a:pt x="381" y="24"/>
                  </a:lnTo>
                  <a:lnTo>
                    <a:pt x="0" y="24"/>
                  </a:lnTo>
                  <a:lnTo>
                    <a:pt x="0" y="1477"/>
                  </a:lnTo>
                  <a:lnTo>
                    <a:pt x="381" y="1477"/>
                  </a:lnTo>
                  <a:cubicBezTo>
                    <a:pt x="548" y="1477"/>
                    <a:pt x="667" y="1334"/>
                    <a:pt x="667" y="1191"/>
                  </a:cubicBezTo>
                  <a:lnTo>
                    <a:pt x="667" y="310"/>
                  </a:lnTo>
                  <a:cubicBezTo>
                    <a:pt x="667" y="144"/>
                    <a:pt x="548"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2" name="Google Shape;11782;p94"/>
          <p:cNvGrpSpPr/>
          <p:nvPr/>
        </p:nvGrpSpPr>
        <p:grpSpPr>
          <a:xfrm>
            <a:off x="997211" y="2914996"/>
            <a:ext cx="349749" cy="292249"/>
            <a:chOff x="1006125" y="3065780"/>
            <a:chExt cx="348877" cy="291491"/>
          </a:xfrm>
        </p:grpSpPr>
        <p:sp>
          <p:nvSpPr>
            <p:cNvPr id="11783" name="Google Shape;11783;p94"/>
            <p:cNvSpPr/>
            <p:nvPr/>
          </p:nvSpPr>
          <p:spPr>
            <a:xfrm>
              <a:off x="1027055" y="3113857"/>
              <a:ext cx="307012" cy="176746"/>
            </a:xfrm>
            <a:custGeom>
              <a:rect b="b" l="l" r="r" t="t"/>
              <a:pathLst>
                <a:path extrusionOk="0" h="5430" w="9432">
                  <a:moveTo>
                    <a:pt x="1" y="0"/>
                  </a:moveTo>
                  <a:lnTo>
                    <a:pt x="1" y="5430"/>
                  </a:lnTo>
                  <a:lnTo>
                    <a:pt x="882" y="5430"/>
                  </a:lnTo>
                  <a:lnTo>
                    <a:pt x="882" y="5168"/>
                  </a:lnTo>
                  <a:cubicBezTo>
                    <a:pt x="882" y="4430"/>
                    <a:pt x="1287" y="3763"/>
                    <a:pt x="1930" y="3453"/>
                  </a:cubicBezTo>
                  <a:cubicBezTo>
                    <a:pt x="1739" y="3215"/>
                    <a:pt x="1620" y="2882"/>
                    <a:pt x="1644" y="2572"/>
                  </a:cubicBezTo>
                  <a:cubicBezTo>
                    <a:pt x="1682" y="1923"/>
                    <a:pt x="2225" y="1458"/>
                    <a:pt x="2831" y="1458"/>
                  </a:cubicBezTo>
                  <a:cubicBezTo>
                    <a:pt x="2982" y="1458"/>
                    <a:pt x="3136" y="1487"/>
                    <a:pt x="3287" y="1548"/>
                  </a:cubicBezTo>
                  <a:cubicBezTo>
                    <a:pt x="4049" y="1882"/>
                    <a:pt x="4264" y="2834"/>
                    <a:pt x="3716" y="3453"/>
                  </a:cubicBezTo>
                  <a:cubicBezTo>
                    <a:pt x="4359" y="3787"/>
                    <a:pt x="4764" y="4430"/>
                    <a:pt x="4764" y="5168"/>
                  </a:cubicBezTo>
                  <a:lnTo>
                    <a:pt x="4764" y="5430"/>
                  </a:lnTo>
                  <a:lnTo>
                    <a:pt x="9431" y="5430"/>
                  </a:lnTo>
                  <a:lnTo>
                    <a:pt x="9431" y="2263"/>
                  </a:lnTo>
                  <a:lnTo>
                    <a:pt x="7645" y="2263"/>
                  </a:lnTo>
                  <a:lnTo>
                    <a:pt x="5788" y="3477"/>
                  </a:lnTo>
                  <a:lnTo>
                    <a:pt x="5788" y="2263"/>
                  </a:lnTo>
                  <a:lnTo>
                    <a:pt x="5693" y="2263"/>
                  </a:lnTo>
                  <a:cubicBezTo>
                    <a:pt x="5192" y="2263"/>
                    <a:pt x="4788" y="1858"/>
                    <a:pt x="4788" y="1358"/>
                  </a:cubicBezTo>
                  <a:lnTo>
                    <a:pt x="47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4"/>
            <p:cNvSpPr/>
            <p:nvPr/>
          </p:nvSpPr>
          <p:spPr>
            <a:xfrm>
              <a:off x="1203026" y="3065780"/>
              <a:ext cx="151976" cy="123299"/>
            </a:xfrm>
            <a:custGeom>
              <a:rect b="b" l="l" r="r" t="t"/>
              <a:pathLst>
                <a:path extrusionOk="0" h="3788" w="4669">
                  <a:moveTo>
                    <a:pt x="1406" y="1168"/>
                  </a:moveTo>
                  <a:lnTo>
                    <a:pt x="1406" y="1763"/>
                  </a:lnTo>
                  <a:lnTo>
                    <a:pt x="763" y="1763"/>
                  </a:lnTo>
                  <a:lnTo>
                    <a:pt x="763" y="1168"/>
                  </a:lnTo>
                  <a:close/>
                  <a:moveTo>
                    <a:pt x="2644" y="1168"/>
                  </a:moveTo>
                  <a:lnTo>
                    <a:pt x="2644" y="1763"/>
                  </a:lnTo>
                  <a:lnTo>
                    <a:pt x="2025" y="1763"/>
                  </a:lnTo>
                  <a:lnTo>
                    <a:pt x="2025" y="1168"/>
                  </a:lnTo>
                  <a:close/>
                  <a:moveTo>
                    <a:pt x="3906" y="1168"/>
                  </a:moveTo>
                  <a:lnTo>
                    <a:pt x="3906" y="1763"/>
                  </a:lnTo>
                  <a:lnTo>
                    <a:pt x="3287" y="1763"/>
                  </a:lnTo>
                  <a:lnTo>
                    <a:pt x="3287" y="1168"/>
                  </a:lnTo>
                  <a:close/>
                  <a:moveTo>
                    <a:pt x="287" y="1"/>
                  </a:moveTo>
                  <a:cubicBezTo>
                    <a:pt x="120" y="1"/>
                    <a:pt x="1" y="120"/>
                    <a:pt x="1" y="287"/>
                  </a:cubicBezTo>
                  <a:lnTo>
                    <a:pt x="1" y="2835"/>
                  </a:lnTo>
                  <a:cubicBezTo>
                    <a:pt x="1" y="2978"/>
                    <a:pt x="120" y="3097"/>
                    <a:pt x="287" y="3097"/>
                  </a:cubicBezTo>
                  <a:lnTo>
                    <a:pt x="1001" y="3097"/>
                  </a:lnTo>
                  <a:lnTo>
                    <a:pt x="1001" y="3787"/>
                  </a:lnTo>
                  <a:lnTo>
                    <a:pt x="2025" y="3097"/>
                  </a:lnTo>
                  <a:lnTo>
                    <a:pt x="4383" y="3097"/>
                  </a:lnTo>
                  <a:cubicBezTo>
                    <a:pt x="4549" y="3097"/>
                    <a:pt x="4668" y="2978"/>
                    <a:pt x="4668" y="2835"/>
                  </a:cubicBezTo>
                  <a:lnTo>
                    <a:pt x="4668" y="287"/>
                  </a:lnTo>
                  <a:cubicBezTo>
                    <a:pt x="4668" y="120"/>
                    <a:pt x="4549" y="1"/>
                    <a:pt x="4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4"/>
            <p:cNvSpPr/>
            <p:nvPr/>
          </p:nvSpPr>
          <p:spPr>
            <a:xfrm>
              <a:off x="1006125" y="3310757"/>
              <a:ext cx="348871" cy="46514"/>
            </a:xfrm>
            <a:custGeom>
              <a:rect b="b" l="l" r="r" t="t"/>
              <a:pathLst>
                <a:path extrusionOk="0" h="1429" w="10718">
                  <a:moveTo>
                    <a:pt x="1" y="0"/>
                  </a:moveTo>
                  <a:lnTo>
                    <a:pt x="1" y="405"/>
                  </a:lnTo>
                  <a:cubicBezTo>
                    <a:pt x="1" y="977"/>
                    <a:pt x="453" y="1429"/>
                    <a:pt x="1025" y="1429"/>
                  </a:cubicBezTo>
                  <a:lnTo>
                    <a:pt x="9693" y="1429"/>
                  </a:lnTo>
                  <a:cubicBezTo>
                    <a:pt x="10241" y="1429"/>
                    <a:pt x="10717" y="977"/>
                    <a:pt x="10717" y="405"/>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4"/>
            <p:cNvSpPr/>
            <p:nvPr/>
          </p:nvSpPr>
          <p:spPr>
            <a:xfrm>
              <a:off x="1075133" y="3237094"/>
              <a:ext cx="88015" cy="53512"/>
            </a:xfrm>
            <a:custGeom>
              <a:rect b="b" l="l" r="r" t="t"/>
              <a:pathLst>
                <a:path extrusionOk="0" h="1644" w="2704">
                  <a:moveTo>
                    <a:pt x="1362" y="1"/>
                  </a:moveTo>
                  <a:cubicBezTo>
                    <a:pt x="682" y="1"/>
                    <a:pt x="0" y="471"/>
                    <a:pt x="48" y="1406"/>
                  </a:cubicBezTo>
                  <a:lnTo>
                    <a:pt x="48" y="1644"/>
                  </a:lnTo>
                  <a:lnTo>
                    <a:pt x="2668" y="1644"/>
                  </a:lnTo>
                  <a:lnTo>
                    <a:pt x="2668" y="1382"/>
                  </a:lnTo>
                  <a:cubicBezTo>
                    <a:pt x="2703" y="459"/>
                    <a:pt x="2033" y="1"/>
                    <a:pt x="13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4"/>
            <p:cNvSpPr/>
            <p:nvPr/>
          </p:nvSpPr>
          <p:spPr>
            <a:xfrm>
              <a:off x="1094501" y="3181335"/>
              <a:ext cx="43454" cy="37205"/>
            </a:xfrm>
            <a:custGeom>
              <a:rect b="b" l="l" r="r" t="t"/>
              <a:pathLst>
                <a:path extrusionOk="0" h="1143" w="1335">
                  <a:moveTo>
                    <a:pt x="752" y="1"/>
                  </a:moveTo>
                  <a:cubicBezTo>
                    <a:pt x="613" y="1"/>
                    <a:pt x="472" y="52"/>
                    <a:pt x="358" y="166"/>
                  </a:cubicBezTo>
                  <a:cubicBezTo>
                    <a:pt x="1" y="523"/>
                    <a:pt x="263" y="1142"/>
                    <a:pt x="763" y="1142"/>
                  </a:cubicBezTo>
                  <a:cubicBezTo>
                    <a:pt x="1072" y="1142"/>
                    <a:pt x="1334" y="880"/>
                    <a:pt x="1334" y="571"/>
                  </a:cubicBezTo>
                  <a:cubicBezTo>
                    <a:pt x="1334" y="231"/>
                    <a:pt x="1048" y="1"/>
                    <a:pt x="7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94"/>
          <p:cNvGrpSpPr/>
          <p:nvPr/>
        </p:nvGrpSpPr>
        <p:grpSpPr>
          <a:xfrm>
            <a:off x="7797037" y="2327460"/>
            <a:ext cx="349752" cy="349750"/>
            <a:chOff x="7788994" y="2479767"/>
            <a:chExt cx="348880" cy="348843"/>
          </a:xfrm>
        </p:grpSpPr>
        <p:sp>
          <p:nvSpPr>
            <p:cNvPr id="11789" name="Google Shape;11789;p94"/>
            <p:cNvSpPr/>
            <p:nvPr/>
          </p:nvSpPr>
          <p:spPr>
            <a:xfrm>
              <a:off x="8109166" y="2698346"/>
              <a:ext cx="28709" cy="29490"/>
            </a:xfrm>
            <a:custGeom>
              <a:rect b="b" l="l" r="r" t="t"/>
              <a:pathLst>
                <a:path extrusionOk="0" h="906" w="882">
                  <a:moveTo>
                    <a:pt x="0" y="1"/>
                  </a:moveTo>
                  <a:lnTo>
                    <a:pt x="0" y="906"/>
                  </a:lnTo>
                  <a:lnTo>
                    <a:pt x="881" y="906"/>
                  </a:lnTo>
                  <a:lnTo>
                    <a:pt x="88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94"/>
            <p:cNvSpPr/>
            <p:nvPr/>
          </p:nvSpPr>
          <p:spPr>
            <a:xfrm>
              <a:off x="8024663" y="2698346"/>
              <a:ext cx="63603" cy="29490"/>
            </a:xfrm>
            <a:custGeom>
              <a:rect b="b" l="l" r="r" t="t"/>
              <a:pathLst>
                <a:path extrusionOk="0" h="906" w="1954">
                  <a:moveTo>
                    <a:pt x="0" y="1"/>
                  </a:moveTo>
                  <a:lnTo>
                    <a:pt x="1072" y="906"/>
                  </a:lnTo>
                  <a:lnTo>
                    <a:pt x="1953" y="906"/>
                  </a:lnTo>
                  <a:lnTo>
                    <a:pt x="1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4"/>
            <p:cNvSpPr/>
            <p:nvPr/>
          </p:nvSpPr>
          <p:spPr>
            <a:xfrm>
              <a:off x="8109166" y="2479767"/>
              <a:ext cx="28709" cy="29490"/>
            </a:xfrm>
            <a:custGeom>
              <a:rect b="b" l="l" r="r" t="t"/>
              <a:pathLst>
                <a:path extrusionOk="0" h="906" w="882">
                  <a:moveTo>
                    <a:pt x="0" y="0"/>
                  </a:moveTo>
                  <a:lnTo>
                    <a:pt x="0" y="905"/>
                  </a:lnTo>
                  <a:lnTo>
                    <a:pt x="881" y="905"/>
                  </a:lnTo>
                  <a:lnTo>
                    <a:pt x="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4"/>
            <p:cNvSpPr/>
            <p:nvPr/>
          </p:nvSpPr>
          <p:spPr>
            <a:xfrm>
              <a:off x="8109166" y="2530156"/>
              <a:ext cx="28709" cy="148070"/>
            </a:xfrm>
            <a:custGeom>
              <a:rect b="b" l="l" r="r" t="t"/>
              <a:pathLst>
                <a:path extrusionOk="0" h="4549" w="882">
                  <a:moveTo>
                    <a:pt x="0" y="0"/>
                  </a:moveTo>
                  <a:lnTo>
                    <a:pt x="0" y="4549"/>
                  </a:lnTo>
                  <a:lnTo>
                    <a:pt x="881" y="4549"/>
                  </a:lnTo>
                  <a:lnTo>
                    <a:pt x="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4"/>
            <p:cNvSpPr/>
            <p:nvPr/>
          </p:nvSpPr>
          <p:spPr>
            <a:xfrm>
              <a:off x="7968057" y="2678978"/>
              <a:ext cx="87625" cy="149632"/>
            </a:xfrm>
            <a:custGeom>
              <a:rect b="b" l="l" r="r" t="t"/>
              <a:pathLst>
                <a:path extrusionOk="0" h="4597" w="2692">
                  <a:moveTo>
                    <a:pt x="1" y="0"/>
                  </a:moveTo>
                  <a:lnTo>
                    <a:pt x="48" y="3477"/>
                  </a:lnTo>
                  <a:lnTo>
                    <a:pt x="1001" y="3025"/>
                  </a:lnTo>
                  <a:lnTo>
                    <a:pt x="1739" y="4597"/>
                  </a:lnTo>
                  <a:lnTo>
                    <a:pt x="2478" y="4239"/>
                  </a:lnTo>
                  <a:lnTo>
                    <a:pt x="1739" y="2668"/>
                  </a:lnTo>
                  <a:lnTo>
                    <a:pt x="2692" y="2215"/>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94"/>
            <p:cNvSpPr/>
            <p:nvPr/>
          </p:nvSpPr>
          <p:spPr>
            <a:xfrm>
              <a:off x="7788994" y="2698346"/>
              <a:ext cx="29490" cy="29490"/>
            </a:xfrm>
            <a:custGeom>
              <a:rect b="b" l="l" r="r" t="t"/>
              <a:pathLst>
                <a:path extrusionOk="0" h="906" w="906">
                  <a:moveTo>
                    <a:pt x="1" y="1"/>
                  </a:moveTo>
                  <a:lnTo>
                    <a:pt x="1" y="906"/>
                  </a:lnTo>
                  <a:lnTo>
                    <a:pt x="906" y="906"/>
                  </a:lnTo>
                  <a:lnTo>
                    <a:pt x="9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94"/>
            <p:cNvSpPr/>
            <p:nvPr/>
          </p:nvSpPr>
          <p:spPr>
            <a:xfrm>
              <a:off x="7839383" y="2530156"/>
              <a:ext cx="248877" cy="148070"/>
            </a:xfrm>
            <a:custGeom>
              <a:rect b="b" l="l" r="r" t="t"/>
              <a:pathLst>
                <a:path extrusionOk="0" h="4549" w="7646">
                  <a:moveTo>
                    <a:pt x="5692" y="881"/>
                  </a:moveTo>
                  <a:lnTo>
                    <a:pt x="5692" y="1500"/>
                  </a:lnTo>
                  <a:lnTo>
                    <a:pt x="2049" y="1500"/>
                  </a:lnTo>
                  <a:lnTo>
                    <a:pt x="2049" y="881"/>
                  </a:lnTo>
                  <a:close/>
                  <a:moveTo>
                    <a:pt x="6359" y="2167"/>
                  </a:moveTo>
                  <a:lnTo>
                    <a:pt x="6359" y="2786"/>
                  </a:lnTo>
                  <a:lnTo>
                    <a:pt x="1382" y="2786"/>
                  </a:lnTo>
                  <a:lnTo>
                    <a:pt x="1382" y="2167"/>
                  </a:lnTo>
                  <a:close/>
                  <a:moveTo>
                    <a:pt x="1" y="0"/>
                  </a:moveTo>
                  <a:lnTo>
                    <a:pt x="1" y="4549"/>
                  </a:lnTo>
                  <a:lnTo>
                    <a:pt x="3335" y="4549"/>
                  </a:lnTo>
                  <a:lnTo>
                    <a:pt x="3335" y="3239"/>
                  </a:lnTo>
                  <a:lnTo>
                    <a:pt x="4930" y="4549"/>
                  </a:lnTo>
                  <a:lnTo>
                    <a:pt x="7645" y="4549"/>
                  </a:lnTo>
                  <a:lnTo>
                    <a:pt x="76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94"/>
            <p:cNvSpPr/>
            <p:nvPr/>
          </p:nvSpPr>
          <p:spPr>
            <a:xfrm>
              <a:off x="7838602" y="2698346"/>
              <a:ext cx="109335" cy="29490"/>
            </a:xfrm>
            <a:custGeom>
              <a:rect b="b" l="l" r="r" t="t"/>
              <a:pathLst>
                <a:path extrusionOk="0" h="906" w="3359">
                  <a:moveTo>
                    <a:pt x="1" y="1"/>
                  </a:moveTo>
                  <a:lnTo>
                    <a:pt x="1" y="906"/>
                  </a:lnTo>
                  <a:lnTo>
                    <a:pt x="3359" y="906"/>
                  </a:lnTo>
                  <a:lnTo>
                    <a:pt x="3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94"/>
            <p:cNvSpPr/>
            <p:nvPr/>
          </p:nvSpPr>
          <p:spPr>
            <a:xfrm>
              <a:off x="7788994" y="2530156"/>
              <a:ext cx="29490" cy="148070"/>
            </a:xfrm>
            <a:custGeom>
              <a:rect b="b" l="l" r="r" t="t"/>
              <a:pathLst>
                <a:path extrusionOk="0" h="4549" w="906">
                  <a:moveTo>
                    <a:pt x="1" y="0"/>
                  </a:moveTo>
                  <a:lnTo>
                    <a:pt x="1" y="4549"/>
                  </a:lnTo>
                  <a:lnTo>
                    <a:pt x="906" y="4549"/>
                  </a:lnTo>
                  <a:lnTo>
                    <a:pt x="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4"/>
            <p:cNvSpPr/>
            <p:nvPr/>
          </p:nvSpPr>
          <p:spPr>
            <a:xfrm>
              <a:off x="7788994" y="2479767"/>
              <a:ext cx="29490" cy="29490"/>
            </a:xfrm>
            <a:custGeom>
              <a:rect b="b" l="l" r="r" t="t"/>
              <a:pathLst>
                <a:path extrusionOk="0" h="906" w="906">
                  <a:moveTo>
                    <a:pt x="1" y="0"/>
                  </a:moveTo>
                  <a:lnTo>
                    <a:pt x="1" y="905"/>
                  </a:lnTo>
                  <a:lnTo>
                    <a:pt x="906" y="905"/>
                  </a:lnTo>
                  <a:lnTo>
                    <a:pt x="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4"/>
            <p:cNvSpPr/>
            <p:nvPr/>
          </p:nvSpPr>
          <p:spPr>
            <a:xfrm>
              <a:off x="7839383" y="2479767"/>
              <a:ext cx="248877" cy="29490"/>
            </a:xfrm>
            <a:custGeom>
              <a:rect b="b" l="l" r="r" t="t"/>
              <a:pathLst>
                <a:path extrusionOk="0" h="906" w="7646">
                  <a:moveTo>
                    <a:pt x="1" y="0"/>
                  </a:moveTo>
                  <a:lnTo>
                    <a:pt x="1" y="905"/>
                  </a:lnTo>
                  <a:lnTo>
                    <a:pt x="7645" y="905"/>
                  </a:lnTo>
                  <a:lnTo>
                    <a:pt x="76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0" name="Google Shape;11800;p94"/>
          <p:cNvGrpSpPr/>
          <p:nvPr/>
        </p:nvGrpSpPr>
        <p:grpSpPr>
          <a:xfrm>
            <a:off x="7061113" y="2327460"/>
            <a:ext cx="310096" cy="349426"/>
            <a:chOff x="7054905" y="2479767"/>
            <a:chExt cx="309323" cy="348520"/>
          </a:xfrm>
        </p:grpSpPr>
        <p:sp>
          <p:nvSpPr>
            <p:cNvPr id="11801" name="Google Shape;11801;p94"/>
            <p:cNvSpPr/>
            <p:nvPr/>
          </p:nvSpPr>
          <p:spPr>
            <a:xfrm>
              <a:off x="7155683" y="2595258"/>
              <a:ext cx="105429" cy="105462"/>
            </a:xfrm>
            <a:custGeom>
              <a:rect b="b" l="l" r="r" t="t"/>
              <a:pathLst>
                <a:path extrusionOk="0" h="3240" w="3239">
                  <a:moveTo>
                    <a:pt x="1620" y="0"/>
                  </a:moveTo>
                  <a:cubicBezTo>
                    <a:pt x="715" y="0"/>
                    <a:pt x="0" y="715"/>
                    <a:pt x="0" y="1620"/>
                  </a:cubicBezTo>
                  <a:cubicBezTo>
                    <a:pt x="0" y="2525"/>
                    <a:pt x="715" y="3239"/>
                    <a:pt x="1620" y="3239"/>
                  </a:cubicBezTo>
                  <a:cubicBezTo>
                    <a:pt x="2525" y="3239"/>
                    <a:pt x="3239" y="2525"/>
                    <a:pt x="3239" y="1620"/>
                  </a:cubicBezTo>
                  <a:cubicBezTo>
                    <a:pt x="3239" y="715"/>
                    <a:pt x="252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4"/>
            <p:cNvSpPr/>
            <p:nvPr/>
          </p:nvSpPr>
          <p:spPr>
            <a:xfrm>
              <a:off x="7199855" y="2492918"/>
              <a:ext cx="144978" cy="37270"/>
            </a:xfrm>
            <a:custGeom>
              <a:rect b="b" l="l" r="r" t="t"/>
              <a:pathLst>
                <a:path extrusionOk="0" h="1145" w="4454">
                  <a:moveTo>
                    <a:pt x="1" y="1"/>
                  </a:moveTo>
                  <a:lnTo>
                    <a:pt x="644" y="1144"/>
                  </a:lnTo>
                  <a:lnTo>
                    <a:pt x="4454" y="1144"/>
                  </a:lnTo>
                  <a:lnTo>
                    <a:pt x="4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4"/>
            <p:cNvSpPr/>
            <p:nvPr/>
          </p:nvSpPr>
          <p:spPr>
            <a:xfrm>
              <a:off x="7054905" y="2479767"/>
              <a:ext cx="309323" cy="288393"/>
            </a:xfrm>
            <a:custGeom>
              <a:rect b="b" l="l" r="r" t="t"/>
              <a:pathLst>
                <a:path extrusionOk="0" h="8860" w="9503">
                  <a:moveTo>
                    <a:pt x="0" y="0"/>
                  </a:moveTo>
                  <a:lnTo>
                    <a:pt x="0" y="8859"/>
                  </a:lnTo>
                  <a:lnTo>
                    <a:pt x="3644" y="8859"/>
                  </a:lnTo>
                  <a:lnTo>
                    <a:pt x="3644" y="8049"/>
                  </a:lnTo>
                  <a:lnTo>
                    <a:pt x="4406" y="8049"/>
                  </a:lnTo>
                  <a:lnTo>
                    <a:pt x="4406" y="7406"/>
                  </a:lnTo>
                  <a:cubicBezTo>
                    <a:pt x="3215" y="7240"/>
                    <a:pt x="2358" y="6192"/>
                    <a:pt x="2453" y="5001"/>
                  </a:cubicBezTo>
                  <a:cubicBezTo>
                    <a:pt x="2525" y="3810"/>
                    <a:pt x="3525" y="2905"/>
                    <a:pt x="4716" y="2905"/>
                  </a:cubicBezTo>
                  <a:cubicBezTo>
                    <a:pt x="5906" y="2905"/>
                    <a:pt x="6883" y="3810"/>
                    <a:pt x="6954" y="5001"/>
                  </a:cubicBezTo>
                  <a:cubicBezTo>
                    <a:pt x="7049" y="6192"/>
                    <a:pt x="6192" y="7240"/>
                    <a:pt x="5025" y="7406"/>
                  </a:cubicBezTo>
                  <a:lnTo>
                    <a:pt x="5025" y="8049"/>
                  </a:lnTo>
                  <a:lnTo>
                    <a:pt x="5763" y="8049"/>
                  </a:lnTo>
                  <a:lnTo>
                    <a:pt x="5763" y="8859"/>
                  </a:lnTo>
                  <a:lnTo>
                    <a:pt x="9502" y="8859"/>
                  </a:lnTo>
                  <a:lnTo>
                    <a:pt x="9502" y="2167"/>
                  </a:lnTo>
                  <a:lnTo>
                    <a:pt x="4763" y="2167"/>
                  </a:lnTo>
                  <a:lnTo>
                    <a:pt x="3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4"/>
            <p:cNvSpPr/>
            <p:nvPr/>
          </p:nvSpPr>
          <p:spPr>
            <a:xfrm>
              <a:off x="7194419" y="2761918"/>
              <a:ext cx="28742" cy="66369"/>
            </a:xfrm>
            <a:custGeom>
              <a:rect b="b" l="l" r="r" t="t"/>
              <a:pathLst>
                <a:path extrusionOk="0" h="2039" w="883">
                  <a:moveTo>
                    <a:pt x="1" y="1"/>
                  </a:moveTo>
                  <a:lnTo>
                    <a:pt x="1" y="1596"/>
                  </a:lnTo>
                  <a:cubicBezTo>
                    <a:pt x="1" y="1844"/>
                    <a:pt x="199" y="2039"/>
                    <a:pt x="422" y="2039"/>
                  </a:cubicBezTo>
                  <a:cubicBezTo>
                    <a:pt x="456" y="2039"/>
                    <a:pt x="490" y="2034"/>
                    <a:pt x="525" y="2025"/>
                  </a:cubicBezTo>
                  <a:cubicBezTo>
                    <a:pt x="739" y="1977"/>
                    <a:pt x="882" y="1810"/>
                    <a:pt x="882" y="1596"/>
                  </a:cubicBezTo>
                  <a:lnTo>
                    <a:pt x="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5" name="Google Shape;11805;p94"/>
          <p:cNvGrpSpPr/>
          <p:nvPr/>
        </p:nvGrpSpPr>
        <p:grpSpPr>
          <a:xfrm>
            <a:off x="6323622" y="2327460"/>
            <a:ext cx="274332" cy="349751"/>
            <a:chOff x="6319254" y="2479767"/>
            <a:chExt cx="273648" cy="348844"/>
          </a:xfrm>
        </p:grpSpPr>
        <p:sp>
          <p:nvSpPr>
            <p:cNvPr id="11806" name="Google Shape;11806;p94"/>
            <p:cNvSpPr/>
            <p:nvPr/>
          </p:nvSpPr>
          <p:spPr>
            <a:xfrm>
              <a:off x="6319254" y="2479767"/>
              <a:ext cx="273648" cy="260465"/>
            </a:xfrm>
            <a:custGeom>
              <a:rect b="b" l="l" r="r" t="t"/>
              <a:pathLst>
                <a:path extrusionOk="0" h="8002" w="8407">
                  <a:moveTo>
                    <a:pt x="4227" y="1237"/>
                  </a:moveTo>
                  <a:cubicBezTo>
                    <a:pt x="4906" y="1237"/>
                    <a:pt x="5600" y="1488"/>
                    <a:pt x="6168" y="2048"/>
                  </a:cubicBezTo>
                  <a:cubicBezTo>
                    <a:pt x="7907" y="3787"/>
                    <a:pt x="6668" y="6763"/>
                    <a:pt x="4192" y="6763"/>
                  </a:cubicBezTo>
                  <a:cubicBezTo>
                    <a:pt x="2668" y="6763"/>
                    <a:pt x="1453" y="5525"/>
                    <a:pt x="1453" y="4025"/>
                  </a:cubicBezTo>
                  <a:cubicBezTo>
                    <a:pt x="1437" y="2346"/>
                    <a:pt x="2799" y="1237"/>
                    <a:pt x="4227" y="1237"/>
                  </a:cubicBezTo>
                  <a:close/>
                  <a:moveTo>
                    <a:pt x="2906" y="0"/>
                  </a:moveTo>
                  <a:lnTo>
                    <a:pt x="2120" y="1119"/>
                  </a:lnTo>
                  <a:lnTo>
                    <a:pt x="810" y="1524"/>
                  </a:lnTo>
                  <a:lnTo>
                    <a:pt x="810" y="2905"/>
                  </a:lnTo>
                  <a:lnTo>
                    <a:pt x="0" y="4001"/>
                  </a:lnTo>
                  <a:lnTo>
                    <a:pt x="810" y="5096"/>
                  </a:lnTo>
                  <a:lnTo>
                    <a:pt x="786" y="6478"/>
                  </a:lnTo>
                  <a:lnTo>
                    <a:pt x="2096" y="6882"/>
                  </a:lnTo>
                  <a:lnTo>
                    <a:pt x="2906" y="8002"/>
                  </a:lnTo>
                  <a:lnTo>
                    <a:pt x="4192" y="7549"/>
                  </a:lnTo>
                  <a:lnTo>
                    <a:pt x="5502" y="8002"/>
                  </a:lnTo>
                  <a:lnTo>
                    <a:pt x="6287" y="6882"/>
                  </a:lnTo>
                  <a:lnTo>
                    <a:pt x="7597" y="6478"/>
                  </a:lnTo>
                  <a:lnTo>
                    <a:pt x="7597" y="5096"/>
                  </a:lnTo>
                  <a:lnTo>
                    <a:pt x="8407" y="4001"/>
                  </a:lnTo>
                  <a:lnTo>
                    <a:pt x="7597" y="2905"/>
                  </a:lnTo>
                  <a:lnTo>
                    <a:pt x="7621" y="1524"/>
                  </a:lnTo>
                  <a:lnTo>
                    <a:pt x="6311" y="1119"/>
                  </a:lnTo>
                  <a:lnTo>
                    <a:pt x="5502" y="0"/>
                  </a:lnTo>
                  <a:lnTo>
                    <a:pt x="4216" y="453"/>
                  </a:lnTo>
                  <a:lnTo>
                    <a:pt x="2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4"/>
            <p:cNvSpPr/>
            <p:nvPr/>
          </p:nvSpPr>
          <p:spPr>
            <a:xfrm>
              <a:off x="6378171" y="2725493"/>
              <a:ext cx="65133" cy="103118"/>
            </a:xfrm>
            <a:custGeom>
              <a:rect b="b" l="l" r="r" t="t"/>
              <a:pathLst>
                <a:path extrusionOk="0" h="3168" w="2001">
                  <a:moveTo>
                    <a:pt x="0" y="0"/>
                  </a:moveTo>
                  <a:lnTo>
                    <a:pt x="0" y="3168"/>
                  </a:lnTo>
                  <a:lnTo>
                    <a:pt x="1001" y="2763"/>
                  </a:lnTo>
                  <a:lnTo>
                    <a:pt x="2001" y="3168"/>
                  </a:lnTo>
                  <a:lnTo>
                    <a:pt x="2001" y="810"/>
                  </a:lnTo>
                  <a:lnTo>
                    <a:pt x="858" y="1191"/>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4"/>
            <p:cNvSpPr/>
            <p:nvPr/>
          </p:nvSpPr>
          <p:spPr>
            <a:xfrm>
              <a:off x="6363426" y="2540214"/>
              <a:ext cx="162066" cy="139444"/>
            </a:xfrm>
            <a:custGeom>
              <a:rect b="b" l="l" r="r" t="t"/>
              <a:pathLst>
                <a:path extrusionOk="0" h="4284" w="4979">
                  <a:moveTo>
                    <a:pt x="3144" y="715"/>
                  </a:moveTo>
                  <a:lnTo>
                    <a:pt x="3144" y="2858"/>
                  </a:lnTo>
                  <a:lnTo>
                    <a:pt x="3621" y="2858"/>
                  </a:lnTo>
                  <a:lnTo>
                    <a:pt x="3621" y="3478"/>
                  </a:lnTo>
                  <a:lnTo>
                    <a:pt x="2073" y="3478"/>
                  </a:lnTo>
                  <a:lnTo>
                    <a:pt x="2073" y="2858"/>
                  </a:lnTo>
                  <a:lnTo>
                    <a:pt x="2525" y="2858"/>
                  </a:lnTo>
                  <a:lnTo>
                    <a:pt x="2525" y="1525"/>
                  </a:lnTo>
                  <a:lnTo>
                    <a:pt x="2144" y="1715"/>
                  </a:lnTo>
                  <a:lnTo>
                    <a:pt x="1858" y="1168"/>
                  </a:lnTo>
                  <a:lnTo>
                    <a:pt x="2692" y="715"/>
                  </a:lnTo>
                  <a:close/>
                  <a:moveTo>
                    <a:pt x="2835" y="1"/>
                  </a:moveTo>
                  <a:cubicBezTo>
                    <a:pt x="953" y="1"/>
                    <a:pt x="1" y="2311"/>
                    <a:pt x="1334" y="3644"/>
                  </a:cubicBezTo>
                  <a:cubicBezTo>
                    <a:pt x="1769" y="4086"/>
                    <a:pt x="2306" y="4283"/>
                    <a:pt x="2834" y="4283"/>
                  </a:cubicBezTo>
                  <a:cubicBezTo>
                    <a:pt x="3927" y="4283"/>
                    <a:pt x="4978" y="3437"/>
                    <a:pt x="4978" y="2168"/>
                  </a:cubicBezTo>
                  <a:cubicBezTo>
                    <a:pt x="4978" y="977"/>
                    <a:pt x="4025"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94"/>
            <p:cNvSpPr/>
            <p:nvPr/>
          </p:nvSpPr>
          <p:spPr>
            <a:xfrm>
              <a:off x="6468858" y="2725493"/>
              <a:ext cx="65133" cy="103118"/>
            </a:xfrm>
            <a:custGeom>
              <a:rect b="b" l="l" r="r" t="t"/>
              <a:pathLst>
                <a:path extrusionOk="0" h="3168" w="2001">
                  <a:moveTo>
                    <a:pt x="2001" y="0"/>
                  </a:moveTo>
                  <a:lnTo>
                    <a:pt x="1144" y="1191"/>
                  </a:lnTo>
                  <a:lnTo>
                    <a:pt x="1" y="810"/>
                  </a:lnTo>
                  <a:lnTo>
                    <a:pt x="1" y="3168"/>
                  </a:lnTo>
                  <a:lnTo>
                    <a:pt x="1001" y="2763"/>
                  </a:lnTo>
                  <a:lnTo>
                    <a:pt x="2001" y="3168"/>
                  </a:lnTo>
                  <a:lnTo>
                    <a:pt x="2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0" name="Google Shape;11810;p94"/>
          <p:cNvGrpSpPr/>
          <p:nvPr/>
        </p:nvGrpSpPr>
        <p:grpSpPr>
          <a:xfrm>
            <a:off x="5530167" y="2327460"/>
            <a:ext cx="349748" cy="349753"/>
            <a:chOff x="5527778" y="2479767"/>
            <a:chExt cx="348876" cy="348846"/>
          </a:xfrm>
        </p:grpSpPr>
        <p:sp>
          <p:nvSpPr>
            <p:cNvPr id="11811" name="Google Shape;11811;p94"/>
            <p:cNvSpPr/>
            <p:nvPr/>
          </p:nvSpPr>
          <p:spPr>
            <a:xfrm>
              <a:off x="5599097" y="2546431"/>
              <a:ext cx="50420" cy="171343"/>
            </a:xfrm>
            <a:custGeom>
              <a:rect b="b" l="l" r="r" t="t"/>
              <a:pathLst>
                <a:path extrusionOk="0" h="5264" w="1549">
                  <a:moveTo>
                    <a:pt x="1" y="0"/>
                  </a:moveTo>
                  <a:lnTo>
                    <a:pt x="1" y="5263"/>
                  </a:lnTo>
                  <a:lnTo>
                    <a:pt x="1549" y="5263"/>
                  </a:lnTo>
                  <a:lnTo>
                    <a:pt x="15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4"/>
            <p:cNvSpPr/>
            <p:nvPr/>
          </p:nvSpPr>
          <p:spPr>
            <a:xfrm>
              <a:off x="5527778" y="2479767"/>
              <a:ext cx="121737" cy="46514"/>
            </a:xfrm>
            <a:custGeom>
              <a:rect b="b" l="l" r="r" t="t"/>
              <a:pathLst>
                <a:path extrusionOk="0" h="1429" w="3740">
                  <a:moveTo>
                    <a:pt x="1" y="0"/>
                  </a:moveTo>
                  <a:lnTo>
                    <a:pt x="1" y="1429"/>
                  </a:lnTo>
                  <a:lnTo>
                    <a:pt x="3740" y="1429"/>
                  </a:lnTo>
                  <a:lnTo>
                    <a:pt x="37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4"/>
            <p:cNvSpPr/>
            <p:nvPr/>
          </p:nvSpPr>
          <p:spPr>
            <a:xfrm>
              <a:off x="5565764" y="2792939"/>
              <a:ext cx="45765" cy="35675"/>
            </a:xfrm>
            <a:custGeom>
              <a:rect b="b" l="l" r="r" t="t"/>
              <a:pathLst>
                <a:path extrusionOk="0" h="1096" w="1406">
                  <a:moveTo>
                    <a:pt x="1" y="0"/>
                  </a:moveTo>
                  <a:lnTo>
                    <a:pt x="691" y="1096"/>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4"/>
            <p:cNvSpPr/>
            <p:nvPr/>
          </p:nvSpPr>
          <p:spPr>
            <a:xfrm>
              <a:off x="5527778" y="2546431"/>
              <a:ext cx="50420" cy="171343"/>
            </a:xfrm>
            <a:custGeom>
              <a:rect b="b" l="l" r="r" t="t"/>
              <a:pathLst>
                <a:path extrusionOk="0" h="5264" w="1549">
                  <a:moveTo>
                    <a:pt x="1" y="0"/>
                  </a:moveTo>
                  <a:lnTo>
                    <a:pt x="1" y="5263"/>
                  </a:lnTo>
                  <a:lnTo>
                    <a:pt x="1549" y="5263"/>
                  </a:lnTo>
                  <a:lnTo>
                    <a:pt x="15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4"/>
            <p:cNvSpPr/>
            <p:nvPr/>
          </p:nvSpPr>
          <p:spPr>
            <a:xfrm>
              <a:off x="5529340" y="2737895"/>
              <a:ext cx="118645" cy="34894"/>
            </a:xfrm>
            <a:custGeom>
              <a:rect b="b" l="l" r="r" t="t"/>
              <a:pathLst>
                <a:path extrusionOk="0" h="1072" w="3645">
                  <a:moveTo>
                    <a:pt x="0" y="0"/>
                  </a:moveTo>
                  <a:lnTo>
                    <a:pt x="715" y="1072"/>
                  </a:lnTo>
                  <a:lnTo>
                    <a:pt x="2930" y="1072"/>
                  </a:lnTo>
                  <a:lnTo>
                    <a:pt x="3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4"/>
            <p:cNvSpPr/>
            <p:nvPr/>
          </p:nvSpPr>
          <p:spPr>
            <a:xfrm>
              <a:off x="5688254" y="2515411"/>
              <a:ext cx="188399" cy="178309"/>
            </a:xfrm>
            <a:custGeom>
              <a:rect b="b" l="l" r="r" t="t"/>
              <a:pathLst>
                <a:path extrusionOk="0" h="5478" w="5788">
                  <a:moveTo>
                    <a:pt x="1953" y="1739"/>
                  </a:moveTo>
                  <a:lnTo>
                    <a:pt x="1953" y="2382"/>
                  </a:lnTo>
                  <a:lnTo>
                    <a:pt x="1334" y="2382"/>
                  </a:lnTo>
                  <a:lnTo>
                    <a:pt x="1334" y="1739"/>
                  </a:lnTo>
                  <a:close/>
                  <a:moveTo>
                    <a:pt x="3192" y="1739"/>
                  </a:moveTo>
                  <a:lnTo>
                    <a:pt x="3192" y="2382"/>
                  </a:lnTo>
                  <a:lnTo>
                    <a:pt x="2572" y="2382"/>
                  </a:lnTo>
                  <a:lnTo>
                    <a:pt x="2572" y="1739"/>
                  </a:lnTo>
                  <a:close/>
                  <a:moveTo>
                    <a:pt x="4430" y="1739"/>
                  </a:moveTo>
                  <a:lnTo>
                    <a:pt x="4454" y="2382"/>
                  </a:lnTo>
                  <a:lnTo>
                    <a:pt x="3811" y="2382"/>
                  </a:lnTo>
                  <a:lnTo>
                    <a:pt x="3811" y="1739"/>
                  </a:lnTo>
                  <a:close/>
                  <a:moveTo>
                    <a:pt x="4906" y="1"/>
                  </a:moveTo>
                  <a:lnTo>
                    <a:pt x="4906" y="24"/>
                  </a:lnTo>
                  <a:lnTo>
                    <a:pt x="882" y="24"/>
                  </a:lnTo>
                  <a:cubicBezTo>
                    <a:pt x="381" y="24"/>
                    <a:pt x="0" y="405"/>
                    <a:pt x="0" y="906"/>
                  </a:cubicBezTo>
                  <a:lnTo>
                    <a:pt x="0" y="3382"/>
                  </a:lnTo>
                  <a:cubicBezTo>
                    <a:pt x="0" y="3859"/>
                    <a:pt x="381" y="4263"/>
                    <a:pt x="882" y="4263"/>
                  </a:cubicBezTo>
                  <a:lnTo>
                    <a:pt x="977" y="4263"/>
                  </a:lnTo>
                  <a:lnTo>
                    <a:pt x="977" y="5478"/>
                  </a:lnTo>
                  <a:lnTo>
                    <a:pt x="2787" y="4263"/>
                  </a:lnTo>
                  <a:lnTo>
                    <a:pt x="4906" y="4263"/>
                  </a:lnTo>
                  <a:cubicBezTo>
                    <a:pt x="5382" y="4263"/>
                    <a:pt x="5787" y="3859"/>
                    <a:pt x="5787" y="3382"/>
                  </a:cubicBezTo>
                  <a:lnTo>
                    <a:pt x="5787" y="906"/>
                  </a:lnTo>
                  <a:cubicBezTo>
                    <a:pt x="5787" y="405"/>
                    <a:pt x="5382"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7" name="Google Shape;11817;p94"/>
          <p:cNvGrpSpPr/>
          <p:nvPr/>
        </p:nvGrpSpPr>
        <p:grpSpPr>
          <a:xfrm>
            <a:off x="4774827" y="2327460"/>
            <a:ext cx="349716" cy="349752"/>
            <a:chOff x="4774321" y="2479767"/>
            <a:chExt cx="348844" cy="348845"/>
          </a:xfrm>
        </p:grpSpPr>
        <p:sp>
          <p:nvSpPr>
            <p:cNvPr id="11818" name="Google Shape;11818;p94"/>
            <p:cNvSpPr/>
            <p:nvPr/>
          </p:nvSpPr>
          <p:spPr>
            <a:xfrm>
              <a:off x="4958787" y="2479767"/>
              <a:ext cx="164378" cy="227915"/>
            </a:xfrm>
            <a:custGeom>
              <a:rect b="b" l="l" r="r" t="t"/>
              <a:pathLst>
                <a:path extrusionOk="0" h="7002" w="5050">
                  <a:moveTo>
                    <a:pt x="3883" y="1405"/>
                  </a:moveTo>
                  <a:lnTo>
                    <a:pt x="3883" y="2024"/>
                  </a:lnTo>
                  <a:lnTo>
                    <a:pt x="1192" y="2024"/>
                  </a:lnTo>
                  <a:lnTo>
                    <a:pt x="1192" y="1405"/>
                  </a:lnTo>
                  <a:close/>
                  <a:moveTo>
                    <a:pt x="3883" y="2834"/>
                  </a:moveTo>
                  <a:lnTo>
                    <a:pt x="3883" y="3429"/>
                  </a:lnTo>
                  <a:lnTo>
                    <a:pt x="1192" y="3429"/>
                  </a:lnTo>
                  <a:lnTo>
                    <a:pt x="1192" y="2834"/>
                  </a:lnTo>
                  <a:close/>
                  <a:moveTo>
                    <a:pt x="3883" y="4239"/>
                  </a:moveTo>
                  <a:lnTo>
                    <a:pt x="3883" y="4858"/>
                  </a:lnTo>
                  <a:lnTo>
                    <a:pt x="1192" y="4858"/>
                  </a:lnTo>
                  <a:lnTo>
                    <a:pt x="1192" y="4239"/>
                  </a:lnTo>
                  <a:close/>
                  <a:moveTo>
                    <a:pt x="1597" y="0"/>
                  </a:moveTo>
                  <a:cubicBezTo>
                    <a:pt x="715" y="0"/>
                    <a:pt x="1" y="715"/>
                    <a:pt x="1" y="1596"/>
                  </a:cubicBezTo>
                  <a:lnTo>
                    <a:pt x="1" y="7002"/>
                  </a:lnTo>
                  <a:cubicBezTo>
                    <a:pt x="430" y="6549"/>
                    <a:pt x="1001" y="6311"/>
                    <a:pt x="1597" y="6311"/>
                  </a:cubicBezTo>
                  <a:lnTo>
                    <a:pt x="5050" y="6311"/>
                  </a:lnTo>
                  <a:lnTo>
                    <a:pt x="50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94"/>
            <p:cNvSpPr/>
            <p:nvPr/>
          </p:nvSpPr>
          <p:spPr>
            <a:xfrm>
              <a:off x="4774321" y="2479767"/>
              <a:ext cx="164345" cy="227134"/>
            </a:xfrm>
            <a:custGeom>
              <a:rect b="b" l="l" r="r" t="t"/>
              <a:pathLst>
                <a:path extrusionOk="0" h="6978" w="5049">
                  <a:moveTo>
                    <a:pt x="3882" y="1405"/>
                  </a:moveTo>
                  <a:lnTo>
                    <a:pt x="3882" y="2024"/>
                  </a:lnTo>
                  <a:lnTo>
                    <a:pt x="1191" y="2024"/>
                  </a:lnTo>
                  <a:lnTo>
                    <a:pt x="1191" y="1405"/>
                  </a:lnTo>
                  <a:close/>
                  <a:moveTo>
                    <a:pt x="3882" y="2834"/>
                  </a:moveTo>
                  <a:lnTo>
                    <a:pt x="3882" y="3429"/>
                  </a:lnTo>
                  <a:lnTo>
                    <a:pt x="1191" y="3429"/>
                  </a:lnTo>
                  <a:lnTo>
                    <a:pt x="1191" y="2834"/>
                  </a:lnTo>
                  <a:close/>
                  <a:moveTo>
                    <a:pt x="3882" y="4239"/>
                  </a:moveTo>
                  <a:lnTo>
                    <a:pt x="3882" y="4858"/>
                  </a:lnTo>
                  <a:lnTo>
                    <a:pt x="1191" y="4858"/>
                  </a:lnTo>
                  <a:lnTo>
                    <a:pt x="1191" y="4239"/>
                  </a:lnTo>
                  <a:close/>
                  <a:moveTo>
                    <a:pt x="0" y="0"/>
                  </a:moveTo>
                  <a:lnTo>
                    <a:pt x="0" y="6287"/>
                  </a:lnTo>
                  <a:lnTo>
                    <a:pt x="3453" y="6287"/>
                  </a:lnTo>
                  <a:cubicBezTo>
                    <a:pt x="4049" y="6311"/>
                    <a:pt x="4620" y="6549"/>
                    <a:pt x="5049" y="6978"/>
                  </a:cubicBezTo>
                  <a:lnTo>
                    <a:pt x="5049" y="1596"/>
                  </a:lnTo>
                  <a:cubicBezTo>
                    <a:pt x="5049" y="715"/>
                    <a:pt x="4334" y="0"/>
                    <a:pt x="3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4"/>
            <p:cNvSpPr/>
            <p:nvPr/>
          </p:nvSpPr>
          <p:spPr>
            <a:xfrm>
              <a:off x="4961131" y="2705345"/>
              <a:ext cx="162034" cy="41892"/>
            </a:xfrm>
            <a:custGeom>
              <a:rect b="b" l="l" r="r" t="t"/>
              <a:pathLst>
                <a:path extrusionOk="0" h="1287" w="4978">
                  <a:moveTo>
                    <a:pt x="1548" y="0"/>
                  </a:moveTo>
                  <a:cubicBezTo>
                    <a:pt x="786" y="0"/>
                    <a:pt x="143" y="524"/>
                    <a:pt x="0" y="1286"/>
                  </a:cubicBezTo>
                  <a:lnTo>
                    <a:pt x="4978" y="1286"/>
                  </a:lnTo>
                  <a:lnTo>
                    <a:pt x="497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4"/>
            <p:cNvSpPr/>
            <p:nvPr/>
          </p:nvSpPr>
          <p:spPr>
            <a:xfrm>
              <a:off x="4774321" y="2705345"/>
              <a:ext cx="162034" cy="41892"/>
            </a:xfrm>
            <a:custGeom>
              <a:rect b="b" l="l" r="r" t="t"/>
              <a:pathLst>
                <a:path extrusionOk="0" h="1287" w="4978">
                  <a:moveTo>
                    <a:pt x="0" y="0"/>
                  </a:moveTo>
                  <a:lnTo>
                    <a:pt x="0" y="1286"/>
                  </a:lnTo>
                  <a:lnTo>
                    <a:pt x="4977" y="1286"/>
                  </a:lnTo>
                  <a:cubicBezTo>
                    <a:pt x="4834" y="524"/>
                    <a:pt x="4191" y="0"/>
                    <a:pt x="3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4"/>
            <p:cNvSpPr/>
            <p:nvPr/>
          </p:nvSpPr>
          <p:spPr>
            <a:xfrm>
              <a:off x="4847951" y="2767354"/>
              <a:ext cx="201582" cy="61259"/>
            </a:xfrm>
            <a:custGeom>
              <a:rect b="b" l="l" r="r" t="t"/>
              <a:pathLst>
                <a:path extrusionOk="0" h="1882" w="6193">
                  <a:moveTo>
                    <a:pt x="1739" y="0"/>
                  </a:moveTo>
                  <a:lnTo>
                    <a:pt x="1739" y="619"/>
                  </a:lnTo>
                  <a:cubicBezTo>
                    <a:pt x="1739" y="977"/>
                    <a:pt x="1453" y="1262"/>
                    <a:pt x="1120" y="1262"/>
                  </a:cubicBezTo>
                  <a:lnTo>
                    <a:pt x="1" y="1262"/>
                  </a:lnTo>
                  <a:lnTo>
                    <a:pt x="1" y="1882"/>
                  </a:lnTo>
                  <a:lnTo>
                    <a:pt x="6192" y="1882"/>
                  </a:lnTo>
                  <a:lnTo>
                    <a:pt x="6192" y="1239"/>
                  </a:lnTo>
                  <a:lnTo>
                    <a:pt x="5073" y="1239"/>
                  </a:lnTo>
                  <a:cubicBezTo>
                    <a:pt x="5059" y="1240"/>
                    <a:pt x="5045" y="1240"/>
                    <a:pt x="5031" y="1240"/>
                  </a:cubicBezTo>
                  <a:cubicBezTo>
                    <a:pt x="4694" y="1240"/>
                    <a:pt x="4430" y="963"/>
                    <a:pt x="4430" y="619"/>
                  </a:cubicBezTo>
                  <a:lnTo>
                    <a:pt x="4430" y="477"/>
                  </a:lnTo>
                  <a:lnTo>
                    <a:pt x="4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3" name="Google Shape;11823;p94"/>
          <p:cNvGrpSpPr/>
          <p:nvPr/>
        </p:nvGrpSpPr>
        <p:grpSpPr>
          <a:xfrm>
            <a:off x="4019454" y="2376413"/>
            <a:ext cx="349719" cy="251846"/>
            <a:chOff x="4020831" y="2528594"/>
            <a:chExt cx="348847" cy="251193"/>
          </a:xfrm>
        </p:grpSpPr>
        <p:sp>
          <p:nvSpPr>
            <p:cNvPr id="11824" name="Google Shape;11824;p94"/>
            <p:cNvSpPr/>
            <p:nvPr/>
          </p:nvSpPr>
          <p:spPr>
            <a:xfrm>
              <a:off x="4169654" y="2596820"/>
              <a:ext cx="40362" cy="46514"/>
            </a:xfrm>
            <a:custGeom>
              <a:rect b="b" l="l" r="r" t="t"/>
              <a:pathLst>
                <a:path extrusionOk="0" h="1429" w="1240">
                  <a:moveTo>
                    <a:pt x="1" y="0"/>
                  </a:moveTo>
                  <a:lnTo>
                    <a:pt x="1" y="1429"/>
                  </a:lnTo>
                  <a:lnTo>
                    <a:pt x="1239" y="715"/>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94"/>
            <p:cNvSpPr/>
            <p:nvPr/>
          </p:nvSpPr>
          <p:spPr>
            <a:xfrm>
              <a:off x="4266558" y="2726828"/>
              <a:ext cx="41111" cy="52178"/>
            </a:xfrm>
            <a:custGeom>
              <a:rect b="b" l="l" r="r" t="t"/>
              <a:pathLst>
                <a:path extrusionOk="0" h="1603" w="1263">
                  <a:moveTo>
                    <a:pt x="632" y="1"/>
                  </a:moveTo>
                  <a:cubicBezTo>
                    <a:pt x="316" y="1"/>
                    <a:pt x="1" y="209"/>
                    <a:pt x="1" y="626"/>
                  </a:cubicBezTo>
                  <a:lnTo>
                    <a:pt x="1" y="1602"/>
                  </a:lnTo>
                  <a:lnTo>
                    <a:pt x="1263" y="1602"/>
                  </a:lnTo>
                  <a:lnTo>
                    <a:pt x="1263" y="626"/>
                  </a:lnTo>
                  <a:cubicBezTo>
                    <a:pt x="1263" y="209"/>
                    <a:pt x="94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4"/>
            <p:cNvSpPr/>
            <p:nvPr/>
          </p:nvSpPr>
          <p:spPr>
            <a:xfrm>
              <a:off x="4204549" y="2725103"/>
              <a:ext cx="42673" cy="53903"/>
            </a:xfrm>
            <a:custGeom>
              <a:rect b="b" l="l" r="r" t="t"/>
              <a:pathLst>
                <a:path extrusionOk="0" h="1656" w="1311">
                  <a:moveTo>
                    <a:pt x="655" y="0"/>
                  </a:moveTo>
                  <a:cubicBezTo>
                    <a:pt x="328" y="0"/>
                    <a:pt x="0" y="227"/>
                    <a:pt x="24" y="679"/>
                  </a:cubicBezTo>
                  <a:lnTo>
                    <a:pt x="24" y="1655"/>
                  </a:lnTo>
                  <a:lnTo>
                    <a:pt x="1286" y="1655"/>
                  </a:lnTo>
                  <a:lnTo>
                    <a:pt x="1286" y="679"/>
                  </a:lnTo>
                  <a:cubicBezTo>
                    <a:pt x="1310" y="227"/>
                    <a:pt x="98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4"/>
            <p:cNvSpPr/>
            <p:nvPr/>
          </p:nvSpPr>
          <p:spPr>
            <a:xfrm>
              <a:off x="4020831" y="2528594"/>
              <a:ext cx="348838" cy="191492"/>
            </a:xfrm>
            <a:custGeom>
              <a:rect b="b" l="l" r="r" t="t"/>
              <a:pathLst>
                <a:path extrusionOk="0" h="5883" w="10717">
                  <a:moveTo>
                    <a:pt x="3954" y="1024"/>
                  </a:moveTo>
                  <a:lnTo>
                    <a:pt x="7050" y="2811"/>
                  </a:lnTo>
                  <a:lnTo>
                    <a:pt x="3954" y="4597"/>
                  </a:lnTo>
                  <a:lnTo>
                    <a:pt x="3954" y="1024"/>
                  </a:lnTo>
                  <a:close/>
                  <a:moveTo>
                    <a:pt x="0" y="0"/>
                  </a:moveTo>
                  <a:lnTo>
                    <a:pt x="0" y="5621"/>
                  </a:lnTo>
                  <a:cubicBezTo>
                    <a:pt x="191" y="5525"/>
                    <a:pt x="405" y="5454"/>
                    <a:pt x="643" y="5454"/>
                  </a:cubicBezTo>
                  <a:cubicBezTo>
                    <a:pt x="1001" y="5454"/>
                    <a:pt x="1334" y="5621"/>
                    <a:pt x="1572" y="5883"/>
                  </a:cubicBezTo>
                  <a:cubicBezTo>
                    <a:pt x="1822" y="5597"/>
                    <a:pt x="2168" y="5454"/>
                    <a:pt x="2516" y="5454"/>
                  </a:cubicBezTo>
                  <a:cubicBezTo>
                    <a:pt x="2864" y="5454"/>
                    <a:pt x="3215" y="5597"/>
                    <a:pt x="3477" y="5883"/>
                  </a:cubicBezTo>
                  <a:cubicBezTo>
                    <a:pt x="3727" y="5597"/>
                    <a:pt x="4073" y="5454"/>
                    <a:pt x="4418" y="5454"/>
                  </a:cubicBezTo>
                  <a:cubicBezTo>
                    <a:pt x="4763" y="5454"/>
                    <a:pt x="5109" y="5597"/>
                    <a:pt x="5359" y="5883"/>
                  </a:cubicBezTo>
                  <a:cubicBezTo>
                    <a:pt x="5609" y="5597"/>
                    <a:pt x="5954" y="5454"/>
                    <a:pt x="6299" y="5454"/>
                  </a:cubicBezTo>
                  <a:cubicBezTo>
                    <a:pt x="6645" y="5454"/>
                    <a:pt x="6990" y="5597"/>
                    <a:pt x="7240" y="5883"/>
                  </a:cubicBezTo>
                  <a:cubicBezTo>
                    <a:pt x="7490" y="5597"/>
                    <a:pt x="7841" y="5454"/>
                    <a:pt x="8193" y="5454"/>
                  </a:cubicBezTo>
                  <a:cubicBezTo>
                    <a:pt x="8544" y="5454"/>
                    <a:pt x="8895" y="5597"/>
                    <a:pt x="9145" y="5883"/>
                  </a:cubicBezTo>
                  <a:cubicBezTo>
                    <a:pt x="9383" y="5621"/>
                    <a:pt x="9717" y="5454"/>
                    <a:pt x="10098" y="5454"/>
                  </a:cubicBezTo>
                  <a:cubicBezTo>
                    <a:pt x="10312" y="5454"/>
                    <a:pt x="10526" y="5525"/>
                    <a:pt x="10717" y="5644"/>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4"/>
            <p:cNvSpPr/>
            <p:nvPr/>
          </p:nvSpPr>
          <p:spPr>
            <a:xfrm>
              <a:off x="4328568" y="2726828"/>
              <a:ext cx="41111" cy="52959"/>
            </a:xfrm>
            <a:custGeom>
              <a:rect b="b" l="l" r="r" t="t"/>
              <a:pathLst>
                <a:path extrusionOk="0" h="1627" w="1263">
                  <a:moveTo>
                    <a:pt x="632" y="1"/>
                  </a:moveTo>
                  <a:cubicBezTo>
                    <a:pt x="316" y="1"/>
                    <a:pt x="1" y="209"/>
                    <a:pt x="1" y="626"/>
                  </a:cubicBezTo>
                  <a:lnTo>
                    <a:pt x="1" y="1626"/>
                  </a:lnTo>
                  <a:lnTo>
                    <a:pt x="1263" y="1626"/>
                  </a:lnTo>
                  <a:lnTo>
                    <a:pt x="1263" y="1079"/>
                  </a:lnTo>
                  <a:lnTo>
                    <a:pt x="1263" y="626"/>
                  </a:lnTo>
                  <a:cubicBezTo>
                    <a:pt x="1263" y="209"/>
                    <a:pt x="94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4"/>
            <p:cNvSpPr/>
            <p:nvPr/>
          </p:nvSpPr>
          <p:spPr>
            <a:xfrm>
              <a:off x="4144069" y="2726828"/>
              <a:ext cx="41143" cy="52178"/>
            </a:xfrm>
            <a:custGeom>
              <a:rect b="b" l="l" r="r" t="t"/>
              <a:pathLst>
                <a:path extrusionOk="0" h="1603" w="1264">
                  <a:moveTo>
                    <a:pt x="632" y="1"/>
                  </a:moveTo>
                  <a:cubicBezTo>
                    <a:pt x="316" y="1"/>
                    <a:pt x="1" y="209"/>
                    <a:pt x="1" y="626"/>
                  </a:cubicBezTo>
                  <a:lnTo>
                    <a:pt x="1" y="1602"/>
                  </a:lnTo>
                  <a:lnTo>
                    <a:pt x="1263" y="1602"/>
                  </a:lnTo>
                  <a:lnTo>
                    <a:pt x="1263" y="626"/>
                  </a:lnTo>
                  <a:cubicBezTo>
                    <a:pt x="1263" y="209"/>
                    <a:pt x="948"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4"/>
            <p:cNvSpPr/>
            <p:nvPr/>
          </p:nvSpPr>
          <p:spPr>
            <a:xfrm>
              <a:off x="4020831" y="2726828"/>
              <a:ext cx="41111" cy="52178"/>
            </a:xfrm>
            <a:custGeom>
              <a:rect b="b" l="l" r="r" t="t"/>
              <a:pathLst>
                <a:path extrusionOk="0" h="1603" w="1263">
                  <a:moveTo>
                    <a:pt x="632" y="1"/>
                  </a:moveTo>
                  <a:cubicBezTo>
                    <a:pt x="316" y="1"/>
                    <a:pt x="0" y="209"/>
                    <a:pt x="0" y="626"/>
                  </a:cubicBezTo>
                  <a:lnTo>
                    <a:pt x="0" y="1602"/>
                  </a:lnTo>
                  <a:lnTo>
                    <a:pt x="1263" y="1602"/>
                  </a:lnTo>
                  <a:lnTo>
                    <a:pt x="1263" y="626"/>
                  </a:lnTo>
                  <a:cubicBezTo>
                    <a:pt x="1263" y="209"/>
                    <a:pt x="94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94"/>
            <p:cNvSpPr/>
            <p:nvPr/>
          </p:nvSpPr>
          <p:spPr>
            <a:xfrm>
              <a:off x="4081669" y="2725103"/>
              <a:ext cx="43064" cy="53903"/>
            </a:xfrm>
            <a:custGeom>
              <a:rect b="b" l="l" r="r" t="t"/>
              <a:pathLst>
                <a:path extrusionOk="0" h="1656" w="1323">
                  <a:moveTo>
                    <a:pt x="659" y="0"/>
                  </a:moveTo>
                  <a:cubicBezTo>
                    <a:pt x="328" y="0"/>
                    <a:pt x="1" y="227"/>
                    <a:pt x="37" y="679"/>
                  </a:cubicBezTo>
                  <a:lnTo>
                    <a:pt x="37" y="1655"/>
                  </a:lnTo>
                  <a:lnTo>
                    <a:pt x="1299" y="1655"/>
                  </a:lnTo>
                  <a:lnTo>
                    <a:pt x="1299" y="679"/>
                  </a:lnTo>
                  <a:cubicBezTo>
                    <a:pt x="1323" y="227"/>
                    <a:pt x="989" y="0"/>
                    <a:pt x="6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94"/>
          <p:cNvGrpSpPr/>
          <p:nvPr/>
        </p:nvGrpSpPr>
        <p:grpSpPr>
          <a:xfrm>
            <a:off x="3274980" y="2348445"/>
            <a:ext cx="349710" cy="307784"/>
            <a:chOff x="3278214" y="2500698"/>
            <a:chExt cx="348838" cy="306985"/>
          </a:xfrm>
        </p:grpSpPr>
        <p:sp>
          <p:nvSpPr>
            <p:cNvPr id="11833" name="Google Shape;11833;p94"/>
            <p:cNvSpPr/>
            <p:nvPr/>
          </p:nvSpPr>
          <p:spPr>
            <a:xfrm>
              <a:off x="3340223" y="2561926"/>
              <a:ext cx="225604" cy="120956"/>
            </a:xfrm>
            <a:custGeom>
              <a:rect b="b" l="l" r="r" t="t"/>
              <a:pathLst>
                <a:path extrusionOk="0" h="3716" w="6931">
                  <a:moveTo>
                    <a:pt x="5501" y="763"/>
                  </a:moveTo>
                  <a:lnTo>
                    <a:pt x="5501" y="1382"/>
                  </a:lnTo>
                  <a:lnTo>
                    <a:pt x="1405" y="1382"/>
                  </a:lnTo>
                  <a:lnTo>
                    <a:pt x="1405" y="763"/>
                  </a:lnTo>
                  <a:close/>
                  <a:moveTo>
                    <a:pt x="3501" y="2049"/>
                  </a:moveTo>
                  <a:lnTo>
                    <a:pt x="3501" y="2691"/>
                  </a:lnTo>
                  <a:lnTo>
                    <a:pt x="810" y="2691"/>
                  </a:lnTo>
                  <a:lnTo>
                    <a:pt x="810" y="2049"/>
                  </a:lnTo>
                  <a:close/>
                  <a:moveTo>
                    <a:pt x="834" y="0"/>
                  </a:moveTo>
                  <a:cubicBezTo>
                    <a:pt x="762" y="215"/>
                    <a:pt x="667" y="381"/>
                    <a:pt x="524" y="524"/>
                  </a:cubicBezTo>
                  <a:cubicBezTo>
                    <a:pt x="358" y="667"/>
                    <a:pt x="191" y="786"/>
                    <a:pt x="0" y="858"/>
                  </a:cubicBezTo>
                  <a:lnTo>
                    <a:pt x="0" y="2858"/>
                  </a:lnTo>
                  <a:cubicBezTo>
                    <a:pt x="381" y="2977"/>
                    <a:pt x="715" y="3311"/>
                    <a:pt x="834" y="3716"/>
                  </a:cubicBezTo>
                  <a:lnTo>
                    <a:pt x="3811" y="3716"/>
                  </a:lnTo>
                  <a:cubicBezTo>
                    <a:pt x="4000" y="2743"/>
                    <a:pt x="4852" y="2054"/>
                    <a:pt x="5823" y="2049"/>
                  </a:cubicBezTo>
                  <a:lnTo>
                    <a:pt x="5823" y="2049"/>
                  </a:lnTo>
                  <a:cubicBezTo>
                    <a:pt x="6223" y="2051"/>
                    <a:pt x="6600" y="2170"/>
                    <a:pt x="6930" y="2382"/>
                  </a:cubicBezTo>
                  <a:lnTo>
                    <a:pt x="6930" y="858"/>
                  </a:lnTo>
                  <a:cubicBezTo>
                    <a:pt x="6740" y="786"/>
                    <a:pt x="6549" y="667"/>
                    <a:pt x="6406" y="524"/>
                  </a:cubicBezTo>
                  <a:cubicBezTo>
                    <a:pt x="6264" y="381"/>
                    <a:pt x="6144" y="215"/>
                    <a:pt x="6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4"/>
            <p:cNvSpPr/>
            <p:nvPr/>
          </p:nvSpPr>
          <p:spPr>
            <a:xfrm>
              <a:off x="3278214" y="2500698"/>
              <a:ext cx="348838" cy="243409"/>
            </a:xfrm>
            <a:custGeom>
              <a:rect b="b" l="l" r="r" t="t"/>
              <a:pathLst>
                <a:path extrusionOk="0" h="7478" w="10717">
                  <a:moveTo>
                    <a:pt x="0" y="0"/>
                  </a:moveTo>
                  <a:lnTo>
                    <a:pt x="0" y="7478"/>
                  </a:lnTo>
                  <a:lnTo>
                    <a:pt x="6311" y="7478"/>
                  </a:lnTo>
                  <a:cubicBezTo>
                    <a:pt x="5954" y="7144"/>
                    <a:pt x="5739" y="6692"/>
                    <a:pt x="5692" y="6216"/>
                  </a:cubicBezTo>
                  <a:lnTo>
                    <a:pt x="2191" y="6216"/>
                  </a:lnTo>
                  <a:lnTo>
                    <a:pt x="2167" y="5906"/>
                  </a:lnTo>
                  <a:cubicBezTo>
                    <a:pt x="2143" y="5597"/>
                    <a:pt x="1882" y="5335"/>
                    <a:pt x="1548" y="5311"/>
                  </a:cubicBezTo>
                  <a:lnTo>
                    <a:pt x="1262" y="5287"/>
                  </a:lnTo>
                  <a:lnTo>
                    <a:pt x="1262" y="2191"/>
                  </a:lnTo>
                  <a:lnTo>
                    <a:pt x="1548" y="2167"/>
                  </a:lnTo>
                  <a:cubicBezTo>
                    <a:pt x="1882" y="2120"/>
                    <a:pt x="2143" y="1881"/>
                    <a:pt x="2167" y="1548"/>
                  </a:cubicBezTo>
                  <a:lnTo>
                    <a:pt x="2191" y="1238"/>
                  </a:lnTo>
                  <a:lnTo>
                    <a:pt x="8526" y="1238"/>
                  </a:lnTo>
                  <a:lnTo>
                    <a:pt x="8550" y="1548"/>
                  </a:lnTo>
                  <a:cubicBezTo>
                    <a:pt x="8573" y="1881"/>
                    <a:pt x="8835" y="2120"/>
                    <a:pt x="9169" y="2167"/>
                  </a:cubicBezTo>
                  <a:lnTo>
                    <a:pt x="9478" y="2191"/>
                  </a:lnTo>
                  <a:lnTo>
                    <a:pt x="9478" y="4906"/>
                  </a:lnTo>
                  <a:cubicBezTo>
                    <a:pt x="9978" y="5716"/>
                    <a:pt x="9859" y="6811"/>
                    <a:pt x="9145" y="7478"/>
                  </a:cubicBezTo>
                  <a:lnTo>
                    <a:pt x="10717" y="7478"/>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4"/>
            <p:cNvSpPr/>
            <p:nvPr/>
          </p:nvSpPr>
          <p:spPr>
            <a:xfrm>
              <a:off x="3483643" y="2648901"/>
              <a:ext cx="107773" cy="92898"/>
            </a:xfrm>
            <a:custGeom>
              <a:rect b="b" l="l" r="r" t="t"/>
              <a:pathLst>
                <a:path extrusionOk="0" h="2854" w="3311">
                  <a:moveTo>
                    <a:pt x="1428" y="1"/>
                  </a:moveTo>
                  <a:cubicBezTo>
                    <a:pt x="697" y="1"/>
                    <a:pt x="0" y="571"/>
                    <a:pt x="0" y="1425"/>
                  </a:cubicBezTo>
                  <a:cubicBezTo>
                    <a:pt x="0" y="2210"/>
                    <a:pt x="619" y="2853"/>
                    <a:pt x="1405" y="2853"/>
                  </a:cubicBezTo>
                  <a:cubicBezTo>
                    <a:pt x="2691" y="2853"/>
                    <a:pt x="3310" y="1329"/>
                    <a:pt x="2429" y="424"/>
                  </a:cubicBezTo>
                  <a:cubicBezTo>
                    <a:pt x="2136" y="131"/>
                    <a:pt x="1778" y="1"/>
                    <a:pt x="1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4"/>
            <p:cNvSpPr/>
            <p:nvPr/>
          </p:nvSpPr>
          <p:spPr>
            <a:xfrm>
              <a:off x="3499137" y="2754952"/>
              <a:ext cx="61259" cy="52731"/>
            </a:xfrm>
            <a:custGeom>
              <a:rect b="b" l="l" r="r" t="t"/>
              <a:pathLst>
                <a:path extrusionOk="0" h="1620" w="1882">
                  <a:moveTo>
                    <a:pt x="0" y="0"/>
                  </a:moveTo>
                  <a:lnTo>
                    <a:pt x="0" y="1620"/>
                  </a:lnTo>
                  <a:lnTo>
                    <a:pt x="953" y="1191"/>
                  </a:lnTo>
                  <a:lnTo>
                    <a:pt x="1882" y="1620"/>
                  </a:lnTo>
                  <a:lnTo>
                    <a:pt x="1882" y="0"/>
                  </a:lnTo>
                  <a:cubicBezTo>
                    <a:pt x="1596" y="143"/>
                    <a:pt x="1262" y="215"/>
                    <a:pt x="953" y="215"/>
                  </a:cubicBezTo>
                  <a:cubicBezTo>
                    <a:pt x="619" y="215"/>
                    <a:pt x="286" y="143"/>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94"/>
          <p:cNvGrpSpPr/>
          <p:nvPr/>
        </p:nvGrpSpPr>
        <p:grpSpPr>
          <a:xfrm>
            <a:off x="2508740" y="2327460"/>
            <a:ext cx="355943" cy="350530"/>
            <a:chOff x="2513885" y="2479767"/>
            <a:chExt cx="355055" cy="349621"/>
          </a:xfrm>
        </p:grpSpPr>
        <p:sp>
          <p:nvSpPr>
            <p:cNvPr id="11838" name="Google Shape;11838;p94"/>
            <p:cNvSpPr/>
            <p:nvPr/>
          </p:nvSpPr>
          <p:spPr>
            <a:xfrm>
              <a:off x="2606134" y="2572765"/>
              <a:ext cx="52731" cy="66695"/>
            </a:xfrm>
            <a:custGeom>
              <a:rect b="b" l="l" r="r" t="t"/>
              <a:pathLst>
                <a:path extrusionOk="0" h="2049" w="1620">
                  <a:moveTo>
                    <a:pt x="0" y="1"/>
                  </a:moveTo>
                  <a:cubicBezTo>
                    <a:pt x="119" y="930"/>
                    <a:pt x="738" y="1716"/>
                    <a:pt x="1619" y="2049"/>
                  </a:cubicBezTo>
                  <a:cubicBezTo>
                    <a:pt x="1572" y="1977"/>
                    <a:pt x="1548" y="1882"/>
                    <a:pt x="1524" y="1787"/>
                  </a:cubicBezTo>
                  <a:cubicBezTo>
                    <a:pt x="1334" y="1215"/>
                    <a:pt x="1215" y="596"/>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4"/>
            <p:cNvSpPr/>
            <p:nvPr/>
          </p:nvSpPr>
          <p:spPr>
            <a:xfrm>
              <a:off x="2606134" y="2485171"/>
              <a:ext cx="52731" cy="67476"/>
            </a:xfrm>
            <a:custGeom>
              <a:rect b="b" l="l" r="r" t="t"/>
              <a:pathLst>
                <a:path extrusionOk="0" h="2073" w="1620">
                  <a:moveTo>
                    <a:pt x="1619" y="1"/>
                  </a:moveTo>
                  <a:lnTo>
                    <a:pt x="1619" y="1"/>
                  </a:lnTo>
                  <a:cubicBezTo>
                    <a:pt x="738" y="334"/>
                    <a:pt x="119" y="1120"/>
                    <a:pt x="0" y="2073"/>
                  </a:cubicBezTo>
                  <a:lnTo>
                    <a:pt x="1215" y="2073"/>
                  </a:lnTo>
                  <a:cubicBezTo>
                    <a:pt x="1215" y="1454"/>
                    <a:pt x="1334" y="834"/>
                    <a:pt x="1500" y="263"/>
                  </a:cubicBezTo>
                  <a:cubicBezTo>
                    <a:pt x="1548" y="168"/>
                    <a:pt x="1572" y="72"/>
                    <a:pt x="1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4"/>
            <p:cNvSpPr/>
            <p:nvPr/>
          </p:nvSpPr>
          <p:spPr>
            <a:xfrm>
              <a:off x="2716970" y="2572765"/>
              <a:ext cx="52731" cy="66695"/>
            </a:xfrm>
            <a:custGeom>
              <a:rect b="b" l="l" r="r" t="t"/>
              <a:pathLst>
                <a:path extrusionOk="0" h="2049" w="1620">
                  <a:moveTo>
                    <a:pt x="405" y="1"/>
                  </a:moveTo>
                  <a:cubicBezTo>
                    <a:pt x="382" y="596"/>
                    <a:pt x="286" y="1215"/>
                    <a:pt x="96" y="1787"/>
                  </a:cubicBezTo>
                  <a:cubicBezTo>
                    <a:pt x="72" y="1882"/>
                    <a:pt x="24" y="1977"/>
                    <a:pt x="0" y="2049"/>
                  </a:cubicBezTo>
                  <a:cubicBezTo>
                    <a:pt x="882" y="1716"/>
                    <a:pt x="1501" y="930"/>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4"/>
            <p:cNvSpPr/>
            <p:nvPr/>
          </p:nvSpPr>
          <p:spPr>
            <a:xfrm>
              <a:off x="2665800" y="2479767"/>
              <a:ext cx="43454" cy="72098"/>
            </a:xfrm>
            <a:custGeom>
              <a:rect b="b" l="l" r="r" t="t"/>
              <a:pathLst>
                <a:path extrusionOk="0" h="2215" w="1335">
                  <a:moveTo>
                    <a:pt x="668" y="0"/>
                  </a:moveTo>
                  <a:cubicBezTo>
                    <a:pt x="620" y="0"/>
                    <a:pt x="429" y="143"/>
                    <a:pt x="263" y="619"/>
                  </a:cubicBezTo>
                  <a:cubicBezTo>
                    <a:pt x="120" y="1143"/>
                    <a:pt x="25" y="1691"/>
                    <a:pt x="1" y="2215"/>
                  </a:cubicBezTo>
                  <a:lnTo>
                    <a:pt x="1334" y="2215"/>
                  </a:lnTo>
                  <a:cubicBezTo>
                    <a:pt x="1334" y="1691"/>
                    <a:pt x="1239" y="1143"/>
                    <a:pt x="1072" y="619"/>
                  </a:cubicBezTo>
                  <a:cubicBezTo>
                    <a:pt x="906" y="167"/>
                    <a:pt x="739"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4"/>
            <p:cNvSpPr/>
            <p:nvPr/>
          </p:nvSpPr>
          <p:spPr>
            <a:xfrm>
              <a:off x="2716970" y="2485171"/>
              <a:ext cx="52731" cy="66695"/>
            </a:xfrm>
            <a:custGeom>
              <a:rect b="b" l="l" r="r" t="t"/>
              <a:pathLst>
                <a:path extrusionOk="0" h="2049" w="1620">
                  <a:moveTo>
                    <a:pt x="0" y="1"/>
                  </a:moveTo>
                  <a:cubicBezTo>
                    <a:pt x="24" y="72"/>
                    <a:pt x="72" y="168"/>
                    <a:pt x="96" y="263"/>
                  </a:cubicBezTo>
                  <a:cubicBezTo>
                    <a:pt x="286" y="834"/>
                    <a:pt x="382" y="1454"/>
                    <a:pt x="405" y="2049"/>
                  </a:cubicBezTo>
                  <a:lnTo>
                    <a:pt x="1620" y="2049"/>
                  </a:lnTo>
                  <a:cubicBezTo>
                    <a:pt x="1501" y="1120"/>
                    <a:pt x="882" y="334"/>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4"/>
            <p:cNvSpPr/>
            <p:nvPr/>
          </p:nvSpPr>
          <p:spPr>
            <a:xfrm>
              <a:off x="2665800" y="2572765"/>
              <a:ext cx="43454" cy="72131"/>
            </a:xfrm>
            <a:custGeom>
              <a:rect b="b" l="l" r="r" t="t"/>
              <a:pathLst>
                <a:path extrusionOk="0" h="2216" w="1335">
                  <a:moveTo>
                    <a:pt x="1" y="1"/>
                  </a:moveTo>
                  <a:cubicBezTo>
                    <a:pt x="25" y="525"/>
                    <a:pt x="120" y="1073"/>
                    <a:pt x="263" y="1596"/>
                  </a:cubicBezTo>
                  <a:cubicBezTo>
                    <a:pt x="429" y="2049"/>
                    <a:pt x="620" y="2216"/>
                    <a:pt x="668" y="2216"/>
                  </a:cubicBezTo>
                  <a:cubicBezTo>
                    <a:pt x="739" y="2216"/>
                    <a:pt x="906" y="2049"/>
                    <a:pt x="1072" y="1596"/>
                  </a:cubicBezTo>
                  <a:cubicBezTo>
                    <a:pt x="1239" y="1073"/>
                    <a:pt x="1334" y="525"/>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4"/>
            <p:cNvSpPr/>
            <p:nvPr/>
          </p:nvSpPr>
          <p:spPr>
            <a:xfrm>
              <a:off x="2513885" y="2549524"/>
              <a:ext cx="355055" cy="279865"/>
            </a:xfrm>
            <a:custGeom>
              <a:rect b="b" l="l" r="r" t="t"/>
              <a:pathLst>
                <a:path extrusionOk="0" h="8598" w="10908">
                  <a:moveTo>
                    <a:pt x="2215" y="4835"/>
                  </a:moveTo>
                  <a:lnTo>
                    <a:pt x="2215" y="5454"/>
                  </a:lnTo>
                  <a:lnTo>
                    <a:pt x="1572" y="5454"/>
                  </a:lnTo>
                  <a:lnTo>
                    <a:pt x="1572" y="4835"/>
                  </a:lnTo>
                  <a:close/>
                  <a:moveTo>
                    <a:pt x="3358" y="4835"/>
                  </a:moveTo>
                  <a:lnTo>
                    <a:pt x="3358" y="5454"/>
                  </a:lnTo>
                  <a:lnTo>
                    <a:pt x="2739" y="5454"/>
                  </a:lnTo>
                  <a:lnTo>
                    <a:pt x="2739" y="4835"/>
                  </a:lnTo>
                  <a:close/>
                  <a:moveTo>
                    <a:pt x="4501" y="4835"/>
                  </a:moveTo>
                  <a:lnTo>
                    <a:pt x="4501" y="5454"/>
                  </a:lnTo>
                  <a:lnTo>
                    <a:pt x="3882" y="5454"/>
                  </a:lnTo>
                  <a:lnTo>
                    <a:pt x="3882" y="4835"/>
                  </a:lnTo>
                  <a:close/>
                  <a:moveTo>
                    <a:pt x="5668" y="4835"/>
                  </a:moveTo>
                  <a:lnTo>
                    <a:pt x="5668" y="5454"/>
                  </a:lnTo>
                  <a:lnTo>
                    <a:pt x="5025" y="5454"/>
                  </a:lnTo>
                  <a:lnTo>
                    <a:pt x="5025" y="4835"/>
                  </a:lnTo>
                  <a:close/>
                  <a:moveTo>
                    <a:pt x="6811" y="4835"/>
                  </a:moveTo>
                  <a:lnTo>
                    <a:pt x="6811" y="5454"/>
                  </a:lnTo>
                  <a:lnTo>
                    <a:pt x="6192" y="5454"/>
                  </a:lnTo>
                  <a:lnTo>
                    <a:pt x="6192" y="4835"/>
                  </a:lnTo>
                  <a:close/>
                  <a:moveTo>
                    <a:pt x="7954" y="4835"/>
                  </a:moveTo>
                  <a:lnTo>
                    <a:pt x="7954" y="5454"/>
                  </a:lnTo>
                  <a:lnTo>
                    <a:pt x="7335" y="5454"/>
                  </a:lnTo>
                  <a:lnTo>
                    <a:pt x="7335" y="4835"/>
                  </a:lnTo>
                  <a:close/>
                  <a:moveTo>
                    <a:pt x="9097" y="4835"/>
                  </a:moveTo>
                  <a:lnTo>
                    <a:pt x="9097" y="5454"/>
                  </a:lnTo>
                  <a:lnTo>
                    <a:pt x="8478" y="5454"/>
                  </a:lnTo>
                  <a:lnTo>
                    <a:pt x="8478" y="4835"/>
                  </a:lnTo>
                  <a:close/>
                  <a:moveTo>
                    <a:pt x="2215" y="5835"/>
                  </a:moveTo>
                  <a:lnTo>
                    <a:pt x="2215" y="6454"/>
                  </a:lnTo>
                  <a:lnTo>
                    <a:pt x="1572" y="6454"/>
                  </a:lnTo>
                  <a:lnTo>
                    <a:pt x="1572" y="5835"/>
                  </a:lnTo>
                  <a:close/>
                  <a:moveTo>
                    <a:pt x="3358" y="5835"/>
                  </a:moveTo>
                  <a:lnTo>
                    <a:pt x="3358" y="6454"/>
                  </a:lnTo>
                  <a:lnTo>
                    <a:pt x="2739" y="6454"/>
                  </a:lnTo>
                  <a:lnTo>
                    <a:pt x="2739" y="5835"/>
                  </a:lnTo>
                  <a:close/>
                  <a:moveTo>
                    <a:pt x="4501" y="5835"/>
                  </a:moveTo>
                  <a:lnTo>
                    <a:pt x="4501" y="6454"/>
                  </a:lnTo>
                  <a:lnTo>
                    <a:pt x="3882" y="6454"/>
                  </a:lnTo>
                  <a:lnTo>
                    <a:pt x="3882" y="5835"/>
                  </a:lnTo>
                  <a:close/>
                  <a:moveTo>
                    <a:pt x="5668" y="5835"/>
                  </a:moveTo>
                  <a:lnTo>
                    <a:pt x="5668" y="6454"/>
                  </a:lnTo>
                  <a:lnTo>
                    <a:pt x="5025" y="6454"/>
                  </a:lnTo>
                  <a:lnTo>
                    <a:pt x="5025" y="5835"/>
                  </a:lnTo>
                  <a:close/>
                  <a:moveTo>
                    <a:pt x="6811" y="5835"/>
                  </a:moveTo>
                  <a:lnTo>
                    <a:pt x="6811" y="6454"/>
                  </a:lnTo>
                  <a:lnTo>
                    <a:pt x="6192" y="6454"/>
                  </a:lnTo>
                  <a:lnTo>
                    <a:pt x="6192" y="5835"/>
                  </a:lnTo>
                  <a:close/>
                  <a:moveTo>
                    <a:pt x="7954" y="5835"/>
                  </a:moveTo>
                  <a:lnTo>
                    <a:pt x="7954" y="6454"/>
                  </a:lnTo>
                  <a:lnTo>
                    <a:pt x="7335" y="6454"/>
                  </a:lnTo>
                  <a:lnTo>
                    <a:pt x="7335" y="5835"/>
                  </a:lnTo>
                  <a:close/>
                  <a:moveTo>
                    <a:pt x="9097" y="5835"/>
                  </a:moveTo>
                  <a:lnTo>
                    <a:pt x="9097" y="6454"/>
                  </a:lnTo>
                  <a:lnTo>
                    <a:pt x="8478" y="6454"/>
                  </a:lnTo>
                  <a:lnTo>
                    <a:pt x="8478" y="5835"/>
                  </a:lnTo>
                  <a:close/>
                  <a:moveTo>
                    <a:pt x="3358" y="6930"/>
                  </a:moveTo>
                  <a:lnTo>
                    <a:pt x="3358" y="7573"/>
                  </a:lnTo>
                  <a:lnTo>
                    <a:pt x="2739" y="7573"/>
                  </a:lnTo>
                  <a:lnTo>
                    <a:pt x="2739" y="6930"/>
                  </a:lnTo>
                  <a:close/>
                  <a:moveTo>
                    <a:pt x="6835" y="6930"/>
                  </a:moveTo>
                  <a:lnTo>
                    <a:pt x="6835" y="7573"/>
                  </a:lnTo>
                  <a:lnTo>
                    <a:pt x="3882" y="7573"/>
                  </a:lnTo>
                  <a:lnTo>
                    <a:pt x="3882" y="6930"/>
                  </a:lnTo>
                  <a:close/>
                  <a:moveTo>
                    <a:pt x="7954" y="6930"/>
                  </a:moveTo>
                  <a:lnTo>
                    <a:pt x="7954" y="7573"/>
                  </a:lnTo>
                  <a:lnTo>
                    <a:pt x="7335" y="7573"/>
                  </a:lnTo>
                  <a:lnTo>
                    <a:pt x="7335" y="6930"/>
                  </a:lnTo>
                  <a:close/>
                  <a:moveTo>
                    <a:pt x="8478" y="0"/>
                  </a:moveTo>
                  <a:cubicBezTo>
                    <a:pt x="8502" y="143"/>
                    <a:pt x="8502" y="262"/>
                    <a:pt x="8502" y="405"/>
                  </a:cubicBezTo>
                  <a:lnTo>
                    <a:pt x="8502" y="620"/>
                  </a:lnTo>
                  <a:lnTo>
                    <a:pt x="9312" y="620"/>
                  </a:lnTo>
                  <a:cubicBezTo>
                    <a:pt x="9621" y="620"/>
                    <a:pt x="9859" y="858"/>
                    <a:pt x="9883" y="1144"/>
                  </a:cubicBezTo>
                  <a:cubicBezTo>
                    <a:pt x="9907" y="1477"/>
                    <a:pt x="9645" y="1763"/>
                    <a:pt x="9335" y="1763"/>
                  </a:cubicBezTo>
                  <a:lnTo>
                    <a:pt x="9264" y="1763"/>
                  </a:lnTo>
                  <a:cubicBezTo>
                    <a:pt x="8597" y="1763"/>
                    <a:pt x="8073" y="2287"/>
                    <a:pt x="8073" y="2953"/>
                  </a:cubicBezTo>
                  <a:lnTo>
                    <a:pt x="8073" y="3739"/>
                  </a:lnTo>
                  <a:lnTo>
                    <a:pt x="0" y="3739"/>
                  </a:lnTo>
                  <a:lnTo>
                    <a:pt x="0" y="8597"/>
                  </a:lnTo>
                  <a:lnTo>
                    <a:pt x="10717" y="8597"/>
                  </a:lnTo>
                  <a:lnTo>
                    <a:pt x="10717" y="3739"/>
                  </a:lnTo>
                  <a:lnTo>
                    <a:pt x="8692" y="3715"/>
                  </a:lnTo>
                  <a:lnTo>
                    <a:pt x="8692" y="2930"/>
                  </a:lnTo>
                  <a:cubicBezTo>
                    <a:pt x="8692" y="2620"/>
                    <a:pt x="8931" y="2382"/>
                    <a:pt x="9240" y="2382"/>
                  </a:cubicBezTo>
                  <a:lnTo>
                    <a:pt x="9312" y="2382"/>
                  </a:lnTo>
                  <a:cubicBezTo>
                    <a:pt x="10883" y="2382"/>
                    <a:pt x="10907" y="0"/>
                    <a:pt x="9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94"/>
          <p:cNvGrpSpPr/>
          <p:nvPr/>
        </p:nvGrpSpPr>
        <p:grpSpPr>
          <a:xfrm>
            <a:off x="5530950" y="3445126"/>
            <a:ext cx="331868" cy="348902"/>
            <a:chOff x="5528559" y="3594535"/>
            <a:chExt cx="331041" cy="347997"/>
          </a:xfrm>
        </p:grpSpPr>
        <p:sp>
          <p:nvSpPr>
            <p:cNvPr id="11846" name="Google Shape;11846;p94"/>
            <p:cNvSpPr/>
            <p:nvPr/>
          </p:nvSpPr>
          <p:spPr>
            <a:xfrm>
              <a:off x="5771975" y="3792899"/>
              <a:ext cx="87625" cy="149632"/>
            </a:xfrm>
            <a:custGeom>
              <a:rect b="b" l="l" r="r" t="t"/>
              <a:pathLst>
                <a:path extrusionOk="0" h="4597" w="2692">
                  <a:moveTo>
                    <a:pt x="0" y="1"/>
                  </a:moveTo>
                  <a:lnTo>
                    <a:pt x="48" y="3478"/>
                  </a:lnTo>
                  <a:lnTo>
                    <a:pt x="1001" y="3025"/>
                  </a:lnTo>
                  <a:lnTo>
                    <a:pt x="1739" y="4597"/>
                  </a:lnTo>
                  <a:lnTo>
                    <a:pt x="2477" y="4263"/>
                  </a:lnTo>
                  <a:lnTo>
                    <a:pt x="1739" y="2692"/>
                  </a:lnTo>
                  <a:lnTo>
                    <a:pt x="2691" y="2239"/>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4"/>
            <p:cNvSpPr/>
            <p:nvPr/>
          </p:nvSpPr>
          <p:spPr>
            <a:xfrm>
              <a:off x="5528559" y="3594535"/>
              <a:ext cx="323905" cy="304766"/>
            </a:xfrm>
            <a:custGeom>
              <a:rect b="b" l="l" r="r" t="t"/>
              <a:pathLst>
                <a:path extrusionOk="0" h="9363" w="9951">
                  <a:moveTo>
                    <a:pt x="5215" y="0"/>
                  </a:moveTo>
                  <a:cubicBezTo>
                    <a:pt x="4949" y="0"/>
                    <a:pt x="4679" y="23"/>
                    <a:pt x="4406" y="70"/>
                  </a:cubicBezTo>
                  <a:cubicBezTo>
                    <a:pt x="3740" y="189"/>
                    <a:pt x="3073" y="451"/>
                    <a:pt x="2525" y="856"/>
                  </a:cubicBezTo>
                  <a:cubicBezTo>
                    <a:pt x="596" y="2237"/>
                    <a:pt x="1" y="4809"/>
                    <a:pt x="1120" y="6881"/>
                  </a:cubicBezTo>
                  <a:cubicBezTo>
                    <a:pt x="1949" y="8449"/>
                    <a:pt x="3570" y="9362"/>
                    <a:pt x="5259" y="9362"/>
                  </a:cubicBezTo>
                  <a:cubicBezTo>
                    <a:pt x="5801" y="9362"/>
                    <a:pt x="6351" y="9268"/>
                    <a:pt x="6883" y="9071"/>
                  </a:cubicBezTo>
                  <a:lnTo>
                    <a:pt x="6859" y="7714"/>
                  </a:lnTo>
                  <a:cubicBezTo>
                    <a:pt x="6335" y="8000"/>
                    <a:pt x="5764" y="8143"/>
                    <a:pt x="5168" y="8143"/>
                  </a:cubicBezTo>
                  <a:cubicBezTo>
                    <a:pt x="1739" y="8071"/>
                    <a:pt x="453" y="3618"/>
                    <a:pt x="3335" y="1760"/>
                  </a:cubicBezTo>
                  <a:cubicBezTo>
                    <a:pt x="3949" y="1364"/>
                    <a:pt x="4594" y="1189"/>
                    <a:pt x="5215" y="1189"/>
                  </a:cubicBezTo>
                  <a:cubicBezTo>
                    <a:pt x="7505" y="1189"/>
                    <a:pt x="9470" y="3574"/>
                    <a:pt x="8383" y="6047"/>
                  </a:cubicBezTo>
                  <a:lnTo>
                    <a:pt x="9360" y="6857"/>
                  </a:lnTo>
                  <a:cubicBezTo>
                    <a:pt x="9693" y="6214"/>
                    <a:pt x="9884" y="5499"/>
                    <a:pt x="9907" y="4785"/>
                  </a:cubicBezTo>
                  <a:cubicBezTo>
                    <a:pt x="9951" y="2109"/>
                    <a:pt x="7784" y="0"/>
                    <a:pt x="5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94"/>
            <p:cNvSpPr/>
            <p:nvPr/>
          </p:nvSpPr>
          <p:spPr>
            <a:xfrm>
              <a:off x="5591350" y="3654917"/>
              <a:ext cx="214635" cy="183940"/>
            </a:xfrm>
            <a:custGeom>
              <a:rect b="b" l="l" r="r" t="t"/>
              <a:pathLst>
                <a:path extrusionOk="0" h="5651" w="6594">
                  <a:moveTo>
                    <a:pt x="3204" y="760"/>
                  </a:moveTo>
                  <a:cubicBezTo>
                    <a:pt x="3231" y="760"/>
                    <a:pt x="3259" y="761"/>
                    <a:pt x="3287" y="763"/>
                  </a:cubicBezTo>
                  <a:cubicBezTo>
                    <a:pt x="4502" y="810"/>
                    <a:pt x="4930" y="2382"/>
                    <a:pt x="3906" y="3049"/>
                  </a:cubicBezTo>
                  <a:cubicBezTo>
                    <a:pt x="3692" y="3192"/>
                    <a:pt x="3549" y="3454"/>
                    <a:pt x="3549" y="3716"/>
                  </a:cubicBezTo>
                  <a:lnTo>
                    <a:pt x="3549" y="3906"/>
                  </a:lnTo>
                  <a:lnTo>
                    <a:pt x="2930" y="3906"/>
                  </a:lnTo>
                  <a:lnTo>
                    <a:pt x="2930" y="3716"/>
                  </a:lnTo>
                  <a:cubicBezTo>
                    <a:pt x="2906" y="3239"/>
                    <a:pt x="3168" y="2787"/>
                    <a:pt x="3573" y="2525"/>
                  </a:cubicBezTo>
                  <a:cubicBezTo>
                    <a:pt x="4158" y="2129"/>
                    <a:pt x="3741" y="1373"/>
                    <a:pt x="3222" y="1373"/>
                  </a:cubicBezTo>
                  <a:cubicBezTo>
                    <a:pt x="3087" y="1373"/>
                    <a:pt x="2944" y="1425"/>
                    <a:pt x="2811" y="1549"/>
                  </a:cubicBezTo>
                  <a:cubicBezTo>
                    <a:pt x="2692" y="1668"/>
                    <a:pt x="2620" y="1834"/>
                    <a:pt x="2620" y="2001"/>
                  </a:cubicBezTo>
                  <a:lnTo>
                    <a:pt x="2001" y="2001"/>
                  </a:lnTo>
                  <a:cubicBezTo>
                    <a:pt x="1978" y="1315"/>
                    <a:pt x="2527" y="760"/>
                    <a:pt x="3204" y="760"/>
                  </a:cubicBezTo>
                  <a:close/>
                  <a:moveTo>
                    <a:pt x="3549" y="4263"/>
                  </a:moveTo>
                  <a:lnTo>
                    <a:pt x="3549" y="4835"/>
                  </a:lnTo>
                  <a:lnTo>
                    <a:pt x="2930" y="4835"/>
                  </a:lnTo>
                  <a:lnTo>
                    <a:pt x="2930" y="4263"/>
                  </a:lnTo>
                  <a:close/>
                  <a:moveTo>
                    <a:pt x="3322" y="1"/>
                  </a:moveTo>
                  <a:cubicBezTo>
                    <a:pt x="3311" y="1"/>
                    <a:pt x="3299" y="1"/>
                    <a:pt x="3287" y="1"/>
                  </a:cubicBezTo>
                  <a:cubicBezTo>
                    <a:pt x="1358" y="1"/>
                    <a:pt x="1" y="1858"/>
                    <a:pt x="596" y="3692"/>
                  </a:cubicBezTo>
                  <a:cubicBezTo>
                    <a:pt x="983" y="4917"/>
                    <a:pt x="2122" y="5650"/>
                    <a:pt x="3297" y="5650"/>
                  </a:cubicBezTo>
                  <a:cubicBezTo>
                    <a:pt x="3859" y="5650"/>
                    <a:pt x="4430" y="5483"/>
                    <a:pt x="4930" y="5121"/>
                  </a:cubicBezTo>
                  <a:lnTo>
                    <a:pt x="4906" y="2906"/>
                  </a:lnTo>
                  <a:lnTo>
                    <a:pt x="4906" y="2906"/>
                  </a:lnTo>
                  <a:lnTo>
                    <a:pt x="5954" y="3763"/>
                  </a:lnTo>
                  <a:cubicBezTo>
                    <a:pt x="6593" y="1941"/>
                    <a:pt x="5256" y="1"/>
                    <a:pt x="3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94"/>
          <p:cNvGrpSpPr/>
          <p:nvPr/>
        </p:nvGrpSpPr>
        <p:grpSpPr>
          <a:xfrm>
            <a:off x="3216698" y="3443886"/>
            <a:ext cx="404531" cy="350142"/>
            <a:chOff x="3220078" y="3593298"/>
            <a:chExt cx="403522" cy="349234"/>
          </a:xfrm>
        </p:grpSpPr>
        <p:sp>
          <p:nvSpPr>
            <p:cNvPr id="11850" name="Google Shape;11850;p94"/>
            <p:cNvSpPr/>
            <p:nvPr/>
          </p:nvSpPr>
          <p:spPr>
            <a:xfrm>
              <a:off x="3504573" y="3792899"/>
              <a:ext cx="87625" cy="149632"/>
            </a:xfrm>
            <a:custGeom>
              <a:rect b="b" l="l" r="r" t="t"/>
              <a:pathLst>
                <a:path extrusionOk="0" h="4597" w="2692">
                  <a:moveTo>
                    <a:pt x="0" y="1"/>
                  </a:moveTo>
                  <a:lnTo>
                    <a:pt x="48" y="3478"/>
                  </a:lnTo>
                  <a:lnTo>
                    <a:pt x="1000" y="3025"/>
                  </a:lnTo>
                  <a:lnTo>
                    <a:pt x="1738" y="4597"/>
                  </a:lnTo>
                  <a:lnTo>
                    <a:pt x="2477" y="4263"/>
                  </a:lnTo>
                  <a:lnTo>
                    <a:pt x="1738" y="2692"/>
                  </a:lnTo>
                  <a:lnTo>
                    <a:pt x="2691" y="2239"/>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94"/>
            <p:cNvSpPr/>
            <p:nvPr/>
          </p:nvSpPr>
          <p:spPr>
            <a:xfrm>
              <a:off x="3324046" y="3654917"/>
              <a:ext cx="214504" cy="183940"/>
            </a:xfrm>
            <a:custGeom>
              <a:rect b="b" l="l" r="r" t="t"/>
              <a:pathLst>
                <a:path extrusionOk="0" h="5651" w="6590">
                  <a:moveTo>
                    <a:pt x="3546" y="906"/>
                  </a:moveTo>
                  <a:lnTo>
                    <a:pt x="3546" y="3740"/>
                  </a:lnTo>
                  <a:lnTo>
                    <a:pt x="2926" y="3740"/>
                  </a:lnTo>
                  <a:lnTo>
                    <a:pt x="2926" y="906"/>
                  </a:lnTo>
                  <a:close/>
                  <a:moveTo>
                    <a:pt x="3546" y="4263"/>
                  </a:moveTo>
                  <a:lnTo>
                    <a:pt x="3546" y="4835"/>
                  </a:lnTo>
                  <a:lnTo>
                    <a:pt x="2926" y="4835"/>
                  </a:lnTo>
                  <a:lnTo>
                    <a:pt x="2926" y="4263"/>
                  </a:lnTo>
                  <a:close/>
                  <a:moveTo>
                    <a:pt x="3248" y="0"/>
                  </a:moveTo>
                  <a:cubicBezTo>
                    <a:pt x="1361" y="0"/>
                    <a:pt x="1" y="1870"/>
                    <a:pt x="593" y="3692"/>
                  </a:cubicBezTo>
                  <a:cubicBezTo>
                    <a:pt x="995" y="4917"/>
                    <a:pt x="2129" y="5650"/>
                    <a:pt x="3299" y="5650"/>
                  </a:cubicBezTo>
                  <a:cubicBezTo>
                    <a:pt x="3858" y="5650"/>
                    <a:pt x="4426" y="5483"/>
                    <a:pt x="4927" y="5121"/>
                  </a:cubicBezTo>
                  <a:lnTo>
                    <a:pt x="4903" y="2906"/>
                  </a:lnTo>
                  <a:lnTo>
                    <a:pt x="5951" y="3763"/>
                  </a:lnTo>
                  <a:cubicBezTo>
                    <a:pt x="6590" y="1941"/>
                    <a:pt x="5253" y="1"/>
                    <a:pt x="3319" y="1"/>
                  </a:cubicBezTo>
                  <a:cubicBezTo>
                    <a:pt x="3307" y="1"/>
                    <a:pt x="3295" y="1"/>
                    <a:pt x="3284" y="1"/>
                  </a:cubicBezTo>
                  <a:cubicBezTo>
                    <a:pt x="3272" y="1"/>
                    <a:pt x="3260" y="0"/>
                    <a:pt x="3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4"/>
            <p:cNvSpPr/>
            <p:nvPr/>
          </p:nvSpPr>
          <p:spPr>
            <a:xfrm>
              <a:off x="3220078" y="3593298"/>
              <a:ext cx="403522" cy="305840"/>
            </a:xfrm>
            <a:custGeom>
              <a:rect b="b" l="l" r="r" t="t"/>
              <a:pathLst>
                <a:path extrusionOk="0" h="9396" w="12397">
                  <a:moveTo>
                    <a:pt x="6491" y="0"/>
                  </a:moveTo>
                  <a:cubicBezTo>
                    <a:pt x="5691" y="0"/>
                    <a:pt x="4857" y="216"/>
                    <a:pt x="4049" y="703"/>
                  </a:cubicBezTo>
                  <a:cubicBezTo>
                    <a:pt x="0" y="3156"/>
                    <a:pt x="1739" y="9395"/>
                    <a:pt x="6478" y="9395"/>
                  </a:cubicBezTo>
                  <a:cubicBezTo>
                    <a:pt x="7049" y="9395"/>
                    <a:pt x="7621" y="9300"/>
                    <a:pt x="8145" y="9109"/>
                  </a:cubicBezTo>
                  <a:lnTo>
                    <a:pt x="8145" y="7752"/>
                  </a:lnTo>
                  <a:cubicBezTo>
                    <a:pt x="7564" y="8068"/>
                    <a:pt x="6984" y="8208"/>
                    <a:pt x="6433" y="8208"/>
                  </a:cubicBezTo>
                  <a:cubicBezTo>
                    <a:pt x="3710" y="8208"/>
                    <a:pt x="1707" y="4787"/>
                    <a:pt x="3906" y="2370"/>
                  </a:cubicBezTo>
                  <a:cubicBezTo>
                    <a:pt x="4582" y="1623"/>
                    <a:pt x="5517" y="1235"/>
                    <a:pt x="6459" y="1235"/>
                  </a:cubicBezTo>
                  <a:cubicBezTo>
                    <a:pt x="7109" y="1235"/>
                    <a:pt x="7762" y="1419"/>
                    <a:pt x="8335" y="1798"/>
                  </a:cubicBezTo>
                  <a:cubicBezTo>
                    <a:pt x="9764" y="2703"/>
                    <a:pt x="10336" y="4513"/>
                    <a:pt x="9645" y="6085"/>
                  </a:cubicBezTo>
                  <a:lnTo>
                    <a:pt x="10621" y="6895"/>
                  </a:lnTo>
                  <a:cubicBezTo>
                    <a:pt x="12396" y="3516"/>
                    <a:pt x="9720" y="0"/>
                    <a:pt x="6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3" name="Google Shape;11853;p94"/>
          <p:cNvGrpSpPr/>
          <p:nvPr/>
        </p:nvGrpSpPr>
        <p:grpSpPr>
          <a:xfrm>
            <a:off x="2507957" y="3445061"/>
            <a:ext cx="349710" cy="349752"/>
            <a:chOff x="2513104" y="3594470"/>
            <a:chExt cx="348838" cy="348845"/>
          </a:xfrm>
        </p:grpSpPr>
        <p:sp>
          <p:nvSpPr>
            <p:cNvPr id="11854" name="Google Shape;11854;p94"/>
            <p:cNvSpPr/>
            <p:nvPr/>
          </p:nvSpPr>
          <p:spPr>
            <a:xfrm>
              <a:off x="2661146" y="3856471"/>
              <a:ext cx="53545" cy="86843"/>
            </a:xfrm>
            <a:custGeom>
              <a:rect b="b" l="l" r="r" t="t"/>
              <a:pathLst>
                <a:path extrusionOk="0" h="2668" w="1645">
                  <a:moveTo>
                    <a:pt x="1" y="0"/>
                  </a:moveTo>
                  <a:cubicBezTo>
                    <a:pt x="25" y="643"/>
                    <a:pt x="120" y="1286"/>
                    <a:pt x="310" y="1906"/>
                  </a:cubicBezTo>
                  <a:cubicBezTo>
                    <a:pt x="501" y="2453"/>
                    <a:pt x="715" y="2668"/>
                    <a:pt x="811" y="2668"/>
                  </a:cubicBezTo>
                  <a:cubicBezTo>
                    <a:pt x="930" y="2668"/>
                    <a:pt x="1144" y="2453"/>
                    <a:pt x="1334" y="1906"/>
                  </a:cubicBezTo>
                  <a:cubicBezTo>
                    <a:pt x="1525" y="1286"/>
                    <a:pt x="1620" y="643"/>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4"/>
            <p:cNvSpPr/>
            <p:nvPr/>
          </p:nvSpPr>
          <p:spPr>
            <a:xfrm>
              <a:off x="2718533" y="3856471"/>
              <a:ext cx="65133" cy="81408"/>
            </a:xfrm>
            <a:custGeom>
              <a:rect b="b" l="l" r="r" t="t"/>
              <a:pathLst>
                <a:path extrusionOk="0" h="2501" w="2001">
                  <a:moveTo>
                    <a:pt x="500" y="0"/>
                  </a:moveTo>
                  <a:cubicBezTo>
                    <a:pt x="500" y="715"/>
                    <a:pt x="381" y="1429"/>
                    <a:pt x="143" y="2120"/>
                  </a:cubicBezTo>
                  <a:cubicBezTo>
                    <a:pt x="119" y="2239"/>
                    <a:pt x="48" y="2382"/>
                    <a:pt x="0" y="2501"/>
                  </a:cubicBezTo>
                  <a:cubicBezTo>
                    <a:pt x="1096" y="2120"/>
                    <a:pt x="1881" y="1144"/>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4"/>
            <p:cNvSpPr/>
            <p:nvPr/>
          </p:nvSpPr>
          <p:spPr>
            <a:xfrm>
              <a:off x="2592170" y="3856471"/>
              <a:ext cx="65133" cy="81408"/>
            </a:xfrm>
            <a:custGeom>
              <a:rect b="b" l="l" r="r" t="t"/>
              <a:pathLst>
                <a:path extrusionOk="0" h="2501" w="2001">
                  <a:moveTo>
                    <a:pt x="0" y="0"/>
                  </a:moveTo>
                  <a:cubicBezTo>
                    <a:pt x="119" y="1144"/>
                    <a:pt x="905" y="2120"/>
                    <a:pt x="2001" y="2501"/>
                  </a:cubicBezTo>
                  <a:cubicBezTo>
                    <a:pt x="1953" y="2382"/>
                    <a:pt x="1882" y="2263"/>
                    <a:pt x="1834" y="2120"/>
                  </a:cubicBezTo>
                  <a:cubicBezTo>
                    <a:pt x="1620" y="1429"/>
                    <a:pt x="1501" y="715"/>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4"/>
            <p:cNvSpPr/>
            <p:nvPr/>
          </p:nvSpPr>
          <p:spPr>
            <a:xfrm>
              <a:off x="2596044" y="3729328"/>
              <a:ext cx="180653" cy="44235"/>
            </a:xfrm>
            <a:custGeom>
              <a:rect b="b" l="l" r="r" t="t"/>
              <a:pathLst>
                <a:path extrusionOk="0" h="1359" w="5550">
                  <a:moveTo>
                    <a:pt x="0" y="1"/>
                  </a:moveTo>
                  <a:lnTo>
                    <a:pt x="0" y="1358"/>
                  </a:lnTo>
                  <a:lnTo>
                    <a:pt x="5549" y="1358"/>
                  </a:lnTo>
                  <a:lnTo>
                    <a:pt x="55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94"/>
            <p:cNvSpPr/>
            <p:nvPr/>
          </p:nvSpPr>
          <p:spPr>
            <a:xfrm>
              <a:off x="2730154" y="3792899"/>
              <a:ext cx="53512" cy="43454"/>
            </a:xfrm>
            <a:custGeom>
              <a:rect b="b" l="l" r="r" t="t"/>
              <a:pathLst>
                <a:path extrusionOk="0" h="1335" w="1644">
                  <a:moveTo>
                    <a:pt x="0" y="1"/>
                  </a:moveTo>
                  <a:cubicBezTo>
                    <a:pt x="72" y="429"/>
                    <a:pt x="119" y="882"/>
                    <a:pt x="143" y="1334"/>
                  </a:cubicBezTo>
                  <a:lnTo>
                    <a:pt x="1644" y="1334"/>
                  </a:lnTo>
                  <a:cubicBezTo>
                    <a:pt x="1596" y="858"/>
                    <a:pt x="1429" y="382"/>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94"/>
            <p:cNvSpPr/>
            <p:nvPr/>
          </p:nvSpPr>
          <p:spPr>
            <a:xfrm>
              <a:off x="2513104" y="3594470"/>
              <a:ext cx="348838" cy="177528"/>
            </a:xfrm>
            <a:custGeom>
              <a:rect b="b" l="l" r="r" t="t"/>
              <a:pathLst>
                <a:path extrusionOk="0" h="5454" w="10717">
                  <a:moveTo>
                    <a:pt x="5359" y="0"/>
                  </a:moveTo>
                  <a:lnTo>
                    <a:pt x="0" y="2286"/>
                  </a:lnTo>
                  <a:lnTo>
                    <a:pt x="0" y="2763"/>
                  </a:lnTo>
                  <a:lnTo>
                    <a:pt x="1715" y="3501"/>
                  </a:lnTo>
                  <a:lnTo>
                    <a:pt x="9002" y="3501"/>
                  </a:lnTo>
                  <a:lnTo>
                    <a:pt x="9312" y="3382"/>
                  </a:lnTo>
                  <a:lnTo>
                    <a:pt x="9312" y="5454"/>
                  </a:lnTo>
                  <a:lnTo>
                    <a:pt x="9931" y="5454"/>
                  </a:lnTo>
                  <a:lnTo>
                    <a:pt x="9931" y="3120"/>
                  </a:lnTo>
                  <a:lnTo>
                    <a:pt x="10717" y="2786"/>
                  </a:lnTo>
                  <a:lnTo>
                    <a:pt x="10717" y="2286"/>
                  </a:lnTo>
                  <a:lnTo>
                    <a:pt x="5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4"/>
            <p:cNvSpPr/>
            <p:nvPr/>
          </p:nvSpPr>
          <p:spPr>
            <a:xfrm>
              <a:off x="2591389" y="3792899"/>
              <a:ext cx="54293" cy="43454"/>
            </a:xfrm>
            <a:custGeom>
              <a:rect b="b" l="l" r="r" t="t"/>
              <a:pathLst>
                <a:path extrusionOk="0" h="1335" w="1668">
                  <a:moveTo>
                    <a:pt x="501" y="1"/>
                  </a:moveTo>
                  <a:cubicBezTo>
                    <a:pt x="239" y="382"/>
                    <a:pt x="72" y="858"/>
                    <a:pt x="1" y="1334"/>
                  </a:cubicBezTo>
                  <a:lnTo>
                    <a:pt x="1525" y="1334"/>
                  </a:lnTo>
                  <a:cubicBezTo>
                    <a:pt x="1525" y="882"/>
                    <a:pt x="1572" y="429"/>
                    <a:pt x="1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4"/>
            <p:cNvSpPr/>
            <p:nvPr/>
          </p:nvSpPr>
          <p:spPr>
            <a:xfrm>
              <a:off x="2661146" y="3792899"/>
              <a:ext cx="53545" cy="43454"/>
            </a:xfrm>
            <a:custGeom>
              <a:rect b="b" l="l" r="r" t="t"/>
              <a:pathLst>
                <a:path extrusionOk="0" h="1335" w="1645">
                  <a:moveTo>
                    <a:pt x="144" y="1"/>
                  </a:moveTo>
                  <a:cubicBezTo>
                    <a:pt x="72" y="429"/>
                    <a:pt x="1" y="882"/>
                    <a:pt x="1" y="1334"/>
                  </a:cubicBezTo>
                  <a:lnTo>
                    <a:pt x="1644" y="1334"/>
                  </a:lnTo>
                  <a:cubicBezTo>
                    <a:pt x="1620" y="882"/>
                    <a:pt x="1573" y="429"/>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94"/>
          <p:cNvGrpSpPr/>
          <p:nvPr/>
        </p:nvGrpSpPr>
        <p:grpSpPr>
          <a:xfrm>
            <a:off x="1752584" y="3501781"/>
            <a:ext cx="349751" cy="235526"/>
            <a:chOff x="1759614" y="3651043"/>
            <a:chExt cx="348879" cy="234916"/>
          </a:xfrm>
        </p:grpSpPr>
        <p:sp>
          <p:nvSpPr>
            <p:cNvPr id="11863" name="Google Shape;11863;p94"/>
            <p:cNvSpPr/>
            <p:nvPr/>
          </p:nvSpPr>
          <p:spPr>
            <a:xfrm>
              <a:off x="1759614" y="3651043"/>
              <a:ext cx="262028" cy="95371"/>
            </a:xfrm>
            <a:custGeom>
              <a:rect b="b" l="l" r="r" t="t"/>
              <a:pathLst>
                <a:path extrusionOk="0" h="2930" w="8050">
                  <a:moveTo>
                    <a:pt x="1" y="1"/>
                  </a:moveTo>
                  <a:lnTo>
                    <a:pt x="1" y="2930"/>
                  </a:lnTo>
                  <a:lnTo>
                    <a:pt x="5049" y="2930"/>
                  </a:lnTo>
                  <a:lnTo>
                    <a:pt x="5025" y="1477"/>
                  </a:lnTo>
                  <a:lnTo>
                    <a:pt x="6788" y="2930"/>
                  </a:lnTo>
                  <a:lnTo>
                    <a:pt x="8050" y="2930"/>
                  </a:lnTo>
                  <a:lnTo>
                    <a:pt x="80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4"/>
            <p:cNvSpPr/>
            <p:nvPr/>
          </p:nvSpPr>
          <p:spPr>
            <a:xfrm>
              <a:off x="2041799" y="3651043"/>
              <a:ext cx="66695" cy="95371"/>
            </a:xfrm>
            <a:custGeom>
              <a:rect b="b" l="l" r="r" t="t"/>
              <a:pathLst>
                <a:path extrusionOk="0" h="2930" w="2049">
                  <a:moveTo>
                    <a:pt x="0" y="1"/>
                  </a:moveTo>
                  <a:lnTo>
                    <a:pt x="0" y="2930"/>
                  </a:lnTo>
                  <a:lnTo>
                    <a:pt x="2048" y="2930"/>
                  </a:lnTo>
                  <a:lnTo>
                    <a:pt x="20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94"/>
            <p:cNvSpPr/>
            <p:nvPr/>
          </p:nvSpPr>
          <p:spPr>
            <a:xfrm>
              <a:off x="1944894" y="3742511"/>
              <a:ext cx="82970" cy="143448"/>
            </a:xfrm>
            <a:custGeom>
              <a:rect b="b" l="l" r="r" t="t"/>
              <a:pathLst>
                <a:path extrusionOk="0" h="4407" w="2549">
                  <a:moveTo>
                    <a:pt x="0" y="1"/>
                  </a:moveTo>
                  <a:lnTo>
                    <a:pt x="48" y="3335"/>
                  </a:lnTo>
                  <a:lnTo>
                    <a:pt x="953" y="2882"/>
                  </a:lnTo>
                  <a:lnTo>
                    <a:pt x="1667" y="4406"/>
                  </a:lnTo>
                  <a:lnTo>
                    <a:pt x="2358" y="4073"/>
                  </a:lnTo>
                  <a:lnTo>
                    <a:pt x="1643" y="2549"/>
                  </a:lnTo>
                  <a:lnTo>
                    <a:pt x="2548" y="2120"/>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6" name="Google Shape;11866;p94"/>
          <p:cNvGrpSpPr/>
          <p:nvPr/>
        </p:nvGrpSpPr>
        <p:grpSpPr>
          <a:xfrm>
            <a:off x="997211" y="3469929"/>
            <a:ext cx="349743" cy="299233"/>
            <a:chOff x="1006125" y="3619273"/>
            <a:chExt cx="348871" cy="298457"/>
          </a:xfrm>
        </p:grpSpPr>
        <p:sp>
          <p:nvSpPr>
            <p:cNvPr id="11867" name="Google Shape;11867;p94"/>
            <p:cNvSpPr/>
            <p:nvPr/>
          </p:nvSpPr>
          <p:spPr>
            <a:xfrm>
              <a:off x="1085972" y="3747361"/>
              <a:ext cx="107806" cy="57190"/>
            </a:xfrm>
            <a:custGeom>
              <a:rect b="b" l="l" r="r" t="t"/>
              <a:pathLst>
                <a:path extrusionOk="0" h="1757" w="3312">
                  <a:moveTo>
                    <a:pt x="2442" y="1"/>
                  </a:moveTo>
                  <a:cubicBezTo>
                    <a:pt x="2216" y="1"/>
                    <a:pt x="1989" y="78"/>
                    <a:pt x="1811" y="233"/>
                  </a:cubicBezTo>
                  <a:cubicBezTo>
                    <a:pt x="1525" y="447"/>
                    <a:pt x="1168" y="566"/>
                    <a:pt x="811" y="566"/>
                  </a:cubicBezTo>
                  <a:cubicBezTo>
                    <a:pt x="525" y="566"/>
                    <a:pt x="239" y="495"/>
                    <a:pt x="1" y="352"/>
                  </a:cubicBezTo>
                  <a:lnTo>
                    <a:pt x="1" y="352"/>
                  </a:lnTo>
                  <a:cubicBezTo>
                    <a:pt x="145" y="1287"/>
                    <a:pt x="897" y="1757"/>
                    <a:pt x="1652" y="1757"/>
                  </a:cubicBezTo>
                  <a:cubicBezTo>
                    <a:pt x="2398" y="1757"/>
                    <a:pt x="3145" y="1298"/>
                    <a:pt x="3311" y="376"/>
                  </a:cubicBezTo>
                  <a:cubicBezTo>
                    <a:pt x="3216" y="328"/>
                    <a:pt x="3144" y="280"/>
                    <a:pt x="3073" y="233"/>
                  </a:cubicBezTo>
                  <a:cubicBezTo>
                    <a:pt x="2894" y="78"/>
                    <a:pt x="2668"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4"/>
            <p:cNvSpPr/>
            <p:nvPr/>
          </p:nvSpPr>
          <p:spPr>
            <a:xfrm>
              <a:off x="1088316" y="3663445"/>
              <a:ext cx="103900" cy="82026"/>
            </a:xfrm>
            <a:custGeom>
              <a:rect b="b" l="l" r="r" t="t"/>
              <a:pathLst>
                <a:path extrusionOk="0" h="2520" w="3192">
                  <a:moveTo>
                    <a:pt x="1072" y="1"/>
                  </a:moveTo>
                  <a:lnTo>
                    <a:pt x="1072" y="1072"/>
                  </a:lnTo>
                  <a:lnTo>
                    <a:pt x="905" y="1144"/>
                  </a:lnTo>
                  <a:cubicBezTo>
                    <a:pt x="453" y="1358"/>
                    <a:pt x="143" y="1739"/>
                    <a:pt x="0" y="2215"/>
                  </a:cubicBezTo>
                  <a:lnTo>
                    <a:pt x="143" y="2287"/>
                  </a:lnTo>
                  <a:cubicBezTo>
                    <a:pt x="322" y="2442"/>
                    <a:pt x="542" y="2519"/>
                    <a:pt x="765" y="2519"/>
                  </a:cubicBezTo>
                  <a:cubicBezTo>
                    <a:pt x="989" y="2519"/>
                    <a:pt x="1215" y="2442"/>
                    <a:pt x="1405" y="2287"/>
                  </a:cubicBezTo>
                  <a:cubicBezTo>
                    <a:pt x="1667" y="2073"/>
                    <a:pt x="2024" y="1953"/>
                    <a:pt x="2382" y="1953"/>
                  </a:cubicBezTo>
                  <a:cubicBezTo>
                    <a:pt x="2667" y="1953"/>
                    <a:pt x="2953" y="2025"/>
                    <a:pt x="3191" y="2168"/>
                  </a:cubicBezTo>
                  <a:cubicBezTo>
                    <a:pt x="3049" y="1715"/>
                    <a:pt x="2715" y="1358"/>
                    <a:pt x="2286" y="1144"/>
                  </a:cubicBezTo>
                  <a:lnTo>
                    <a:pt x="2096" y="1072"/>
                  </a:lnTo>
                  <a:lnTo>
                    <a:pt x="2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4"/>
            <p:cNvSpPr/>
            <p:nvPr/>
          </p:nvSpPr>
          <p:spPr>
            <a:xfrm>
              <a:off x="1123178" y="3619273"/>
              <a:ext cx="33364" cy="24054"/>
            </a:xfrm>
            <a:custGeom>
              <a:rect b="b" l="l" r="r" t="t"/>
              <a:pathLst>
                <a:path extrusionOk="0" h="739" w="1025">
                  <a:moveTo>
                    <a:pt x="1" y="0"/>
                  </a:moveTo>
                  <a:lnTo>
                    <a:pt x="1" y="739"/>
                  </a:lnTo>
                  <a:lnTo>
                    <a:pt x="1025" y="739"/>
                  </a:lnTo>
                  <a:lnTo>
                    <a:pt x="1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94"/>
            <p:cNvSpPr/>
            <p:nvPr/>
          </p:nvSpPr>
          <p:spPr>
            <a:xfrm>
              <a:off x="1006125" y="3871184"/>
              <a:ext cx="348871" cy="46546"/>
            </a:xfrm>
            <a:custGeom>
              <a:rect b="b" l="l" r="r" t="t"/>
              <a:pathLst>
                <a:path extrusionOk="0" h="1430" w="10718">
                  <a:moveTo>
                    <a:pt x="1" y="1"/>
                  </a:moveTo>
                  <a:lnTo>
                    <a:pt x="1" y="406"/>
                  </a:lnTo>
                  <a:cubicBezTo>
                    <a:pt x="1" y="977"/>
                    <a:pt x="453" y="1430"/>
                    <a:pt x="1025" y="1430"/>
                  </a:cubicBezTo>
                  <a:lnTo>
                    <a:pt x="9693" y="1430"/>
                  </a:lnTo>
                  <a:cubicBezTo>
                    <a:pt x="10241" y="1430"/>
                    <a:pt x="10717" y="953"/>
                    <a:pt x="10717" y="406"/>
                  </a:cubicBez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4"/>
            <p:cNvSpPr/>
            <p:nvPr/>
          </p:nvSpPr>
          <p:spPr>
            <a:xfrm>
              <a:off x="1027055" y="3673536"/>
              <a:ext cx="307012" cy="177528"/>
            </a:xfrm>
            <a:custGeom>
              <a:rect b="b" l="l" r="r" t="t"/>
              <a:pathLst>
                <a:path extrusionOk="0" h="5454" w="9432">
                  <a:moveTo>
                    <a:pt x="8241" y="1286"/>
                  </a:moveTo>
                  <a:lnTo>
                    <a:pt x="8241" y="1905"/>
                  </a:lnTo>
                  <a:lnTo>
                    <a:pt x="6621" y="1905"/>
                  </a:lnTo>
                  <a:lnTo>
                    <a:pt x="6621" y="1286"/>
                  </a:lnTo>
                  <a:close/>
                  <a:moveTo>
                    <a:pt x="8241" y="2525"/>
                  </a:moveTo>
                  <a:lnTo>
                    <a:pt x="8241" y="3144"/>
                  </a:lnTo>
                  <a:lnTo>
                    <a:pt x="6621" y="3144"/>
                  </a:lnTo>
                  <a:lnTo>
                    <a:pt x="6621" y="2525"/>
                  </a:lnTo>
                  <a:close/>
                  <a:moveTo>
                    <a:pt x="8241" y="3739"/>
                  </a:moveTo>
                  <a:lnTo>
                    <a:pt x="8241" y="4358"/>
                  </a:lnTo>
                  <a:lnTo>
                    <a:pt x="6621" y="4358"/>
                  </a:lnTo>
                  <a:lnTo>
                    <a:pt x="6621" y="3739"/>
                  </a:lnTo>
                  <a:close/>
                  <a:moveTo>
                    <a:pt x="4621" y="0"/>
                  </a:moveTo>
                  <a:lnTo>
                    <a:pt x="4621" y="381"/>
                  </a:lnTo>
                  <a:cubicBezTo>
                    <a:pt x="6645" y="1548"/>
                    <a:pt x="5812" y="4644"/>
                    <a:pt x="3478" y="4644"/>
                  </a:cubicBezTo>
                  <a:cubicBezTo>
                    <a:pt x="1120" y="4644"/>
                    <a:pt x="310" y="1548"/>
                    <a:pt x="2335" y="381"/>
                  </a:cubicBezTo>
                  <a:lnTo>
                    <a:pt x="2335" y="24"/>
                  </a:lnTo>
                  <a:lnTo>
                    <a:pt x="1" y="24"/>
                  </a:lnTo>
                  <a:lnTo>
                    <a:pt x="1" y="5454"/>
                  </a:lnTo>
                  <a:lnTo>
                    <a:pt x="9431" y="5454"/>
                  </a:lnTo>
                  <a:lnTo>
                    <a:pt x="94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94"/>
          <p:cNvGrpSpPr/>
          <p:nvPr/>
        </p:nvGrpSpPr>
        <p:grpSpPr>
          <a:xfrm>
            <a:off x="7797037" y="2937351"/>
            <a:ext cx="349751" cy="248156"/>
            <a:chOff x="7788994" y="3088077"/>
            <a:chExt cx="348878" cy="247513"/>
          </a:xfrm>
        </p:grpSpPr>
        <p:sp>
          <p:nvSpPr>
            <p:cNvPr id="11873" name="Google Shape;11873;p94"/>
            <p:cNvSpPr/>
            <p:nvPr/>
          </p:nvSpPr>
          <p:spPr>
            <a:xfrm>
              <a:off x="7989769" y="3127789"/>
              <a:ext cx="58167" cy="27179"/>
            </a:xfrm>
            <a:custGeom>
              <a:rect b="b" l="l" r="r" t="t"/>
              <a:pathLst>
                <a:path extrusionOk="0" h="835" w="1787">
                  <a:moveTo>
                    <a:pt x="903" y="1"/>
                  </a:moveTo>
                  <a:cubicBezTo>
                    <a:pt x="560" y="1"/>
                    <a:pt x="215" y="168"/>
                    <a:pt x="1" y="501"/>
                  </a:cubicBezTo>
                  <a:lnTo>
                    <a:pt x="525" y="834"/>
                  </a:lnTo>
                  <a:cubicBezTo>
                    <a:pt x="620" y="703"/>
                    <a:pt x="763" y="638"/>
                    <a:pt x="903" y="638"/>
                  </a:cubicBezTo>
                  <a:cubicBezTo>
                    <a:pt x="1042" y="638"/>
                    <a:pt x="1179" y="703"/>
                    <a:pt x="1263" y="834"/>
                  </a:cubicBezTo>
                  <a:lnTo>
                    <a:pt x="1787" y="501"/>
                  </a:lnTo>
                  <a:cubicBezTo>
                    <a:pt x="1584" y="168"/>
                    <a:pt x="1245" y="1"/>
                    <a:pt x="9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4"/>
            <p:cNvSpPr/>
            <p:nvPr/>
          </p:nvSpPr>
          <p:spPr>
            <a:xfrm>
              <a:off x="7955655" y="3088077"/>
              <a:ext cx="126392" cy="45961"/>
            </a:xfrm>
            <a:custGeom>
              <a:rect b="b" l="l" r="r" t="t"/>
              <a:pathLst>
                <a:path extrusionOk="0" h="1412" w="3883">
                  <a:moveTo>
                    <a:pt x="1942" y="0"/>
                  </a:moveTo>
                  <a:cubicBezTo>
                    <a:pt x="1197" y="0"/>
                    <a:pt x="453" y="352"/>
                    <a:pt x="1" y="1054"/>
                  </a:cubicBezTo>
                  <a:lnTo>
                    <a:pt x="549" y="1411"/>
                  </a:lnTo>
                  <a:cubicBezTo>
                    <a:pt x="834" y="911"/>
                    <a:pt x="1382" y="626"/>
                    <a:pt x="1954" y="626"/>
                  </a:cubicBezTo>
                  <a:cubicBezTo>
                    <a:pt x="2525" y="626"/>
                    <a:pt x="3049" y="911"/>
                    <a:pt x="3359" y="1411"/>
                  </a:cubicBezTo>
                  <a:lnTo>
                    <a:pt x="3883" y="1054"/>
                  </a:lnTo>
                  <a:cubicBezTo>
                    <a:pt x="3430" y="352"/>
                    <a:pt x="2686" y="0"/>
                    <a:pt x="1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4"/>
            <p:cNvSpPr/>
            <p:nvPr/>
          </p:nvSpPr>
          <p:spPr>
            <a:xfrm>
              <a:off x="7935506" y="3181368"/>
              <a:ext cx="145759" cy="124764"/>
            </a:xfrm>
            <a:custGeom>
              <a:rect b="b" l="l" r="r" t="t"/>
              <a:pathLst>
                <a:path extrusionOk="0" h="3833" w="4478">
                  <a:moveTo>
                    <a:pt x="2544" y="821"/>
                  </a:moveTo>
                  <a:cubicBezTo>
                    <a:pt x="3106" y="821"/>
                    <a:pt x="3644" y="1264"/>
                    <a:pt x="3644" y="1927"/>
                  </a:cubicBezTo>
                  <a:cubicBezTo>
                    <a:pt x="3644" y="2522"/>
                    <a:pt x="3168" y="2999"/>
                    <a:pt x="2573" y="2999"/>
                  </a:cubicBezTo>
                  <a:cubicBezTo>
                    <a:pt x="1596" y="2999"/>
                    <a:pt x="1096" y="1832"/>
                    <a:pt x="1787" y="1141"/>
                  </a:cubicBezTo>
                  <a:cubicBezTo>
                    <a:pt x="2008" y="920"/>
                    <a:pt x="2279" y="821"/>
                    <a:pt x="2544" y="821"/>
                  </a:cubicBezTo>
                  <a:close/>
                  <a:moveTo>
                    <a:pt x="2549" y="0"/>
                  </a:moveTo>
                  <a:cubicBezTo>
                    <a:pt x="2079" y="0"/>
                    <a:pt x="1601" y="176"/>
                    <a:pt x="1215" y="570"/>
                  </a:cubicBezTo>
                  <a:cubicBezTo>
                    <a:pt x="1" y="1784"/>
                    <a:pt x="858" y="3832"/>
                    <a:pt x="2573" y="3832"/>
                  </a:cubicBezTo>
                  <a:cubicBezTo>
                    <a:pt x="3620" y="3832"/>
                    <a:pt x="4478" y="2975"/>
                    <a:pt x="4478" y="1927"/>
                  </a:cubicBezTo>
                  <a:cubicBezTo>
                    <a:pt x="4478" y="768"/>
                    <a:pt x="3530" y="0"/>
                    <a:pt x="2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94"/>
            <p:cNvSpPr/>
            <p:nvPr/>
          </p:nvSpPr>
          <p:spPr>
            <a:xfrm>
              <a:off x="7999078" y="3229347"/>
              <a:ext cx="34926" cy="29621"/>
            </a:xfrm>
            <a:custGeom>
              <a:rect b="b" l="l" r="r" t="t"/>
              <a:pathLst>
                <a:path extrusionOk="0" h="910" w="1073">
                  <a:moveTo>
                    <a:pt x="620" y="1"/>
                  </a:moveTo>
                  <a:cubicBezTo>
                    <a:pt x="191" y="1"/>
                    <a:pt x="0" y="477"/>
                    <a:pt x="286" y="763"/>
                  </a:cubicBezTo>
                  <a:cubicBezTo>
                    <a:pt x="381" y="865"/>
                    <a:pt x="498" y="910"/>
                    <a:pt x="614" y="910"/>
                  </a:cubicBezTo>
                  <a:cubicBezTo>
                    <a:pt x="848" y="910"/>
                    <a:pt x="1072" y="724"/>
                    <a:pt x="1072" y="453"/>
                  </a:cubicBezTo>
                  <a:cubicBezTo>
                    <a:pt x="1072" y="191"/>
                    <a:pt x="858"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4"/>
            <p:cNvSpPr/>
            <p:nvPr/>
          </p:nvSpPr>
          <p:spPr>
            <a:xfrm>
              <a:off x="8044812" y="3184395"/>
              <a:ext cx="93060" cy="150414"/>
            </a:xfrm>
            <a:custGeom>
              <a:rect b="b" l="l" r="r" t="t"/>
              <a:pathLst>
                <a:path extrusionOk="0" h="4621" w="2859">
                  <a:moveTo>
                    <a:pt x="953" y="0"/>
                  </a:moveTo>
                  <a:cubicBezTo>
                    <a:pt x="2358" y="1310"/>
                    <a:pt x="1834" y="3668"/>
                    <a:pt x="0" y="4263"/>
                  </a:cubicBezTo>
                  <a:lnTo>
                    <a:pt x="0" y="4620"/>
                  </a:lnTo>
                  <a:lnTo>
                    <a:pt x="1834" y="4620"/>
                  </a:lnTo>
                  <a:lnTo>
                    <a:pt x="1834" y="3692"/>
                  </a:lnTo>
                  <a:lnTo>
                    <a:pt x="2858" y="3692"/>
                  </a:lnTo>
                  <a:lnTo>
                    <a:pt x="28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94"/>
            <p:cNvSpPr/>
            <p:nvPr/>
          </p:nvSpPr>
          <p:spPr>
            <a:xfrm>
              <a:off x="7788994" y="3184395"/>
              <a:ext cx="173687" cy="151195"/>
            </a:xfrm>
            <a:custGeom>
              <a:rect b="b" l="l" r="r" t="t"/>
              <a:pathLst>
                <a:path extrusionOk="0" h="4645" w="5336">
                  <a:moveTo>
                    <a:pt x="2692" y="1501"/>
                  </a:moveTo>
                  <a:lnTo>
                    <a:pt x="2692" y="2144"/>
                  </a:lnTo>
                  <a:lnTo>
                    <a:pt x="834" y="2144"/>
                  </a:lnTo>
                  <a:lnTo>
                    <a:pt x="834" y="1501"/>
                  </a:lnTo>
                  <a:close/>
                  <a:moveTo>
                    <a:pt x="3763" y="1501"/>
                  </a:moveTo>
                  <a:lnTo>
                    <a:pt x="3763" y="2144"/>
                  </a:lnTo>
                  <a:lnTo>
                    <a:pt x="3168" y="2144"/>
                  </a:lnTo>
                  <a:lnTo>
                    <a:pt x="3168" y="1501"/>
                  </a:lnTo>
                  <a:close/>
                  <a:moveTo>
                    <a:pt x="1" y="0"/>
                  </a:moveTo>
                  <a:lnTo>
                    <a:pt x="1" y="3692"/>
                  </a:lnTo>
                  <a:lnTo>
                    <a:pt x="1025" y="3692"/>
                  </a:lnTo>
                  <a:lnTo>
                    <a:pt x="1025" y="4644"/>
                  </a:lnTo>
                  <a:lnTo>
                    <a:pt x="2858" y="4644"/>
                  </a:lnTo>
                  <a:lnTo>
                    <a:pt x="2858" y="3692"/>
                  </a:lnTo>
                  <a:lnTo>
                    <a:pt x="5335" y="3692"/>
                  </a:lnTo>
                  <a:cubicBezTo>
                    <a:pt x="4811" y="3215"/>
                    <a:pt x="4525" y="2549"/>
                    <a:pt x="4525" y="1834"/>
                  </a:cubicBezTo>
                  <a:cubicBezTo>
                    <a:pt x="4525" y="1143"/>
                    <a:pt x="4811" y="477"/>
                    <a:pt x="5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9" name="Google Shape;11879;p94"/>
          <p:cNvGrpSpPr/>
          <p:nvPr/>
        </p:nvGrpSpPr>
        <p:grpSpPr>
          <a:xfrm>
            <a:off x="7041664" y="2886244"/>
            <a:ext cx="349748" cy="349784"/>
            <a:chOff x="7035505" y="3037102"/>
            <a:chExt cx="348876" cy="348877"/>
          </a:xfrm>
        </p:grpSpPr>
        <p:sp>
          <p:nvSpPr>
            <p:cNvPr id="11880" name="Google Shape;11880;p94"/>
            <p:cNvSpPr/>
            <p:nvPr/>
          </p:nvSpPr>
          <p:spPr>
            <a:xfrm>
              <a:off x="7220004" y="3037102"/>
              <a:ext cx="164377" cy="218638"/>
            </a:xfrm>
            <a:custGeom>
              <a:rect b="b" l="l" r="r" t="t"/>
              <a:pathLst>
                <a:path extrusionOk="0" h="6717" w="5050">
                  <a:moveTo>
                    <a:pt x="2430" y="1406"/>
                  </a:moveTo>
                  <a:cubicBezTo>
                    <a:pt x="3287" y="1406"/>
                    <a:pt x="3764" y="2382"/>
                    <a:pt x="3263" y="3073"/>
                  </a:cubicBezTo>
                  <a:cubicBezTo>
                    <a:pt x="3764" y="3358"/>
                    <a:pt x="4073" y="3906"/>
                    <a:pt x="4073" y="4502"/>
                  </a:cubicBezTo>
                  <a:lnTo>
                    <a:pt x="4073" y="5287"/>
                  </a:lnTo>
                  <a:lnTo>
                    <a:pt x="811" y="5287"/>
                  </a:lnTo>
                  <a:lnTo>
                    <a:pt x="811" y="4502"/>
                  </a:lnTo>
                  <a:cubicBezTo>
                    <a:pt x="811" y="3906"/>
                    <a:pt x="1120" y="3358"/>
                    <a:pt x="1620" y="3073"/>
                  </a:cubicBezTo>
                  <a:cubicBezTo>
                    <a:pt x="1096" y="2382"/>
                    <a:pt x="1573" y="1406"/>
                    <a:pt x="2430" y="1406"/>
                  </a:cubicBezTo>
                  <a:close/>
                  <a:moveTo>
                    <a:pt x="1" y="1"/>
                  </a:moveTo>
                  <a:lnTo>
                    <a:pt x="1" y="6716"/>
                  </a:lnTo>
                  <a:lnTo>
                    <a:pt x="5050" y="6716"/>
                  </a:lnTo>
                  <a:lnTo>
                    <a:pt x="50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4"/>
            <p:cNvSpPr/>
            <p:nvPr/>
          </p:nvSpPr>
          <p:spPr>
            <a:xfrm>
              <a:off x="7281265" y="3103669"/>
              <a:ext cx="31020" cy="26496"/>
            </a:xfrm>
            <a:custGeom>
              <a:rect b="b" l="l" r="r" t="t"/>
              <a:pathLst>
                <a:path extrusionOk="0" h="814" w="953">
                  <a:moveTo>
                    <a:pt x="547" y="1"/>
                  </a:moveTo>
                  <a:cubicBezTo>
                    <a:pt x="448" y="1"/>
                    <a:pt x="347" y="38"/>
                    <a:pt x="262" y="123"/>
                  </a:cubicBezTo>
                  <a:cubicBezTo>
                    <a:pt x="0" y="385"/>
                    <a:pt x="191" y="813"/>
                    <a:pt x="548" y="813"/>
                  </a:cubicBezTo>
                  <a:cubicBezTo>
                    <a:pt x="762" y="813"/>
                    <a:pt x="953" y="623"/>
                    <a:pt x="953" y="409"/>
                  </a:cubicBezTo>
                  <a:cubicBezTo>
                    <a:pt x="953" y="166"/>
                    <a:pt x="756" y="1"/>
                    <a:pt x="5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4"/>
            <p:cNvSpPr/>
            <p:nvPr/>
          </p:nvSpPr>
          <p:spPr>
            <a:xfrm>
              <a:off x="7102951" y="3103669"/>
              <a:ext cx="31053" cy="26496"/>
            </a:xfrm>
            <a:custGeom>
              <a:rect b="b" l="l" r="r" t="t"/>
              <a:pathLst>
                <a:path extrusionOk="0" h="814" w="954">
                  <a:moveTo>
                    <a:pt x="538" y="1"/>
                  </a:moveTo>
                  <a:cubicBezTo>
                    <a:pt x="439" y="1"/>
                    <a:pt x="340" y="38"/>
                    <a:pt x="263" y="123"/>
                  </a:cubicBezTo>
                  <a:cubicBezTo>
                    <a:pt x="1" y="385"/>
                    <a:pt x="191" y="813"/>
                    <a:pt x="549" y="813"/>
                  </a:cubicBezTo>
                  <a:cubicBezTo>
                    <a:pt x="763" y="813"/>
                    <a:pt x="953" y="623"/>
                    <a:pt x="953" y="409"/>
                  </a:cubicBezTo>
                  <a:cubicBezTo>
                    <a:pt x="953" y="166"/>
                    <a:pt x="746"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94"/>
            <p:cNvSpPr/>
            <p:nvPr/>
          </p:nvSpPr>
          <p:spPr>
            <a:xfrm>
              <a:off x="7087456" y="3150477"/>
              <a:ext cx="66695" cy="37823"/>
            </a:xfrm>
            <a:custGeom>
              <a:rect b="b" l="l" r="r" t="t"/>
              <a:pathLst>
                <a:path extrusionOk="0" h="1162" w="2049">
                  <a:moveTo>
                    <a:pt x="1016" y="1"/>
                  </a:moveTo>
                  <a:cubicBezTo>
                    <a:pt x="507" y="1"/>
                    <a:pt x="1" y="340"/>
                    <a:pt x="1" y="1019"/>
                  </a:cubicBezTo>
                  <a:lnTo>
                    <a:pt x="1" y="1161"/>
                  </a:lnTo>
                  <a:lnTo>
                    <a:pt x="2049" y="1161"/>
                  </a:lnTo>
                  <a:lnTo>
                    <a:pt x="2049" y="1019"/>
                  </a:lnTo>
                  <a:cubicBezTo>
                    <a:pt x="2037" y="340"/>
                    <a:pt x="1525" y="1"/>
                    <a:pt x="1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4"/>
            <p:cNvSpPr/>
            <p:nvPr/>
          </p:nvSpPr>
          <p:spPr>
            <a:xfrm>
              <a:off x="7035505" y="3037102"/>
              <a:ext cx="164377" cy="218638"/>
            </a:xfrm>
            <a:custGeom>
              <a:rect b="b" l="l" r="r" t="t"/>
              <a:pathLst>
                <a:path extrusionOk="0" h="6717" w="5050">
                  <a:moveTo>
                    <a:pt x="2621" y="1406"/>
                  </a:moveTo>
                  <a:cubicBezTo>
                    <a:pt x="3478" y="1406"/>
                    <a:pt x="3954" y="2382"/>
                    <a:pt x="3454" y="3073"/>
                  </a:cubicBezTo>
                  <a:cubicBezTo>
                    <a:pt x="3954" y="3358"/>
                    <a:pt x="4264" y="3906"/>
                    <a:pt x="4264" y="4502"/>
                  </a:cubicBezTo>
                  <a:lnTo>
                    <a:pt x="4264" y="5287"/>
                  </a:lnTo>
                  <a:lnTo>
                    <a:pt x="1001" y="5287"/>
                  </a:lnTo>
                  <a:lnTo>
                    <a:pt x="977" y="4502"/>
                  </a:lnTo>
                  <a:cubicBezTo>
                    <a:pt x="977" y="3906"/>
                    <a:pt x="1287" y="3358"/>
                    <a:pt x="1811" y="3073"/>
                  </a:cubicBezTo>
                  <a:cubicBezTo>
                    <a:pt x="1287" y="2382"/>
                    <a:pt x="1763" y="1406"/>
                    <a:pt x="2621" y="1406"/>
                  </a:cubicBezTo>
                  <a:close/>
                  <a:moveTo>
                    <a:pt x="1" y="1"/>
                  </a:moveTo>
                  <a:lnTo>
                    <a:pt x="1" y="6716"/>
                  </a:lnTo>
                  <a:lnTo>
                    <a:pt x="5050" y="6716"/>
                  </a:lnTo>
                  <a:lnTo>
                    <a:pt x="50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94"/>
            <p:cNvSpPr/>
            <p:nvPr/>
          </p:nvSpPr>
          <p:spPr>
            <a:xfrm>
              <a:off x="7035505" y="3276644"/>
              <a:ext cx="348871" cy="109335"/>
            </a:xfrm>
            <a:custGeom>
              <a:rect b="b" l="l" r="r" t="t"/>
              <a:pathLst>
                <a:path extrusionOk="0" h="3359" w="10718">
                  <a:moveTo>
                    <a:pt x="1" y="0"/>
                  </a:moveTo>
                  <a:lnTo>
                    <a:pt x="1" y="1572"/>
                  </a:lnTo>
                  <a:lnTo>
                    <a:pt x="3978" y="1572"/>
                  </a:lnTo>
                  <a:lnTo>
                    <a:pt x="3978" y="1953"/>
                  </a:lnTo>
                  <a:cubicBezTo>
                    <a:pt x="3978" y="2382"/>
                    <a:pt x="3645" y="2739"/>
                    <a:pt x="3216" y="2739"/>
                  </a:cubicBezTo>
                  <a:lnTo>
                    <a:pt x="2240" y="2739"/>
                  </a:lnTo>
                  <a:lnTo>
                    <a:pt x="2240" y="3358"/>
                  </a:lnTo>
                  <a:lnTo>
                    <a:pt x="8431" y="3358"/>
                  </a:lnTo>
                  <a:lnTo>
                    <a:pt x="8431" y="2715"/>
                  </a:lnTo>
                  <a:lnTo>
                    <a:pt x="7479" y="2715"/>
                  </a:lnTo>
                  <a:cubicBezTo>
                    <a:pt x="7050" y="2715"/>
                    <a:pt x="6693" y="2382"/>
                    <a:pt x="6693" y="1953"/>
                  </a:cubicBezTo>
                  <a:lnTo>
                    <a:pt x="6693" y="1572"/>
                  </a:lnTo>
                  <a:lnTo>
                    <a:pt x="10718" y="1572"/>
                  </a:lnTo>
                  <a:lnTo>
                    <a:pt x="1071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4"/>
            <p:cNvSpPr/>
            <p:nvPr/>
          </p:nvSpPr>
          <p:spPr>
            <a:xfrm>
              <a:off x="7266128" y="3150477"/>
              <a:ext cx="66304" cy="37823"/>
            </a:xfrm>
            <a:custGeom>
              <a:rect b="b" l="l" r="r" t="t"/>
              <a:pathLst>
                <a:path extrusionOk="0" h="1162" w="2037">
                  <a:moveTo>
                    <a:pt x="1007" y="1"/>
                  </a:moveTo>
                  <a:cubicBezTo>
                    <a:pt x="501" y="1"/>
                    <a:pt x="1" y="340"/>
                    <a:pt x="13" y="1019"/>
                  </a:cubicBezTo>
                  <a:lnTo>
                    <a:pt x="13" y="1161"/>
                  </a:lnTo>
                  <a:lnTo>
                    <a:pt x="2037" y="1161"/>
                  </a:lnTo>
                  <a:lnTo>
                    <a:pt x="2037" y="1019"/>
                  </a:lnTo>
                  <a:cubicBezTo>
                    <a:pt x="2025" y="340"/>
                    <a:pt x="1513" y="1"/>
                    <a:pt x="1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7" name="Google Shape;11887;p94"/>
          <p:cNvGrpSpPr/>
          <p:nvPr/>
        </p:nvGrpSpPr>
        <p:grpSpPr>
          <a:xfrm>
            <a:off x="6285540" y="2886244"/>
            <a:ext cx="349716" cy="349784"/>
            <a:chOff x="6281267" y="3037102"/>
            <a:chExt cx="348844" cy="348877"/>
          </a:xfrm>
        </p:grpSpPr>
        <p:sp>
          <p:nvSpPr>
            <p:cNvPr id="11888" name="Google Shape;11888;p94"/>
            <p:cNvSpPr/>
            <p:nvPr/>
          </p:nvSpPr>
          <p:spPr>
            <a:xfrm>
              <a:off x="6466547" y="3037102"/>
              <a:ext cx="163564" cy="218638"/>
            </a:xfrm>
            <a:custGeom>
              <a:rect b="b" l="l" r="r" t="t"/>
              <a:pathLst>
                <a:path extrusionOk="0" h="6717" w="5025">
                  <a:moveTo>
                    <a:pt x="2446" y="1834"/>
                  </a:moveTo>
                  <a:cubicBezTo>
                    <a:pt x="3023" y="1834"/>
                    <a:pt x="3501" y="2324"/>
                    <a:pt x="3501" y="2906"/>
                  </a:cubicBezTo>
                  <a:lnTo>
                    <a:pt x="3501" y="5002"/>
                  </a:lnTo>
                  <a:lnTo>
                    <a:pt x="2882" y="5002"/>
                  </a:lnTo>
                  <a:lnTo>
                    <a:pt x="2882" y="4001"/>
                  </a:lnTo>
                  <a:lnTo>
                    <a:pt x="1977" y="4001"/>
                  </a:lnTo>
                  <a:lnTo>
                    <a:pt x="1977" y="5002"/>
                  </a:lnTo>
                  <a:lnTo>
                    <a:pt x="1358" y="5002"/>
                  </a:lnTo>
                  <a:lnTo>
                    <a:pt x="1358" y="2930"/>
                  </a:lnTo>
                  <a:cubicBezTo>
                    <a:pt x="1358" y="2334"/>
                    <a:pt x="1810" y="1858"/>
                    <a:pt x="2405" y="1834"/>
                  </a:cubicBezTo>
                  <a:cubicBezTo>
                    <a:pt x="2419" y="1834"/>
                    <a:pt x="2433" y="1834"/>
                    <a:pt x="2446" y="1834"/>
                  </a:cubicBezTo>
                  <a:close/>
                  <a:moveTo>
                    <a:pt x="0" y="1"/>
                  </a:moveTo>
                  <a:lnTo>
                    <a:pt x="0" y="6716"/>
                  </a:lnTo>
                  <a:lnTo>
                    <a:pt x="5025" y="6716"/>
                  </a:lnTo>
                  <a:lnTo>
                    <a:pt x="5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94"/>
            <p:cNvSpPr/>
            <p:nvPr/>
          </p:nvSpPr>
          <p:spPr>
            <a:xfrm>
              <a:off x="6349494" y="3116949"/>
              <a:ext cx="29490" cy="63603"/>
            </a:xfrm>
            <a:custGeom>
              <a:rect b="b" l="l" r="r" t="t"/>
              <a:pathLst>
                <a:path extrusionOk="0" h="1954" w="906">
                  <a:moveTo>
                    <a:pt x="476" y="1"/>
                  </a:moveTo>
                  <a:cubicBezTo>
                    <a:pt x="214" y="1"/>
                    <a:pt x="0" y="191"/>
                    <a:pt x="0" y="453"/>
                  </a:cubicBezTo>
                  <a:lnTo>
                    <a:pt x="0" y="1501"/>
                  </a:lnTo>
                  <a:cubicBezTo>
                    <a:pt x="0" y="1739"/>
                    <a:pt x="214" y="1953"/>
                    <a:pt x="476" y="1953"/>
                  </a:cubicBezTo>
                  <a:cubicBezTo>
                    <a:pt x="715" y="1930"/>
                    <a:pt x="905" y="1739"/>
                    <a:pt x="905" y="1477"/>
                  </a:cubicBezTo>
                  <a:lnTo>
                    <a:pt x="905" y="477"/>
                  </a:lnTo>
                  <a:cubicBezTo>
                    <a:pt x="905" y="215"/>
                    <a:pt x="715" y="24"/>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4"/>
            <p:cNvSpPr/>
            <p:nvPr/>
          </p:nvSpPr>
          <p:spPr>
            <a:xfrm>
              <a:off x="6529728" y="3115387"/>
              <a:ext cx="31801" cy="31834"/>
            </a:xfrm>
            <a:custGeom>
              <a:rect b="b" l="l" r="r" t="t"/>
              <a:pathLst>
                <a:path extrusionOk="0" h="978" w="977">
                  <a:moveTo>
                    <a:pt x="488" y="1"/>
                  </a:moveTo>
                  <a:cubicBezTo>
                    <a:pt x="244" y="1"/>
                    <a:pt x="0" y="168"/>
                    <a:pt x="36" y="501"/>
                  </a:cubicBezTo>
                  <a:lnTo>
                    <a:pt x="36" y="977"/>
                  </a:lnTo>
                  <a:lnTo>
                    <a:pt x="941" y="977"/>
                  </a:lnTo>
                  <a:lnTo>
                    <a:pt x="941" y="501"/>
                  </a:lnTo>
                  <a:cubicBezTo>
                    <a:pt x="976" y="168"/>
                    <a:pt x="732" y="1"/>
                    <a:pt x="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4"/>
            <p:cNvSpPr/>
            <p:nvPr/>
          </p:nvSpPr>
          <p:spPr>
            <a:xfrm>
              <a:off x="6281267" y="3276644"/>
              <a:ext cx="348838" cy="109335"/>
            </a:xfrm>
            <a:custGeom>
              <a:rect b="b" l="l" r="r" t="t"/>
              <a:pathLst>
                <a:path extrusionOk="0" h="3359" w="10717">
                  <a:moveTo>
                    <a:pt x="0" y="0"/>
                  </a:moveTo>
                  <a:lnTo>
                    <a:pt x="0" y="1572"/>
                  </a:lnTo>
                  <a:lnTo>
                    <a:pt x="4001" y="1572"/>
                  </a:lnTo>
                  <a:lnTo>
                    <a:pt x="4001" y="1953"/>
                  </a:lnTo>
                  <a:cubicBezTo>
                    <a:pt x="4001" y="2382"/>
                    <a:pt x="3668" y="2739"/>
                    <a:pt x="3239" y="2739"/>
                  </a:cubicBezTo>
                  <a:lnTo>
                    <a:pt x="2263" y="2739"/>
                  </a:lnTo>
                  <a:lnTo>
                    <a:pt x="2263" y="3358"/>
                  </a:lnTo>
                  <a:lnTo>
                    <a:pt x="8455" y="3358"/>
                  </a:lnTo>
                  <a:lnTo>
                    <a:pt x="8455" y="2715"/>
                  </a:lnTo>
                  <a:lnTo>
                    <a:pt x="7502" y="2715"/>
                  </a:lnTo>
                  <a:cubicBezTo>
                    <a:pt x="7073" y="2715"/>
                    <a:pt x="6716" y="2382"/>
                    <a:pt x="6740" y="1953"/>
                  </a:cubicBezTo>
                  <a:lnTo>
                    <a:pt x="6740" y="1572"/>
                  </a:lnTo>
                  <a:lnTo>
                    <a:pt x="10717" y="1572"/>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4"/>
            <p:cNvSpPr/>
            <p:nvPr/>
          </p:nvSpPr>
          <p:spPr>
            <a:xfrm>
              <a:off x="6282048" y="3037102"/>
              <a:ext cx="163596" cy="218638"/>
            </a:xfrm>
            <a:custGeom>
              <a:rect b="b" l="l" r="r" t="t"/>
              <a:pathLst>
                <a:path extrusionOk="0" h="6717" w="5026">
                  <a:moveTo>
                    <a:pt x="2527" y="1831"/>
                  </a:moveTo>
                  <a:cubicBezTo>
                    <a:pt x="2809" y="1831"/>
                    <a:pt x="3115" y="1939"/>
                    <a:pt x="3406" y="2192"/>
                  </a:cubicBezTo>
                  <a:cubicBezTo>
                    <a:pt x="3549" y="2311"/>
                    <a:pt x="3620" y="2477"/>
                    <a:pt x="3620" y="2644"/>
                  </a:cubicBezTo>
                  <a:lnTo>
                    <a:pt x="3620" y="3954"/>
                  </a:lnTo>
                  <a:cubicBezTo>
                    <a:pt x="3620" y="4001"/>
                    <a:pt x="3620" y="4073"/>
                    <a:pt x="3596" y="4144"/>
                  </a:cubicBezTo>
                  <a:lnTo>
                    <a:pt x="4073" y="4525"/>
                  </a:lnTo>
                  <a:lnTo>
                    <a:pt x="3692" y="5002"/>
                  </a:lnTo>
                  <a:lnTo>
                    <a:pt x="3311" y="4716"/>
                  </a:lnTo>
                  <a:cubicBezTo>
                    <a:pt x="3115" y="4911"/>
                    <a:pt x="2844" y="5032"/>
                    <a:pt x="2547" y="5032"/>
                  </a:cubicBezTo>
                  <a:cubicBezTo>
                    <a:pt x="2264" y="5032"/>
                    <a:pt x="1957" y="4923"/>
                    <a:pt x="1667" y="4668"/>
                  </a:cubicBezTo>
                  <a:cubicBezTo>
                    <a:pt x="1524" y="4549"/>
                    <a:pt x="1453" y="4383"/>
                    <a:pt x="1453" y="4216"/>
                  </a:cubicBezTo>
                  <a:lnTo>
                    <a:pt x="1453" y="2906"/>
                  </a:lnTo>
                  <a:cubicBezTo>
                    <a:pt x="1453" y="2308"/>
                    <a:pt x="1935" y="1831"/>
                    <a:pt x="2527" y="1831"/>
                  </a:cubicBezTo>
                  <a:close/>
                  <a:moveTo>
                    <a:pt x="0" y="1"/>
                  </a:moveTo>
                  <a:lnTo>
                    <a:pt x="0" y="6716"/>
                  </a:lnTo>
                  <a:lnTo>
                    <a:pt x="5025" y="6716"/>
                  </a:lnTo>
                  <a:lnTo>
                    <a:pt x="5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3" name="Google Shape;11893;p94"/>
          <p:cNvGrpSpPr/>
          <p:nvPr/>
        </p:nvGrpSpPr>
        <p:grpSpPr>
          <a:xfrm>
            <a:off x="4774827" y="4032596"/>
            <a:ext cx="349716" cy="291498"/>
            <a:chOff x="4774321" y="4180482"/>
            <a:chExt cx="348844" cy="290743"/>
          </a:xfrm>
        </p:grpSpPr>
        <p:sp>
          <p:nvSpPr>
            <p:cNvPr id="11894" name="Google Shape;11894;p94"/>
            <p:cNvSpPr/>
            <p:nvPr/>
          </p:nvSpPr>
          <p:spPr>
            <a:xfrm>
              <a:off x="4833433" y="4180482"/>
              <a:ext cx="201354" cy="172059"/>
            </a:xfrm>
            <a:custGeom>
              <a:rect b="b" l="l" r="r" t="t"/>
              <a:pathLst>
                <a:path extrusionOk="0" h="5286" w="6186">
                  <a:moveTo>
                    <a:pt x="2518" y="953"/>
                  </a:moveTo>
                  <a:lnTo>
                    <a:pt x="5495" y="2668"/>
                  </a:lnTo>
                  <a:lnTo>
                    <a:pt x="2518" y="4359"/>
                  </a:lnTo>
                  <a:lnTo>
                    <a:pt x="2518" y="953"/>
                  </a:lnTo>
                  <a:close/>
                  <a:moveTo>
                    <a:pt x="3513" y="1"/>
                  </a:moveTo>
                  <a:cubicBezTo>
                    <a:pt x="1175" y="1"/>
                    <a:pt x="1" y="2842"/>
                    <a:pt x="1661" y="4502"/>
                  </a:cubicBezTo>
                  <a:cubicBezTo>
                    <a:pt x="2202" y="5043"/>
                    <a:pt x="2869" y="5286"/>
                    <a:pt x="3523" y="5286"/>
                  </a:cubicBezTo>
                  <a:cubicBezTo>
                    <a:pt x="4883" y="5286"/>
                    <a:pt x="6186" y="4236"/>
                    <a:pt x="6186" y="2644"/>
                  </a:cubicBezTo>
                  <a:cubicBezTo>
                    <a:pt x="6186" y="1168"/>
                    <a:pt x="4995" y="1"/>
                    <a:pt x="3542" y="1"/>
                  </a:cubicBezTo>
                  <a:cubicBezTo>
                    <a:pt x="3533" y="1"/>
                    <a:pt x="3523"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94"/>
            <p:cNvSpPr/>
            <p:nvPr/>
          </p:nvSpPr>
          <p:spPr>
            <a:xfrm>
              <a:off x="4774321" y="4196009"/>
              <a:ext cx="164345" cy="227134"/>
            </a:xfrm>
            <a:custGeom>
              <a:rect b="b" l="l" r="r" t="t"/>
              <a:pathLst>
                <a:path extrusionOk="0" h="6978" w="5049">
                  <a:moveTo>
                    <a:pt x="0" y="0"/>
                  </a:moveTo>
                  <a:lnTo>
                    <a:pt x="0" y="6287"/>
                  </a:lnTo>
                  <a:lnTo>
                    <a:pt x="3453" y="6287"/>
                  </a:lnTo>
                  <a:cubicBezTo>
                    <a:pt x="4049" y="6287"/>
                    <a:pt x="4620" y="6549"/>
                    <a:pt x="5049" y="6978"/>
                  </a:cubicBezTo>
                  <a:lnTo>
                    <a:pt x="5049" y="5430"/>
                  </a:lnTo>
                  <a:cubicBezTo>
                    <a:pt x="2382" y="5168"/>
                    <a:pt x="1143" y="2001"/>
                    <a:pt x="2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4"/>
            <p:cNvSpPr/>
            <p:nvPr/>
          </p:nvSpPr>
          <p:spPr>
            <a:xfrm>
              <a:off x="4935546" y="4247146"/>
              <a:ext cx="35675" cy="40362"/>
            </a:xfrm>
            <a:custGeom>
              <a:rect b="b" l="l" r="r" t="t"/>
              <a:pathLst>
                <a:path extrusionOk="0" h="1240" w="1096">
                  <a:moveTo>
                    <a:pt x="1" y="1"/>
                  </a:moveTo>
                  <a:lnTo>
                    <a:pt x="1" y="1239"/>
                  </a:lnTo>
                  <a:lnTo>
                    <a:pt x="1096" y="620"/>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4"/>
            <p:cNvSpPr/>
            <p:nvPr/>
          </p:nvSpPr>
          <p:spPr>
            <a:xfrm>
              <a:off x="4775069" y="4420805"/>
              <a:ext cx="164378" cy="50420"/>
            </a:xfrm>
            <a:custGeom>
              <a:rect b="b" l="l" r="r" t="t"/>
              <a:pathLst>
                <a:path extrusionOk="0" h="1549" w="5050">
                  <a:moveTo>
                    <a:pt x="1" y="0"/>
                  </a:moveTo>
                  <a:lnTo>
                    <a:pt x="1" y="1548"/>
                  </a:lnTo>
                  <a:lnTo>
                    <a:pt x="5050" y="1548"/>
                  </a:lnTo>
                  <a:cubicBezTo>
                    <a:pt x="5002" y="691"/>
                    <a:pt x="4311" y="24"/>
                    <a:pt x="3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4"/>
            <p:cNvSpPr/>
            <p:nvPr/>
          </p:nvSpPr>
          <p:spPr>
            <a:xfrm>
              <a:off x="4958787" y="4196009"/>
              <a:ext cx="164378" cy="227134"/>
            </a:xfrm>
            <a:custGeom>
              <a:rect b="b" l="l" r="r" t="t"/>
              <a:pathLst>
                <a:path extrusionOk="0" h="6978" w="5050">
                  <a:moveTo>
                    <a:pt x="2144" y="0"/>
                  </a:moveTo>
                  <a:cubicBezTo>
                    <a:pt x="3907" y="2001"/>
                    <a:pt x="2668" y="5168"/>
                    <a:pt x="1" y="5430"/>
                  </a:cubicBezTo>
                  <a:lnTo>
                    <a:pt x="1" y="6978"/>
                  </a:lnTo>
                  <a:cubicBezTo>
                    <a:pt x="430" y="6549"/>
                    <a:pt x="1001" y="6287"/>
                    <a:pt x="1597" y="6287"/>
                  </a:cubicBezTo>
                  <a:lnTo>
                    <a:pt x="5050" y="6287"/>
                  </a:lnTo>
                  <a:lnTo>
                    <a:pt x="50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4"/>
            <p:cNvSpPr/>
            <p:nvPr/>
          </p:nvSpPr>
          <p:spPr>
            <a:xfrm>
              <a:off x="4958787" y="4420805"/>
              <a:ext cx="164378" cy="50420"/>
            </a:xfrm>
            <a:custGeom>
              <a:rect b="b" l="l" r="r" t="t"/>
              <a:pathLst>
                <a:path extrusionOk="0" h="1549" w="5050">
                  <a:moveTo>
                    <a:pt x="1597" y="0"/>
                  </a:moveTo>
                  <a:cubicBezTo>
                    <a:pt x="739" y="0"/>
                    <a:pt x="25" y="691"/>
                    <a:pt x="1" y="1548"/>
                  </a:cubicBezTo>
                  <a:lnTo>
                    <a:pt x="5050" y="1548"/>
                  </a:lnTo>
                  <a:lnTo>
                    <a:pt x="50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94"/>
          <p:cNvGrpSpPr/>
          <p:nvPr/>
        </p:nvGrpSpPr>
        <p:grpSpPr>
          <a:xfrm>
            <a:off x="5571349" y="2886244"/>
            <a:ext cx="267387" cy="349783"/>
            <a:chOff x="5568857" y="3037102"/>
            <a:chExt cx="266720" cy="348876"/>
          </a:xfrm>
        </p:grpSpPr>
        <p:sp>
          <p:nvSpPr>
            <p:cNvPr id="11901" name="Google Shape;11901;p94"/>
            <p:cNvSpPr/>
            <p:nvPr/>
          </p:nvSpPr>
          <p:spPr>
            <a:xfrm>
              <a:off x="5747171" y="3234002"/>
              <a:ext cx="88406" cy="151976"/>
            </a:xfrm>
            <a:custGeom>
              <a:rect b="b" l="l" r="r" t="t"/>
              <a:pathLst>
                <a:path extrusionOk="0" h="4669" w="2716">
                  <a:moveTo>
                    <a:pt x="0" y="1"/>
                  </a:moveTo>
                  <a:lnTo>
                    <a:pt x="24" y="3549"/>
                  </a:lnTo>
                  <a:lnTo>
                    <a:pt x="1001" y="3073"/>
                  </a:lnTo>
                  <a:lnTo>
                    <a:pt x="1763" y="4668"/>
                  </a:lnTo>
                  <a:lnTo>
                    <a:pt x="2501" y="4311"/>
                  </a:lnTo>
                  <a:lnTo>
                    <a:pt x="1763" y="2715"/>
                  </a:lnTo>
                  <a:lnTo>
                    <a:pt x="2715" y="2263"/>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4"/>
            <p:cNvSpPr/>
            <p:nvPr/>
          </p:nvSpPr>
          <p:spPr>
            <a:xfrm>
              <a:off x="5569638" y="3037884"/>
              <a:ext cx="62821" cy="62822"/>
            </a:xfrm>
            <a:custGeom>
              <a:rect b="b" l="l" r="r" t="t"/>
              <a:pathLst>
                <a:path extrusionOk="0" h="1930" w="1930">
                  <a:moveTo>
                    <a:pt x="1930" y="0"/>
                  </a:moveTo>
                  <a:lnTo>
                    <a:pt x="1" y="1929"/>
                  </a:lnTo>
                  <a:lnTo>
                    <a:pt x="1930" y="1929"/>
                  </a:lnTo>
                  <a:lnTo>
                    <a:pt x="19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4"/>
            <p:cNvSpPr/>
            <p:nvPr/>
          </p:nvSpPr>
          <p:spPr>
            <a:xfrm>
              <a:off x="5568857" y="3037102"/>
              <a:ext cx="219420" cy="292266"/>
            </a:xfrm>
            <a:custGeom>
              <a:rect b="b" l="l" r="r" t="t"/>
              <a:pathLst>
                <a:path extrusionOk="0" h="8979" w="6741">
                  <a:moveTo>
                    <a:pt x="5454" y="4025"/>
                  </a:moveTo>
                  <a:lnTo>
                    <a:pt x="5454" y="4644"/>
                  </a:lnTo>
                  <a:lnTo>
                    <a:pt x="3311" y="4644"/>
                  </a:lnTo>
                  <a:lnTo>
                    <a:pt x="3311" y="4025"/>
                  </a:lnTo>
                  <a:close/>
                  <a:moveTo>
                    <a:pt x="2478" y="3168"/>
                  </a:moveTo>
                  <a:lnTo>
                    <a:pt x="2930" y="3597"/>
                  </a:lnTo>
                  <a:lnTo>
                    <a:pt x="1930" y="4668"/>
                  </a:lnTo>
                  <a:lnTo>
                    <a:pt x="1168" y="3954"/>
                  </a:lnTo>
                  <a:lnTo>
                    <a:pt x="1597" y="3501"/>
                  </a:lnTo>
                  <a:lnTo>
                    <a:pt x="1882" y="3787"/>
                  </a:lnTo>
                  <a:lnTo>
                    <a:pt x="2478" y="3168"/>
                  </a:lnTo>
                  <a:close/>
                  <a:moveTo>
                    <a:pt x="2359" y="5311"/>
                  </a:moveTo>
                  <a:lnTo>
                    <a:pt x="2359" y="5954"/>
                  </a:lnTo>
                  <a:lnTo>
                    <a:pt x="1716" y="5954"/>
                  </a:lnTo>
                  <a:lnTo>
                    <a:pt x="1716" y="5311"/>
                  </a:lnTo>
                  <a:close/>
                  <a:moveTo>
                    <a:pt x="2359" y="6597"/>
                  </a:moveTo>
                  <a:lnTo>
                    <a:pt x="2359" y="7216"/>
                  </a:lnTo>
                  <a:lnTo>
                    <a:pt x="1716" y="7216"/>
                  </a:lnTo>
                  <a:lnTo>
                    <a:pt x="1716" y="6597"/>
                  </a:lnTo>
                  <a:close/>
                  <a:moveTo>
                    <a:pt x="2573" y="1"/>
                  </a:moveTo>
                  <a:lnTo>
                    <a:pt x="2573" y="2573"/>
                  </a:lnTo>
                  <a:lnTo>
                    <a:pt x="1" y="2573"/>
                  </a:lnTo>
                  <a:lnTo>
                    <a:pt x="1" y="8979"/>
                  </a:lnTo>
                  <a:lnTo>
                    <a:pt x="4883" y="8979"/>
                  </a:lnTo>
                  <a:lnTo>
                    <a:pt x="4859" y="7216"/>
                  </a:lnTo>
                  <a:lnTo>
                    <a:pt x="3311" y="7216"/>
                  </a:lnTo>
                  <a:lnTo>
                    <a:pt x="3311" y="6597"/>
                  </a:lnTo>
                  <a:lnTo>
                    <a:pt x="4859" y="6597"/>
                  </a:lnTo>
                  <a:lnTo>
                    <a:pt x="4859" y="5954"/>
                  </a:lnTo>
                  <a:lnTo>
                    <a:pt x="3311" y="5954"/>
                  </a:lnTo>
                  <a:lnTo>
                    <a:pt x="3311" y="5311"/>
                  </a:lnTo>
                  <a:lnTo>
                    <a:pt x="4835" y="5311"/>
                  </a:lnTo>
                  <a:lnTo>
                    <a:pt x="4835" y="4692"/>
                  </a:lnTo>
                  <a:lnTo>
                    <a:pt x="6740" y="6288"/>
                  </a:lnTo>
                  <a:lnTo>
                    <a:pt x="6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4" name="Google Shape;11904;p94"/>
          <p:cNvGrpSpPr/>
          <p:nvPr/>
        </p:nvGrpSpPr>
        <p:grpSpPr>
          <a:xfrm>
            <a:off x="4774827" y="2887027"/>
            <a:ext cx="349710" cy="348999"/>
            <a:chOff x="4774321" y="3037884"/>
            <a:chExt cx="348838" cy="348094"/>
          </a:xfrm>
        </p:grpSpPr>
        <p:sp>
          <p:nvSpPr>
            <p:cNvPr id="11905" name="Google Shape;11905;p94"/>
            <p:cNvSpPr/>
            <p:nvPr/>
          </p:nvSpPr>
          <p:spPr>
            <a:xfrm>
              <a:off x="4909960" y="3144846"/>
              <a:ext cx="29490" cy="30272"/>
            </a:xfrm>
            <a:custGeom>
              <a:rect b="b" l="l" r="r" t="t"/>
              <a:pathLst>
                <a:path extrusionOk="0" h="930" w="906">
                  <a:moveTo>
                    <a:pt x="429" y="1"/>
                  </a:moveTo>
                  <a:cubicBezTo>
                    <a:pt x="191" y="25"/>
                    <a:pt x="1" y="215"/>
                    <a:pt x="1" y="453"/>
                  </a:cubicBezTo>
                  <a:lnTo>
                    <a:pt x="1" y="930"/>
                  </a:lnTo>
                  <a:lnTo>
                    <a:pt x="906" y="930"/>
                  </a:lnTo>
                  <a:lnTo>
                    <a:pt x="906" y="453"/>
                  </a:lnTo>
                  <a:cubicBezTo>
                    <a:pt x="906" y="191"/>
                    <a:pt x="691"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94"/>
            <p:cNvSpPr/>
            <p:nvPr/>
          </p:nvSpPr>
          <p:spPr>
            <a:xfrm>
              <a:off x="4784379" y="3165776"/>
              <a:ext cx="37237" cy="51982"/>
            </a:xfrm>
            <a:custGeom>
              <a:rect b="b" l="l" r="r" t="t"/>
              <a:pathLst>
                <a:path extrusionOk="0" h="1597" w="1144">
                  <a:moveTo>
                    <a:pt x="1144" y="1"/>
                  </a:moveTo>
                  <a:lnTo>
                    <a:pt x="1" y="882"/>
                  </a:lnTo>
                  <a:lnTo>
                    <a:pt x="1144" y="1596"/>
                  </a:lnTo>
                  <a:lnTo>
                    <a:pt x="1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94"/>
            <p:cNvSpPr/>
            <p:nvPr/>
          </p:nvSpPr>
          <p:spPr>
            <a:xfrm>
              <a:off x="5075840" y="3166557"/>
              <a:ext cx="37270" cy="51201"/>
            </a:xfrm>
            <a:custGeom>
              <a:rect b="b" l="l" r="r" t="t"/>
              <a:pathLst>
                <a:path extrusionOk="0" h="1573" w="1145">
                  <a:moveTo>
                    <a:pt x="1" y="1"/>
                  </a:moveTo>
                  <a:lnTo>
                    <a:pt x="1" y="1572"/>
                  </a:lnTo>
                  <a:lnTo>
                    <a:pt x="1144" y="85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94"/>
            <p:cNvSpPr/>
            <p:nvPr/>
          </p:nvSpPr>
          <p:spPr>
            <a:xfrm>
              <a:off x="4841734" y="3037884"/>
              <a:ext cx="213984" cy="258935"/>
            </a:xfrm>
            <a:custGeom>
              <a:rect b="b" l="l" r="r" t="t"/>
              <a:pathLst>
                <a:path extrusionOk="0" h="7955" w="6574">
                  <a:moveTo>
                    <a:pt x="4740" y="1334"/>
                  </a:moveTo>
                  <a:lnTo>
                    <a:pt x="4740" y="1929"/>
                  </a:lnTo>
                  <a:lnTo>
                    <a:pt x="5335" y="1929"/>
                  </a:lnTo>
                  <a:lnTo>
                    <a:pt x="5335" y="2549"/>
                  </a:lnTo>
                  <a:lnTo>
                    <a:pt x="4788" y="2549"/>
                  </a:lnTo>
                  <a:lnTo>
                    <a:pt x="4788" y="3144"/>
                  </a:lnTo>
                  <a:lnTo>
                    <a:pt x="4145" y="3144"/>
                  </a:lnTo>
                  <a:lnTo>
                    <a:pt x="4145" y="2549"/>
                  </a:lnTo>
                  <a:lnTo>
                    <a:pt x="3549" y="2549"/>
                  </a:lnTo>
                  <a:lnTo>
                    <a:pt x="3549" y="1929"/>
                  </a:lnTo>
                  <a:lnTo>
                    <a:pt x="4145" y="1929"/>
                  </a:lnTo>
                  <a:lnTo>
                    <a:pt x="4145" y="1334"/>
                  </a:lnTo>
                  <a:close/>
                  <a:moveTo>
                    <a:pt x="2547" y="2617"/>
                  </a:moveTo>
                  <a:cubicBezTo>
                    <a:pt x="3101" y="2617"/>
                    <a:pt x="3656" y="2992"/>
                    <a:pt x="3621" y="3739"/>
                  </a:cubicBezTo>
                  <a:lnTo>
                    <a:pt x="3621" y="5835"/>
                  </a:lnTo>
                  <a:lnTo>
                    <a:pt x="3002" y="5835"/>
                  </a:lnTo>
                  <a:lnTo>
                    <a:pt x="3002" y="4835"/>
                  </a:lnTo>
                  <a:lnTo>
                    <a:pt x="2097" y="4835"/>
                  </a:lnTo>
                  <a:lnTo>
                    <a:pt x="2097" y="5835"/>
                  </a:lnTo>
                  <a:lnTo>
                    <a:pt x="1477" y="5835"/>
                  </a:lnTo>
                  <a:lnTo>
                    <a:pt x="1477" y="3763"/>
                  </a:lnTo>
                  <a:cubicBezTo>
                    <a:pt x="1430" y="2998"/>
                    <a:pt x="1988" y="2617"/>
                    <a:pt x="2547" y="2617"/>
                  </a:cubicBezTo>
                  <a:close/>
                  <a:moveTo>
                    <a:pt x="1" y="0"/>
                  </a:moveTo>
                  <a:lnTo>
                    <a:pt x="1" y="5930"/>
                  </a:lnTo>
                  <a:lnTo>
                    <a:pt x="3287" y="7954"/>
                  </a:lnTo>
                  <a:lnTo>
                    <a:pt x="6574" y="5930"/>
                  </a:lnTo>
                  <a:lnTo>
                    <a:pt x="657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4"/>
            <p:cNvSpPr/>
            <p:nvPr/>
          </p:nvSpPr>
          <p:spPr>
            <a:xfrm>
              <a:off x="4774321" y="3212291"/>
              <a:ext cx="348838" cy="173687"/>
            </a:xfrm>
            <a:custGeom>
              <a:rect b="b" l="l" r="r" t="t"/>
              <a:pathLst>
                <a:path extrusionOk="0" h="5336" w="10717">
                  <a:moveTo>
                    <a:pt x="0" y="1"/>
                  </a:moveTo>
                  <a:lnTo>
                    <a:pt x="0" y="5335"/>
                  </a:lnTo>
                  <a:lnTo>
                    <a:pt x="10717" y="5335"/>
                  </a:lnTo>
                  <a:lnTo>
                    <a:pt x="10717" y="1"/>
                  </a:lnTo>
                  <a:lnTo>
                    <a:pt x="5358" y="3311"/>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0" name="Google Shape;11910;p94"/>
          <p:cNvGrpSpPr/>
          <p:nvPr/>
        </p:nvGrpSpPr>
        <p:grpSpPr>
          <a:xfrm>
            <a:off x="4019454" y="2887027"/>
            <a:ext cx="349710" cy="349002"/>
            <a:chOff x="4020831" y="3037884"/>
            <a:chExt cx="348838" cy="348097"/>
          </a:xfrm>
        </p:grpSpPr>
        <p:sp>
          <p:nvSpPr>
            <p:cNvPr id="11911" name="Google Shape;11911;p94"/>
            <p:cNvSpPr/>
            <p:nvPr/>
          </p:nvSpPr>
          <p:spPr>
            <a:xfrm>
              <a:off x="4127794" y="3037884"/>
              <a:ext cx="136482" cy="182964"/>
            </a:xfrm>
            <a:custGeom>
              <a:rect b="b" l="l" r="r" t="t"/>
              <a:pathLst>
                <a:path extrusionOk="0" h="5621" w="4193">
                  <a:moveTo>
                    <a:pt x="2065" y="721"/>
                  </a:moveTo>
                  <a:cubicBezTo>
                    <a:pt x="2763" y="721"/>
                    <a:pt x="3430" y="1265"/>
                    <a:pt x="3430" y="2072"/>
                  </a:cubicBezTo>
                  <a:cubicBezTo>
                    <a:pt x="3430" y="2834"/>
                    <a:pt x="2835" y="3430"/>
                    <a:pt x="2073" y="3430"/>
                  </a:cubicBezTo>
                  <a:cubicBezTo>
                    <a:pt x="882" y="3430"/>
                    <a:pt x="263" y="1977"/>
                    <a:pt x="1120" y="1120"/>
                  </a:cubicBezTo>
                  <a:cubicBezTo>
                    <a:pt x="1396" y="844"/>
                    <a:pt x="1734" y="721"/>
                    <a:pt x="2065" y="721"/>
                  </a:cubicBezTo>
                  <a:close/>
                  <a:moveTo>
                    <a:pt x="2073" y="0"/>
                  </a:moveTo>
                  <a:cubicBezTo>
                    <a:pt x="930" y="0"/>
                    <a:pt x="1" y="929"/>
                    <a:pt x="1" y="2072"/>
                  </a:cubicBezTo>
                  <a:cubicBezTo>
                    <a:pt x="1" y="2715"/>
                    <a:pt x="334" y="3239"/>
                    <a:pt x="739" y="3787"/>
                  </a:cubicBezTo>
                  <a:lnTo>
                    <a:pt x="2097" y="5621"/>
                  </a:lnTo>
                  <a:cubicBezTo>
                    <a:pt x="2120" y="5573"/>
                    <a:pt x="2168" y="5549"/>
                    <a:pt x="2192" y="5502"/>
                  </a:cubicBezTo>
                  <a:cubicBezTo>
                    <a:pt x="2216" y="5454"/>
                    <a:pt x="2311" y="5335"/>
                    <a:pt x="2358" y="5263"/>
                  </a:cubicBezTo>
                  <a:lnTo>
                    <a:pt x="3430" y="3787"/>
                  </a:lnTo>
                  <a:cubicBezTo>
                    <a:pt x="3835" y="3239"/>
                    <a:pt x="4192" y="2715"/>
                    <a:pt x="4192" y="2072"/>
                  </a:cubicBezTo>
                  <a:lnTo>
                    <a:pt x="4168" y="2072"/>
                  </a:lnTo>
                  <a:cubicBezTo>
                    <a:pt x="4168" y="929"/>
                    <a:pt x="3240" y="0"/>
                    <a:pt x="2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4"/>
            <p:cNvSpPr/>
            <p:nvPr/>
          </p:nvSpPr>
          <p:spPr>
            <a:xfrm>
              <a:off x="4135541" y="3229347"/>
              <a:ext cx="118645" cy="42087"/>
            </a:xfrm>
            <a:custGeom>
              <a:rect b="b" l="l" r="r" t="t"/>
              <a:pathLst>
                <a:path extrusionOk="0" h="1293" w="3645">
                  <a:moveTo>
                    <a:pt x="1239" y="1"/>
                  </a:moveTo>
                  <a:cubicBezTo>
                    <a:pt x="954" y="48"/>
                    <a:pt x="692" y="120"/>
                    <a:pt x="453" y="239"/>
                  </a:cubicBezTo>
                  <a:cubicBezTo>
                    <a:pt x="168" y="358"/>
                    <a:pt x="1" y="501"/>
                    <a:pt x="1" y="644"/>
                  </a:cubicBezTo>
                  <a:lnTo>
                    <a:pt x="25" y="644"/>
                  </a:lnTo>
                  <a:cubicBezTo>
                    <a:pt x="25" y="763"/>
                    <a:pt x="192" y="906"/>
                    <a:pt x="453" y="1025"/>
                  </a:cubicBezTo>
                  <a:cubicBezTo>
                    <a:pt x="894" y="1203"/>
                    <a:pt x="1358" y="1293"/>
                    <a:pt x="1826" y="1293"/>
                  </a:cubicBezTo>
                  <a:cubicBezTo>
                    <a:pt x="2293" y="1293"/>
                    <a:pt x="2763" y="1203"/>
                    <a:pt x="3216" y="1025"/>
                  </a:cubicBezTo>
                  <a:cubicBezTo>
                    <a:pt x="3478" y="906"/>
                    <a:pt x="3645" y="763"/>
                    <a:pt x="3645" y="644"/>
                  </a:cubicBezTo>
                  <a:cubicBezTo>
                    <a:pt x="3645" y="501"/>
                    <a:pt x="3478" y="358"/>
                    <a:pt x="3216" y="239"/>
                  </a:cubicBezTo>
                  <a:cubicBezTo>
                    <a:pt x="2954" y="120"/>
                    <a:pt x="2692" y="48"/>
                    <a:pt x="2430" y="24"/>
                  </a:cubicBezTo>
                  <a:cubicBezTo>
                    <a:pt x="2311" y="167"/>
                    <a:pt x="2192" y="310"/>
                    <a:pt x="2073" y="477"/>
                  </a:cubicBezTo>
                  <a:lnTo>
                    <a:pt x="1835" y="810"/>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4"/>
            <p:cNvSpPr/>
            <p:nvPr/>
          </p:nvSpPr>
          <p:spPr>
            <a:xfrm>
              <a:off x="4171217" y="3082055"/>
              <a:ext cx="47328" cy="47328"/>
            </a:xfrm>
            <a:custGeom>
              <a:rect b="b" l="l" r="r" t="t"/>
              <a:pathLst>
                <a:path extrusionOk="0" h="1454" w="1454">
                  <a:moveTo>
                    <a:pt x="739" y="1"/>
                  </a:moveTo>
                  <a:cubicBezTo>
                    <a:pt x="334" y="1"/>
                    <a:pt x="0" y="310"/>
                    <a:pt x="0" y="715"/>
                  </a:cubicBezTo>
                  <a:cubicBezTo>
                    <a:pt x="0" y="1120"/>
                    <a:pt x="334" y="1454"/>
                    <a:pt x="739" y="1454"/>
                  </a:cubicBezTo>
                  <a:cubicBezTo>
                    <a:pt x="1144" y="1454"/>
                    <a:pt x="1453" y="1120"/>
                    <a:pt x="1453" y="715"/>
                  </a:cubicBezTo>
                  <a:cubicBezTo>
                    <a:pt x="1453" y="310"/>
                    <a:pt x="1144"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94"/>
            <p:cNvSpPr/>
            <p:nvPr/>
          </p:nvSpPr>
          <p:spPr>
            <a:xfrm>
              <a:off x="4020831" y="3339434"/>
              <a:ext cx="348838" cy="46546"/>
            </a:xfrm>
            <a:custGeom>
              <a:rect b="b" l="l" r="r" t="t"/>
              <a:pathLst>
                <a:path extrusionOk="0" h="1430" w="10717">
                  <a:moveTo>
                    <a:pt x="0" y="0"/>
                  </a:moveTo>
                  <a:lnTo>
                    <a:pt x="0" y="405"/>
                  </a:lnTo>
                  <a:cubicBezTo>
                    <a:pt x="0" y="977"/>
                    <a:pt x="453" y="1429"/>
                    <a:pt x="1024" y="1429"/>
                  </a:cubicBezTo>
                  <a:lnTo>
                    <a:pt x="9693" y="1429"/>
                  </a:lnTo>
                  <a:cubicBezTo>
                    <a:pt x="10241" y="1429"/>
                    <a:pt x="10717" y="977"/>
                    <a:pt x="10717" y="405"/>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94"/>
            <p:cNvSpPr/>
            <p:nvPr/>
          </p:nvSpPr>
          <p:spPr>
            <a:xfrm>
              <a:off x="4041762" y="3141753"/>
              <a:ext cx="306979" cy="177560"/>
            </a:xfrm>
            <a:custGeom>
              <a:rect b="b" l="l" r="r" t="t"/>
              <a:pathLst>
                <a:path extrusionOk="0" h="5455" w="9431">
                  <a:moveTo>
                    <a:pt x="7169" y="1"/>
                  </a:moveTo>
                  <a:cubicBezTo>
                    <a:pt x="7169" y="1"/>
                    <a:pt x="6788" y="667"/>
                    <a:pt x="6573" y="977"/>
                  </a:cubicBezTo>
                  <a:lnTo>
                    <a:pt x="5716" y="2144"/>
                  </a:lnTo>
                  <a:cubicBezTo>
                    <a:pt x="5930" y="2192"/>
                    <a:pt x="6145" y="2239"/>
                    <a:pt x="6359" y="2334"/>
                  </a:cubicBezTo>
                  <a:cubicBezTo>
                    <a:pt x="6883" y="2573"/>
                    <a:pt x="7169" y="2930"/>
                    <a:pt x="7169" y="3311"/>
                  </a:cubicBezTo>
                  <a:cubicBezTo>
                    <a:pt x="7169" y="3692"/>
                    <a:pt x="6859" y="4049"/>
                    <a:pt x="6359" y="4287"/>
                  </a:cubicBezTo>
                  <a:cubicBezTo>
                    <a:pt x="5823" y="4490"/>
                    <a:pt x="5263" y="4591"/>
                    <a:pt x="4707" y="4591"/>
                  </a:cubicBezTo>
                  <a:cubicBezTo>
                    <a:pt x="4150" y="4591"/>
                    <a:pt x="3596" y="4490"/>
                    <a:pt x="3073" y="4287"/>
                  </a:cubicBezTo>
                  <a:cubicBezTo>
                    <a:pt x="2549" y="4049"/>
                    <a:pt x="2263" y="3692"/>
                    <a:pt x="2263" y="3311"/>
                  </a:cubicBezTo>
                  <a:cubicBezTo>
                    <a:pt x="2263" y="2930"/>
                    <a:pt x="2572" y="2573"/>
                    <a:pt x="3073" y="2334"/>
                  </a:cubicBezTo>
                  <a:cubicBezTo>
                    <a:pt x="3287" y="2239"/>
                    <a:pt x="3501" y="2192"/>
                    <a:pt x="3716" y="2144"/>
                  </a:cubicBezTo>
                  <a:lnTo>
                    <a:pt x="2858" y="977"/>
                  </a:lnTo>
                  <a:cubicBezTo>
                    <a:pt x="2644" y="667"/>
                    <a:pt x="2430" y="358"/>
                    <a:pt x="2263" y="24"/>
                  </a:cubicBezTo>
                  <a:lnTo>
                    <a:pt x="0" y="24"/>
                  </a:lnTo>
                  <a:lnTo>
                    <a:pt x="0" y="5454"/>
                  </a:lnTo>
                  <a:lnTo>
                    <a:pt x="9431" y="5454"/>
                  </a:lnTo>
                  <a:lnTo>
                    <a:pt x="94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6" name="Google Shape;11916;p94"/>
          <p:cNvGrpSpPr/>
          <p:nvPr/>
        </p:nvGrpSpPr>
        <p:grpSpPr>
          <a:xfrm>
            <a:off x="6322839" y="3444277"/>
            <a:ext cx="275898" cy="349749"/>
            <a:chOff x="6318473" y="3593689"/>
            <a:chExt cx="275210" cy="348842"/>
          </a:xfrm>
        </p:grpSpPr>
        <p:sp>
          <p:nvSpPr>
            <p:cNvPr id="11917" name="Google Shape;11917;p94"/>
            <p:cNvSpPr/>
            <p:nvPr/>
          </p:nvSpPr>
          <p:spPr>
            <a:xfrm>
              <a:off x="6318473" y="3593689"/>
              <a:ext cx="275210" cy="128703"/>
            </a:xfrm>
            <a:custGeom>
              <a:rect b="b" l="l" r="r" t="t"/>
              <a:pathLst>
                <a:path extrusionOk="0" h="3954" w="8455">
                  <a:moveTo>
                    <a:pt x="4525" y="929"/>
                  </a:moveTo>
                  <a:lnTo>
                    <a:pt x="4525" y="1572"/>
                  </a:lnTo>
                  <a:lnTo>
                    <a:pt x="3906" y="1572"/>
                  </a:lnTo>
                  <a:lnTo>
                    <a:pt x="3906" y="929"/>
                  </a:lnTo>
                  <a:close/>
                  <a:moveTo>
                    <a:pt x="4216" y="0"/>
                  </a:moveTo>
                  <a:cubicBezTo>
                    <a:pt x="2001" y="0"/>
                    <a:pt x="143" y="1715"/>
                    <a:pt x="1" y="3954"/>
                  </a:cubicBezTo>
                  <a:lnTo>
                    <a:pt x="1882" y="3954"/>
                  </a:lnTo>
                  <a:cubicBezTo>
                    <a:pt x="2084" y="2596"/>
                    <a:pt x="3156" y="1917"/>
                    <a:pt x="4228" y="1917"/>
                  </a:cubicBezTo>
                  <a:cubicBezTo>
                    <a:pt x="5299" y="1917"/>
                    <a:pt x="6371" y="2596"/>
                    <a:pt x="6573" y="3954"/>
                  </a:cubicBezTo>
                  <a:lnTo>
                    <a:pt x="8455" y="3954"/>
                  </a:lnTo>
                  <a:cubicBezTo>
                    <a:pt x="8312" y="1715"/>
                    <a:pt x="6454" y="0"/>
                    <a:pt x="4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4"/>
            <p:cNvSpPr/>
            <p:nvPr/>
          </p:nvSpPr>
          <p:spPr>
            <a:xfrm>
              <a:off x="6440962" y="3717707"/>
              <a:ext cx="29490" cy="29490"/>
            </a:xfrm>
            <a:custGeom>
              <a:rect b="b" l="l" r="r" t="t"/>
              <a:pathLst>
                <a:path extrusionOk="0" h="906" w="906">
                  <a:moveTo>
                    <a:pt x="453" y="1"/>
                  </a:moveTo>
                  <a:cubicBezTo>
                    <a:pt x="215" y="1"/>
                    <a:pt x="0" y="191"/>
                    <a:pt x="0" y="453"/>
                  </a:cubicBezTo>
                  <a:cubicBezTo>
                    <a:pt x="0" y="691"/>
                    <a:pt x="215" y="906"/>
                    <a:pt x="453" y="906"/>
                  </a:cubicBezTo>
                  <a:cubicBezTo>
                    <a:pt x="715" y="906"/>
                    <a:pt x="905" y="691"/>
                    <a:pt x="905" y="453"/>
                  </a:cubicBezTo>
                  <a:cubicBezTo>
                    <a:pt x="905" y="191"/>
                    <a:pt x="715"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4"/>
            <p:cNvSpPr/>
            <p:nvPr/>
          </p:nvSpPr>
          <p:spPr>
            <a:xfrm>
              <a:off x="6319254" y="3742511"/>
              <a:ext cx="274429" cy="200020"/>
            </a:xfrm>
            <a:custGeom>
              <a:rect b="b" l="l" r="r" t="t"/>
              <a:pathLst>
                <a:path extrusionOk="0" h="6145" w="8431">
                  <a:moveTo>
                    <a:pt x="0" y="1"/>
                  </a:moveTo>
                  <a:cubicBezTo>
                    <a:pt x="119" y="1715"/>
                    <a:pt x="1239" y="3168"/>
                    <a:pt x="2858" y="3716"/>
                  </a:cubicBezTo>
                  <a:lnTo>
                    <a:pt x="2858" y="4764"/>
                  </a:lnTo>
                  <a:cubicBezTo>
                    <a:pt x="2858" y="5168"/>
                    <a:pt x="2525" y="5526"/>
                    <a:pt x="2096" y="5526"/>
                  </a:cubicBezTo>
                  <a:lnTo>
                    <a:pt x="1096" y="5526"/>
                  </a:lnTo>
                  <a:lnTo>
                    <a:pt x="1096" y="6145"/>
                  </a:lnTo>
                  <a:lnTo>
                    <a:pt x="7288" y="6145"/>
                  </a:lnTo>
                  <a:lnTo>
                    <a:pt x="7288" y="5526"/>
                  </a:lnTo>
                  <a:lnTo>
                    <a:pt x="6335" y="5526"/>
                  </a:lnTo>
                  <a:cubicBezTo>
                    <a:pt x="5906" y="5526"/>
                    <a:pt x="5549" y="5168"/>
                    <a:pt x="5549" y="4740"/>
                  </a:cubicBezTo>
                  <a:lnTo>
                    <a:pt x="5549" y="4740"/>
                  </a:lnTo>
                  <a:lnTo>
                    <a:pt x="5573" y="4764"/>
                  </a:lnTo>
                  <a:lnTo>
                    <a:pt x="5573" y="3716"/>
                  </a:lnTo>
                  <a:cubicBezTo>
                    <a:pt x="7169" y="3168"/>
                    <a:pt x="8312" y="1715"/>
                    <a:pt x="8431" y="1"/>
                  </a:cubicBezTo>
                  <a:lnTo>
                    <a:pt x="6549" y="1"/>
                  </a:lnTo>
                  <a:cubicBezTo>
                    <a:pt x="6323" y="1322"/>
                    <a:pt x="5263" y="1983"/>
                    <a:pt x="4204" y="1983"/>
                  </a:cubicBezTo>
                  <a:cubicBezTo>
                    <a:pt x="3144" y="1983"/>
                    <a:pt x="2084" y="1322"/>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4"/>
            <p:cNvSpPr/>
            <p:nvPr/>
          </p:nvSpPr>
          <p:spPr>
            <a:xfrm>
              <a:off x="6379701" y="3675847"/>
              <a:ext cx="133390" cy="113534"/>
            </a:xfrm>
            <a:custGeom>
              <a:rect b="b" l="l" r="r" t="t"/>
              <a:pathLst>
                <a:path extrusionOk="0" h="3488" w="4098">
                  <a:moveTo>
                    <a:pt x="2344" y="651"/>
                  </a:moveTo>
                  <a:cubicBezTo>
                    <a:pt x="2901" y="651"/>
                    <a:pt x="3430" y="1081"/>
                    <a:pt x="3430" y="1739"/>
                  </a:cubicBezTo>
                  <a:cubicBezTo>
                    <a:pt x="3430" y="2335"/>
                    <a:pt x="2930" y="2811"/>
                    <a:pt x="2335" y="2811"/>
                  </a:cubicBezTo>
                  <a:cubicBezTo>
                    <a:pt x="1382" y="2811"/>
                    <a:pt x="906" y="1644"/>
                    <a:pt x="1573" y="977"/>
                  </a:cubicBezTo>
                  <a:cubicBezTo>
                    <a:pt x="1798" y="752"/>
                    <a:pt x="2074" y="651"/>
                    <a:pt x="2344" y="651"/>
                  </a:cubicBezTo>
                  <a:close/>
                  <a:moveTo>
                    <a:pt x="2335" y="1"/>
                  </a:moveTo>
                  <a:cubicBezTo>
                    <a:pt x="787" y="1"/>
                    <a:pt x="1" y="1882"/>
                    <a:pt x="1096" y="2978"/>
                  </a:cubicBezTo>
                  <a:cubicBezTo>
                    <a:pt x="1457" y="3330"/>
                    <a:pt x="1896" y="3488"/>
                    <a:pt x="2326" y="3488"/>
                  </a:cubicBezTo>
                  <a:cubicBezTo>
                    <a:pt x="3232" y="3488"/>
                    <a:pt x="4097" y="2789"/>
                    <a:pt x="4097" y="1739"/>
                  </a:cubicBezTo>
                  <a:cubicBezTo>
                    <a:pt x="4097" y="763"/>
                    <a:pt x="3311"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94"/>
          <p:cNvGrpSpPr/>
          <p:nvPr/>
        </p:nvGrpSpPr>
        <p:grpSpPr>
          <a:xfrm>
            <a:off x="7041664" y="3445061"/>
            <a:ext cx="348960" cy="348967"/>
            <a:chOff x="7035505" y="3594470"/>
            <a:chExt cx="348090" cy="348062"/>
          </a:xfrm>
        </p:grpSpPr>
        <p:sp>
          <p:nvSpPr>
            <p:cNvPr id="11922" name="Google Shape;11922;p94"/>
            <p:cNvSpPr/>
            <p:nvPr/>
          </p:nvSpPr>
          <p:spPr>
            <a:xfrm>
              <a:off x="7116915" y="3731671"/>
              <a:ext cx="182182" cy="57386"/>
            </a:xfrm>
            <a:custGeom>
              <a:rect b="b" l="l" r="r" t="t"/>
              <a:pathLst>
                <a:path extrusionOk="0" h="1763" w="5597">
                  <a:moveTo>
                    <a:pt x="1" y="0"/>
                  </a:moveTo>
                  <a:lnTo>
                    <a:pt x="1" y="1763"/>
                  </a:lnTo>
                  <a:lnTo>
                    <a:pt x="3192" y="1763"/>
                  </a:lnTo>
                  <a:lnTo>
                    <a:pt x="3168" y="524"/>
                  </a:lnTo>
                  <a:lnTo>
                    <a:pt x="4668" y="1763"/>
                  </a:lnTo>
                  <a:lnTo>
                    <a:pt x="5597" y="1763"/>
                  </a:lnTo>
                  <a:lnTo>
                    <a:pt x="559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4"/>
            <p:cNvSpPr/>
            <p:nvPr/>
          </p:nvSpPr>
          <p:spPr>
            <a:xfrm>
              <a:off x="7240934" y="3792899"/>
              <a:ext cx="87625" cy="149632"/>
            </a:xfrm>
            <a:custGeom>
              <a:rect b="b" l="l" r="r" t="t"/>
              <a:pathLst>
                <a:path extrusionOk="0" h="4597" w="2692">
                  <a:moveTo>
                    <a:pt x="1" y="1"/>
                  </a:moveTo>
                  <a:lnTo>
                    <a:pt x="48" y="3478"/>
                  </a:lnTo>
                  <a:lnTo>
                    <a:pt x="1001" y="3025"/>
                  </a:lnTo>
                  <a:lnTo>
                    <a:pt x="1739" y="4597"/>
                  </a:lnTo>
                  <a:lnTo>
                    <a:pt x="2478" y="4240"/>
                  </a:lnTo>
                  <a:lnTo>
                    <a:pt x="1739" y="2668"/>
                  </a:lnTo>
                  <a:lnTo>
                    <a:pt x="2692" y="2215"/>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4"/>
            <p:cNvSpPr/>
            <p:nvPr/>
          </p:nvSpPr>
          <p:spPr>
            <a:xfrm>
              <a:off x="7035505" y="3594470"/>
              <a:ext cx="348090" cy="176746"/>
            </a:xfrm>
            <a:custGeom>
              <a:rect b="b" l="l" r="r" t="t"/>
              <a:pathLst>
                <a:path extrusionOk="0" h="5430" w="10694">
                  <a:moveTo>
                    <a:pt x="5359" y="0"/>
                  </a:moveTo>
                  <a:lnTo>
                    <a:pt x="1" y="2286"/>
                  </a:lnTo>
                  <a:lnTo>
                    <a:pt x="1" y="2763"/>
                  </a:lnTo>
                  <a:lnTo>
                    <a:pt x="1906" y="3596"/>
                  </a:lnTo>
                  <a:lnTo>
                    <a:pt x="8765" y="3596"/>
                  </a:lnTo>
                  <a:lnTo>
                    <a:pt x="9289" y="3382"/>
                  </a:lnTo>
                  <a:lnTo>
                    <a:pt x="9289" y="5430"/>
                  </a:lnTo>
                  <a:lnTo>
                    <a:pt x="9908" y="5430"/>
                  </a:lnTo>
                  <a:lnTo>
                    <a:pt x="9908" y="3120"/>
                  </a:lnTo>
                  <a:lnTo>
                    <a:pt x="10694" y="2786"/>
                  </a:lnTo>
                  <a:lnTo>
                    <a:pt x="10694" y="2310"/>
                  </a:lnTo>
                  <a:lnTo>
                    <a:pt x="5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5" name="Google Shape;11925;p94"/>
          <p:cNvGrpSpPr/>
          <p:nvPr/>
        </p:nvGrpSpPr>
        <p:grpSpPr>
          <a:xfrm>
            <a:off x="7797037" y="3445061"/>
            <a:ext cx="349743" cy="348968"/>
            <a:chOff x="7788994" y="3594470"/>
            <a:chExt cx="348871" cy="348063"/>
          </a:xfrm>
        </p:grpSpPr>
        <p:sp>
          <p:nvSpPr>
            <p:cNvPr id="11926" name="Google Shape;11926;p94"/>
            <p:cNvSpPr/>
            <p:nvPr/>
          </p:nvSpPr>
          <p:spPr>
            <a:xfrm>
              <a:off x="7788994" y="3833230"/>
              <a:ext cx="348871" cy="109303"/>
            </a:xfrm>
            <a:custGeom>
              <a:rect b="b" l="l" r="r" t="t"/>
              <a:pathLst>
                <a:path extrusionOk="0" h="3358" w="10718">
                  <a:moveTo>
                    <a:pt x="1" y="0"/>
                  </a:moveTo>
                  <a:lnTo>
                    <a:pt x="1" y="1596"/>
                  </a:lnTo>
                  <a:lnTo>
                    <a:pt x="4001" y="1596"/>
                  </a:lnTo>
                  <a:lnTo>
                    <a:pt x="4001" y="1953"/>
                  </a:lnTo>
                  <a:cubicBezTo>
                    <a:pt x="4001" y="2381"/>
                    <a:pt x="3644" y="2739"/>
                    <a:pt x="3216" y="2739"/>
                  </a:cubicBezTo>
                  <a:lnTo>
                    <a:pt x="2263" y="2739"/>
                  </a:lnTo>
                  <a:lnTo>
                    <a:pt x="2263" y="3358"/>
                  </a:lnTo>
                  <a:lnTo>
                    <a:pt x="8455" y="3358"/>
                  </a:lnTo>
                  <a:lnTo>
                    <a:pt x="8455" y="2739"/>
                  </a:lnTo>
                  <a:lnTo>
                    <a:pt x="7478" y="2739"/>
                  </a:lnTo>
                  <a:cubicBezTo>
                    <a:pt x="7074" y="2739"/>
                    <a:pt x="6716" y="2381"/>
                    <a:pt x="6716" y="1953"/>
                  </a:cubicBezTo>
                  <a:lnTo>
                    <a:pt x="6716" y="1596"/>
                  </a:lnTo>
                  <a:lnTo>
                    <a:pt x="10717" y="159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4"/>
            <p:cNvSpPr/>
            <p:nvPr/>
          </p:nvSpPr>
          <p:spPr>
            <a:xfrm>
              <a:off x="7852566" y="3651043"/>
              <a:ext cx="101589" cy="70568"/>
            </a:xfrm>
            <a:custGeom>
              <a:rect b="b" l="l" r="r" t="t"/>
              <a:pathLst>
                <a:path extrusionOk="0" h="2168" w="3121">
                  <a:moveTo>
                    <a:pt x="1858" y="286"/>
                  </a:moveTo>
                  <a:lnTo>
                    <a:pt x="1858" y="787"/>
                  </a:lnTo>
                  <a:lnTo>
                    <a:pt x="2358" y="787"/>
                  </a:lnTo>
                  <a:lnTo>
                    <a:pt x="2358" y="1406"/>
                  </a:lnTo>
                  <a:lnTo>
                    <a:pt x="1858" y="1406"/>
                  </a:lnTo>
                  <a:lnTo>
                    <a:pt x="1858" y="1906"/>
                  </a:lnTo>
                  <a:lnTo>
                    <a:pt x="1239" y="1906"/>
                  </a:lnTo>
                  <a:lnTo>
                    <a:pt x="1239" y="1406"/>
                  </a:lnTo>
                  <a:lnTo>
                    <a:pt x="739" y="1406"/>
                  </a:lnTo>
                  <a:lnTo>
                    <a:pt x="739" y="787"/>
                  </a:lnTo>
                  <a:lnTo>
                    <a:pt x="1239" y="787"/>
                  </a:lnTo>
                  <a:lnTo>
                    <a:pt x="1239" y="286"/>
                  </a:lnTo>
                  <a:close/>
                  <a:moveTo>
                    <a:pt x="24" y="1"/>
                  </a:moveTo>
                  <a:lnTo>
                    <a:pt x="0" y="2168"/>
                  </a:lnTo>
                  <a:lnTo>
                    <a:pt x="3120" y="2168"/>
                  </a:lnTo>
                  <a:lnTo>
                    <a:pt x="31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4"/>
            <p:cNvSpPr/>
            <p:nvPr/>
          </p:nvSpPr>
          <p:spPr>
            <a:xfrm>
              <a:off x="7853348" y="3741730"/>
              <a:ext cx="100807" cy="71350"/>
            </a:xfrm>
            <a:custGeom>
              <a:rect b="b" l="l" r="r" t="t"/>
              <a:pathLst>
                <a:path extrusionOk="0" h="2192" w="3097">
                  <a:moveTo>
                    <a:pt x="2334" y="763"/>
                  </a:moveTo>
                  <a:lnTo>
                    <a:pt x="2334" y="1382"/>
                  </a:lnTo>
                  <a:lnTo>
                    <a:pt x="715" y="1382"/>
                  </a:lnTo>
                  <a:lnTo>
                    <a:pt x="715" y="763"/>
                  </a:lnTo>
                  <a:close/>
                  <a:moveTo>
                    <a:pt x="0" y="1"/>
                  </a:moveTo>
                  <a:lnTo>
                    <a:pt x="0" y="2192"/>
                  </a:lnTo>
                  <a:lnTo>
                    <a:pt x="3096" y="2192"/>
                  </a:lnTo>
                  <a:lnTo>
                    <a:pt x="3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94"/>
            <p:cNvSpPr/>
            <p:nvPr/>
          </p:nvSpPr>
          <p:spPr>
            <a:xfrm>
              <a:off x="7973493" y="3651043"/>
              <a:ext cx="100807" cy="70568"/>
            </a:xfrm>
            <a:custGeom>
              <a:rect b="b" l="l" r="r" t="t"/>
              <a:pathLst>
                <a:path extrusionOk="0" h="2168" w="3097">
                  <a:moveTo>
                    <a:pt x="1906" y="263"/>
                  </a:moveTo>
                  <a:lnTo>
                    <a:pt x="2358" y="715"/>
                  </a:lnTo>
                  <a:lnTo>
                    <a:pt x="2001" y="1072"/>
                  </a:lnTo>
                  <a:lnTo>
                    <a:pt x="2358" y="1430"/>
                  </a:lnTo>
                  <a:lnTo>
                    <a:pt x="1906" y="1882"/>
                  </a:lnTo>
                  <a:lnTo>
                    <a:pt x="1548" y="1525"/>
                  </a:lnTo>
                  <a:lnTo>
                    <a:pt x="1191" y="1882"/>
                  </a:lnTo>
                  <a:lnTo>
                    <a:pt x="763" y="1430"/>
                  </a:lnTo>
                  <a:lnTo>
                    <a:pt x="1120" y="1072"/>
                  </a:lnTo>
                  <a:lnTo>
                    <a:pt x="763" y="715"/>
                  </a:lnTo>
                  <a:lnTo>
                    <a:pt x="1191" y="263"/>
                  </a:lnTo>
                  <a:lnTo>
                    <a:pt x="1548" y="620"/>
                  </a:lnTo>
                  <a:lnTo>
                    <a:pt x="1906" y="263"/>
                  </a:lnTo>
                  <a:close/>
                  <a:moveTo>
                    <a:pt x="1" y="1"/>
                  </a:moveTo>
                  <a:lnTo>
                    <a:pt x="1" y="2168"/>
                  </a:lnTo>
                  <a:lnTo>
                    <a:pt x="3096" y="2168"/>
                  </a:lnTo>
                  <a:lnTo>
                    <a:pt x="3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4"/>
            <p:cNvSpPr/>
            <p:nvPr/>
          </p:nvSpPr>
          <p:spPr>
            <a:xfrm>
              <a:off x="7973493" y="3741730"/>
              <a:ext cx="100807" cy="71350"/>
            </a:xfrm>
            <a:custGeom>
              <a:rect b="b" l="l" r="r" t="t"/>
              <a:pathLst>
                <a:path extrusionOk="0" h="2192" w="3097">
                  <a:moveTo>
                    <a:pt x="1906" y="287"/>
                  </a:moveTo>
                  <a:lnTo>
                    <a:pt x="2334" y="739"/>
                  </a:lnTo>
                  <a:lnTo>
                    <a:pt x="1191" y="1906"/>
                  </a:lnTo>
                  <a:lnTo>
                    <a:pt x="739" y="1454"/>
                  </a:lnTo>
                  <a:lnTo>
                    <a:pt x="1906" y="287"/>
                  </a:lnTo>
                  <a:close/>
                  <a:moveTo>
                    <a:pt x="1" y="1"/>
                  </a:moveTo>
                  <a:lnTo>
                    <a:pt x="1" y="2192"/>
                  </a:lnTo>
                  <a:lnTo>
                    <a:pt x="3096" y="2192"/>
                  </a:lnTo>
                  <a:lnTo>
                    <a:pt x="3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4"/>
            <p:cNvSpPr/>
            <p:nvPr/>
          </p:nvSpPr>
          <p:spPr>
            <a:xfrm>
              <a:off x="7788994" y="3594470"/>
              <a:ext cx="348871" cy="218606"/>
            </a:xfrm>
            <a:custGeom>
              <a:rect b="b" l="l" r="r" t="t"/>
              <a:pathLst>
                <a:path extrusionOk="0" h="6716" w="10718">
                  <a:moveTo>
                    <a:pt x="1" y="0"/>
                  </a:moveTo>
                  <a:lnTo>
                    <a:pt x="1" y="6716"/>
                  </a:lnTo>
                  <a:lnTo>
                    <a:pt x="1334" y="6716"/>
                  </a:lnTo>
                  <a:lnTo>
                    <a:pt x="1334" y="1072"/>
                  </a:lnTo>
                  <a:lnTo>
                    <a:pt x="9407" y="1072"/>
                  </a:lnTo>
                  <a:lnTo>
                    <a:pt x="9407" y="6716"/>
                  </a:lnTo>
                  <a:lnTo>
                    <a:pt x="10717" y="671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2" name="Google Shape;11932;p94"/>
          <p:cNvSpPr/>
          <p:nvPr/>
        </p:nvSpPr>
        <p:spPr>
          <a:xfrm>
            <a:off x="997289" y="4003001"/>
            <a:ext cx="348999" cy="349782"/>
          </a:xfrm>
          <a:custGeom>
            <a:rect b="b" l="l" r="r" t="t"/>
            <a:pathLst>
              <a:path extrusionOk="0" h="10718" w="10694">
                <a:moveTo>
                  <a:pt x="9598" y="1311"/>
                </a:moveTo>
                <a:cubicBezTo>
                  <a:pt x="9860" y="1311"/>
                  <a:pt x="10074" y="1525"/>
                  <a:pt x="10074" y="1787"/>
                </a:cubicBezTo>
                <a:lnTo>
                  <a:pt x="10074" y="2882"/>
                </a:lnTo>
                <a:cubicBezTo>
                  <a:pt x="10074" y="3144"/>
                  <a:pt x="9860" y="3359"/>
                  <a:pt x="9598" y="3359"/>
                </a:cubicBezTo>
                <a:lnTo>
                  <a:pt x="9003" y="3359"/>
                </a:lnTo>
                <a:cubicBezTo>
                  <a:pt x="9122" y="3073"/>
                  <a:pt x="9169" y="2763"/>
                  <a:pt x="9169" y="2478"/>
                </a:cubicBezTo>
                <a:lnTo>
                  <a:pt x="9169" y="2216"/>
                </a:lnTo>
                <a:lnTo>
                  <a:pt x="1525" y="2216"/>
                </a:lnTo>
                <a:lnTo>
                  <a:pt x="1525" y="2454"/>
                </a:lnTo>
                <a:cubicBezTo>
                  <a:pt x="1525" y="2763"/>
                  <a:pt x="1596" y="3073"/>
                  <a:pt x="1692" y="3359"/>
                </a:cubicBezTo>
                <a:lnTo>
                  <a:pt x="1096" y="3359"/>
                </a:lnTo>
                <a:cubicBezTo>
                  <a:pt x="834" y="3359"/>
                  <a:pt x="620" y="3144"/>
                  <a:pt x="620" y="2882"/>
                </a:cubicBezTo>
                <a:lnTo>
                  <a:pt x="620" y="1787"/>
                </a:lnTo>
                <a:cubicBezTo>
                  <a:pt x="620" y="1525"/>
                  <a:pt x="834" y="1311"/>
                  <a:pt x="1096" y="1311"/>
                </a:cubicBezTo>
                <a:lnTo>
                  <a:pt x="1525" y="1311"/>
                </a:lnTo>
                <a:lnTo>
                  <a:pt x="1525" y="1596"/>
                </a:lnTo>
                <a:lnTo>
                  <a:pt x="9169" y="1596"/>
                </a:lnTo>
                <a:lnTo>
                  <a:pt x="9169" y="1311"/>
                </a:lnTo>
                <a:close/>
                <a:moveTo>
                  <a:pt x="7241" y="7907"/>
                </a:moveTo>
                <a:lnTo>
                  <a:pt x="7241" y="10074"/>
                </a:lnTo>
                <a:lnTo>
                  <a:pt x="6598" y="10074"/>
                </a:lnTo>
                <a:lnTo>
                  <a:pt x="6598" y="8526"/>
                </a:lnTo>
                <a:lnTo>
                  <a:pt x="4049" y="8526"/>
                </a:lnTo>
                <a:lnTo>
                  <a:pt x="4049" y="10074"/>
                </a:lnTo>
                <a:lnTo>
                  <a:pt x="3430" y="10074"/>
                </a:lnTo>
                <a:lnTo>
                  <a:pt x="3430" y="7907"/>
                </a:lnTo>
                <a:close/>
                <a:moveTo>
                  <a:pt x="1525" y="1"/>
                </a:moveTo>
                <a:lnTo>
                  <a:pt x="1525" y="668"/>
                </a:lnTo>
                <a:lnTo>
                  <a:pt x="1120" y="668"/>
                </a:lnTo>
                <a:cubicBezTo>
                  <a:pt x="501" y="668"/>
                  <a:pt x="1" y="1168"/>
                  <a:pt x="1" y="1763"/>
                </a:cubicBezTo>
                <a:lnTo>
                  <a:pt x="1" y="2882"/>
                </a:lnTo>
                <a:cubicBezTo>
                  <a:pt x="1" y="3478"/>
                  <a:pt x="501" y="3978"/>
                  <a:pt x="1120" y="3978"/>
                </a:cubicBezTo>
                <a:lnTo>
                  <a:pt x="2001" y="3978"/>
                </a:lnTo>
                <a:cubicBezTo>
                  <a:pt x="2239" y="4287"/>
                  <a:pt x="2549" y="4549"/>
                  <a:pt x="2906" y="4740"/>
                </a:cubicBezTo>
                <a:lnTo>
                  <a:pt x="4097" y="5359"/>
                </a:lnTo>
                <a:lnTo>
                  <a:pt x="4097" y="6717"/>
                </a:lnTo>
                <a:lnTo>
                  <a:pt x="2216" y="6717"/>
                </a:lnTo>
                <a:lnTo>
                  <a:pt x="2216" y="10074"/>
                </a:lnTo>
                <a:lnTo>
                  <a:pt x="1263" y="10074"/>
                </a:lnTo>
                <a:lnTo>
                  <a:pt x="1263" y="10717"/>
                </a:lnTo>
                <a:lnTo>
                  <a:pt x="9408" y="10717"/>
                </a:lnTo>
                <a:lnTo>
                  <a:pt x="9408" y="10098"/>
                </a:lnTo>
                <a:lnTo>
                  <a:pt x="8455" y="10098"/>
                </a:lnTo>
                <a:lnTo>
                  <a:pt x="8455" y="6717"/>
                </a:lnTo>
                <a:lnTo>
                  <a:pt x="6598" y="6717"/>
                </a:lnTo>
                <a:lnTo>
                  <a:pt x="6598" y="5359"/>
                </a:lnTo>
                <a:lnTo>
                  <a:pt x="7788" y="4740"/>
                </a:lnTo>
                <a:cubicBezTo>
                  <a:pt x="8145" y="4549"/>
                  <a:pt x="8455" y="4287"/>
                  <a:pt x="8693" y="3978"/>
                </a:cubicBezTo>
                <a:lnTo>
                  <a:pt x="9598" y="3978"/>
                </a:lnTo>
                <a:cubicBezTo>
                  <a:pt x="10194" y="3978"/>
                  <a:pt x="10694" y="3478"/>
                  <a:pt x="10694" y="2882"/>
                </a:cubicBezTo>
                <a:lnTo>
                  <a:pt x="10694" y="1787"/>
                </a:lnTo>
                <a:cubicBezTo>
                  <a:pt x="10694" y="1192"/>
                  <a:pt x="10194" y="692"/>
                  <a:pt x="9598" y="692"/>
                </a:cubicBezTo>
                <a:lnTo>
                  <a:pt x="9622" y="668"/>
                </a:lnTo>
                <a:lnTo>
                  <a:pt x="9193" y="668"/>
                </a:lnTo>
                <a:lnTo>
                  <a:pt x="919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3" name="Google Shape;11933;p94"/>
          <p:cNvGrpSpPr/>
          <p:nvPr/>
        </p:nvGrpSpPr>
        <p:grpSpPr>
          <a:xfrm>
            <a:off x="1752584" y="4003061"/>
            <a:ext cx="349743" cy="350108"/>
            <a:chOff x="1759614" y="4151023"/>
            <a:chExt cx="348871" cy="349200"/>
          </a:xfrm>
        </p:grpSpPr>
        <p:sp>
          <p:nvSpPr>
            <p:cNvPr id="11934" name="Google Shape;11934;p94"/>
            <p:cNvSpPr/>
            <p:nvPr/>
          </p:nvSpPr>
          <p:spPr>
            <a:xfrm>
              <a:off x="1854956" y="4330867"/>
              <a:ext cx="138793" cy="118970"/>
            </a:xfrm>
            <a:custGeom>
              <a:rect b="b" l="l" r="r" t="t"/>
              <a:pathLst>
                <a:path extrusionOk="0" h="3655" w="4264">
                  <a:moveTo>
                    <a:pt x="2739" y="620"/>
                  </a:moveTo>
                  <a:lnTo>
                    <a:pt x="2739" y="1501"/>
                  </a:lnTo>
                  <a:lnTo>
                    <a:pt x="3430" y="1501"/>
                  </a:lnTo>
                  <a:lnTo>
                    <a:pt x="3430" y="2144"/>
                  </a:lnTo>
                  <a:lnTo>
                    <a:pt x="2120" y="2144"/>
                  </a:lnTo>
                  <a:lnTo>
                    <a:pt x="2120" y="620"/>
                  </a:lnTo>
                  <a:close/>
                  <a:moveTo>
                    <a:pt x="2430" y="1"/>
                  </a:moveTo>
                  <a:cubicBezTo>
                    <a:pt x="810" y="1"/>
                    <a:pt x="1" y="1954"/>
                    <a:pt x="1144" y="3121"/>
                  </a:cubicBezTo>
                  <a:cubicBezTo>
                    <a:pt x="1513" y="3489"/>
                    <a:pt x="1968" y="3655"/>
                    <a:pt x="2416" y="3655"/>
                  </a:cubicBezTo>
                  <a:cubicBezTo>
                    <a:pt x="3356" y="3655"/>
                    <a:pt x="4264" y="2924"/>
                    <a:pt x="4264" y="1811"/>
                  </a:cubicBezTo>
                  <a:cubicBezTo>
                    <a:pt x="4264" y="811"/>
                    <a:pt x="3430" y="1"/>
                    <a:pt x="2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4"/>
            <p:cNvSpPr/>
            <p:nvPr/>
          </p:nvSpPr>
          <p:spPr>
            <a:xfrm>
              <a:off x="1759614" y="4151023"/>
              <a:ext cx="235695" cy="59729"/>
            </a:xfrm>
            <a:custGeom>
              <a:rect b="b" l="l" r="r" t="t"/>
              <a:pathLst>
                <a:path extrusionOk="0" h="1835" w="7241">
                  <a:moveTo>
                    <a:pt x="1763" y="596"/>
                  </a:moveTo>
                  <a:lnTo>
                    <a:pt x="1763" y="1215"/>
                  </a:lnTo>
                  <a:lnTo>
                    <a:pt x="1144" y="1215"/>
                  </a:lnTo>
                  <a:lnTo>
                    <a:pt x="1144" y="596"/>
                  </a:lnTo>
                  <a:close/>
                  <a:moveTo>
                    <a:pt x="2930" y="596"/>
                  </a:moveTo>
                  <a:lnTo>
                    <a:pt x="2930" y="1215"/>
                  </a:lnTo>
                  <a:lnTo>
                    <a:pt x="2311" y="1215"/>
                  </a:lnTo>
                  <a:lnTo>
                    <a:pt x="2311" y="596"/>
                  </a:lnTo>
                  <a:close/>
                  <a:moveTo>
                    <a:pt x="4097" y="596"/>
                  </a:moveTo>
                  <a:lnTo>
                    <a:pt x="4097" y="1215"/>
                  </a:lnTo>
                  <a:lnTo>
                    <a:pt x="3454" y="1215"/>
                  </a:lnTo>
                  <a:lnTo>
                    <a:pt x="3454" y="596"/>
                  </a:lnTo>
                  <a:close/>
                  <a:moveTo>
                    <a:pt x="1" y="1"/>
                  </a:moveTo>
                  <a:lnTo>
                    <a:pt x="1" y="1835"/>
                  </a:lnTo>
                  <a:lnTo>
                    <a:pt x="5716" y="1835"/>
                  </a:lnTo>
                  <a:lnTo>
                    <a:pt x="72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4"/>
            <p:cNvSpPr/>
            <p:nvPr/>
          </p:nvSpPr>
          <p:spPr>
            <a:xfrm>
              <a:off x="1759614" y="4151023"/>
              <a:ext cx="348871" cy="308574"/>
            </a:xfrm>
            <a:custGeom>
              <a:rect b="b" l="l" r="r" t="t"/>
              <a:pathLst>
                <a:path extrusionOk="0" h="9480" w="10718">
                  <a:moveTo>
                    <a:pt x="8074" y="1"/>
                  </a:moveTo>
                  <a:lnTo>
                    <a:pt x="6026" y="2478"/>
                  </a:lnTo>
                  <a:lnTo>
                    <a:pt x="1" y="2478"/>
                  </a:lnTo>
                  <a:lnTo>
                    <a:pt x="1" y="9479"/>
                  </a:lnTo>
                  <a:lnTo>
                    <a:pt x="2001" y="9479"/>
                  </a:lnTo>
                  <a:cubicBezTo>
                    <a:pt x="310" y="6812"/>
                    <a:pt x="2215" y="3335"/>
                    <a:pt x="5359" y="3335"/>
                  </a:cubicBezTo>
                  <a:cubicBezTo>
                    <a:pt x="8502" y="3335"/>
                    <a:pt x="10431" y="6812"/>
                    <a:pt x="8741" y="9479"/>
                  </a:cubicBezTo>
                  <a:lnTo>
                    <a:pt x="10717" y="9479"/>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4"/>
            <p:cNvSpPr/>
            <p:nvPr/>
          </p:nvSpPr>
          <p:spPr>
            <a:xfrm>
              <a:off x="1787511" y="4280478"/>
              <a:ext cx="256624" cy="219745"/>
            </a:xfrm>
            <a:custGeom>
              <a:rect b="b" l="l" r="r" t="t"/>
              <a:pathLst>
                <a:path extrusionOk="0" h="6751" w="7884">
                  <a:moveTo>
                    <a:pt x="4486" y="919"/>
                  </a:moveTo>
                  <a:cubicBezTo>
                    <a:pt x="5747" y="919"/>
                    <a:pt x="6955" y="1894"/>
                    <a:pt x="6955" y="3359"/>
                  </a:cubicBezTo>
                  <a:cubicBezTo>
                    <a:pt x="6955" y="4716"/>
                    <a:pt x="5859" y="5812"/>
                    <a:pt x="4502" y="5812"/>
                  </a:cubicBezTo>
                  <a:cubicBezTo>
                    <a:pt x="2311" y="5812"/>
                    <a:pt x="1239" y="3168"/>
                    <a:pt x="2763" y="1644"/>
                  </a:cubicBezTo>
                  <a:cubicBezTo>
                    <a:pt x="3265" y="1143"/>
                    <a:pt x="3881" y="919"/>
                    <a:pt x="4486" y="919"/>
                  </a:cubicBezTo>
                  <a:close/>
                  <a:moveTo>
                    <a:pt x="4502" y="1"/>
                  </a:moveTo>
                  <a:cubicBezTo>
                    <a:pt x="1501" y="1"/>
                    <a:pt x="1" y="3621"/>
                    <a:pt x="2120" y="5764"/>
                  </a:cubicBezTo>
                  <a:cubicBezTo>
                    <a:pt x="2802" y="6446"/>
                    <a:pt x="3641" y="6750"/>
                    <a:pt x="4466" y="6750"/>
                  </a:cubicBezTo>
                  <a:cubicBezTo>
                    <a:pt x="6207" y="6750"/>
                    <a:pt x="7884" y="5394"/>
                    <a:pt x="7884" y="3359"/>
                  </a:cubicBezTo>
                  <a:cubicBezTo>
                    <a:pt x="7860" y="1501"/>
                    <a:pt x="6359" y="1"/>
                    <a:pt x="45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94"/>
          <p:cNvGrpSpPr/>
          <p:nvPr/>
        </p:nvGrpSpPr>
        <p:grpSpPr>
          <a:xfrm>
            <a:off x="2506390" y="4003224"/>
            <a:ext cx="352843" cy="349228"/>
            <a:chOff x="2511541" y="4151186"/>
            <a:chExt cx="351963" cy="348323"/>
          </a:xfrm>
        </p:grpSpPr>
        <p:sp>
          <p:nvSpPr>
            <p:cNvPr id="11939" name="Google Shape;11939;p94"/>
            <p:cNvSpPr/>
            <p:nvPr/>
          </p:nvSpPr>
          <p:spPr>
            <a:xfrm>
              <a:off x="2603010" y="4361888"/>
              <a:ext cx="172124" cy="137621"/>
            </a:xfrm>
            <a:custGeom>
              <a:rect b="b" l="l" r="r" t="t"/>
              <a:pathLst>
                <a:path extrusionOk="0" h="4228" w="5288">
                  <a:moveTo>
                    <a:pt x="1525" y="0"/>
                  </a:moveTo>
                  <a:cubicBezTo>
                    <a:pt x="1215" y="0"/>
                    <a:pt x="906" y="119"/>
                    <a:pt x="668" y="286"/>
                  </a:cubicBezTo>
                  <a:cubicBezTo>
                    <a:pt x="310" y="548"/>
                    <a:pt x="96" y="929"/>
                    <a:pt x="48" y="1358"/>
                  </a:cubicBezTo>
                  <a:cubicBezTo>
                    <a:pt x="1" y="1882"/>
                    <a:pt x="72" y="2406"/>
                    <a:pt x="287" y="2882"/>
                  </a:cubicBezTo>
                  <a:cubicBezTo>
                    <a:pt x="453" y="3406"/>
                    <a:pt x="810" y="3835"/>
                    <a:pt x="1263" y="4120"/>
                  </a:cubicBezTo>
                  <a:cubicBezTo>
                    <a:pt x="1406" y="4192"/>
                    <a:pt x="1567" y="4227"/>
                    <a:pt x="1727" y="4227"/>
                  </a:cubicBezTo>
                  <a:cubicBezTo>
                    <a:pt x="1888" y="4227"/>
                    <a:pt x="2049" y="4192"/>
                    <a:pt x="2192" y="4120"/>
                  </a:cubicBezTo>
                  <a:lnTo>
                    <a:pt x="2644" y="3906"/>
                  </a:lnTo>
                  <a:lnTo>
                    <a:pt x="3097" y="4120"/>
                  </a:lnTo>
                  <a:cubicBezTo>
                    <a:pt x="3240" y="4192"/>
                    <a:pt x="3400" y="4227"/>
                    <a:pt x="3561" y="4227"/>
                  </a:cubicBezTo>
                  <a:cubicBezTo>
                    <a:pt x="3722" y="4227"/>
                    <a:pt x="3883" y="4192"/>
                    <a:pt x="4025" y="4120"/>
                  </a:cubicBezTo>
                  <a:cubicBezTo>
                    <a:pt x="4478" y="3835"/>
                    <a:pt x="4835" y="3406"/>
                    <a:pt x="5026" y="2882"/>
                  </a:cubicBezTo>
                  <a:cubicBezTo>
                    <a:pt x="5216" y="2406"/>
                    <a:pt x="5288" y="1882"/>
                    <a:pt x="5240" y="1358"/>
                  </a:cubicBezTo>
                  <a:cubicBezTo>
                    <a:pt x="5192" y="929"/>
                    <a:pt x="4978" y="548"/>
                    <a:pt x="4621" y="286"/>
                  </a:cubicBezTo>
                  <a:cubicBezTo>
                    <a:pt x="4373" y="110"/>
                    <a:pt x="4087" y="12"/>
                    <a:pt x="3790" y="12"/>
                  </a:cubicBezTo>
                  <a:cubicBezTo>
                    <a:pt x="3687" y="12"/>
                    <a:pt x="3582" y="23"/>
                    <a:pt x="3478" y="48"/>
                  </a:cubicBezTo>
                  <a:cubicBezTo>
                    <a:pt x="3263" y="96"/>
                    <a:pt x="3073" y="167"/>
                    <a:pt x="2882" y="262"/>
                  </a:cubicBezTo>
                  <a:lnTo>
                    <a:pt x="2644" y="524"/>
                  </a:lnTo>
                  <a:lnTo>
                    <a:pt x="2430" y="262"/>
                  </a:lnTo>
                  <a:cubicBezTo>
                    <a:pt x="2239" y="167"/>
                    <a:pt x="2025" y="96"/>
                    <a:pt x="1834" y="48"/>
                  </a:cubicBezTo>
                  <a:cubicBezTo>
                    <a:pt x="1739" y="24"/>
                    <a:pt x="1620"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4"/>
            <p:cNvSpPr/>
            <p:nvPr/>
          </p:nvSpPr>
          <p:spPr>
            <a:xfrm>
              <a:off x="2511541" y="4151186"/>
              <a:ext cx="351963" cy="245622"/>
            </a:xfrm>
            <a:custGeom>
              <a:rect b="b" l="l" r="r" t="t"/>
              <a:pathLst>
                <a:path extrusionOk="0" h="7546" w="10813">
                  <a:moveTo>
                    <a:pt x="5309" y="0"/>
                  </a:moveTo>
                  <a:cubicBezTo>
                    <a:pt x="5200" y="0"/>
                    <a:pt x="5089" y="7"/>
                    <a:pt x="4978" y="20"/>
                  </a:cubicBezTo>
                  <a:cubicBezTo>
                    <a:pt x="3525" y="186"/>
                    <a:pt x="2430" y="1425"/>
                    <a:pt x="2430" y="2877"/>
                  </a:cubicBezTo>
                  <a:lnTo>
                    <a:pt x="2430" y="2949"/>
                  </a:lnTo>
                  <a:lnTo>
                    <a:pt x="2358" y="2949"/>
                  </a:lnTo>
                  <a:cubicBezTo>
                    <a:pt x="2344" y="2949"/>
                    <a:pt x="2329" y="2948"/>
                    <a:pt x="2314" y="2948"/>
                  </a:cubicBezTo>
                  <a:cubicBezTo>
                    <a:pt x="1072" y="2948"/>
                    <a:pt x="48" y="3940"/>
                    <a:pt x="24" y="5211"/>
                  </a:cubicBezTo>
                  <a:cubicBezTo>
                    <a:pt x="1" y="6473"/>
                    <a:pt x="1001" y="7521"/>
                    <a:pt x="2287" y="7545"/>
                  </a:cubicBezTo>
                  <a:cubicBezTo>
                    <a:pt x="2382" y="7021"/>
                    <a:pt x="2692" y="6569"/>
                    <a:pt x="3097" y="6259"/>
                  </a:cubicBezTo>
                  <a:cubicBezTo>
                    <a:pt x="3461" y="6004"/>
                    <a:pt x="3895" y="5860"/>
                    <a:pt x="4335" y="5860"/>
                  </a:cubicBezTo>
                  <a:cubicBezTo>
                    <a:pt x="4470" y="5860"/>
                    <a:pt x="4606" y="5874"/>
                    <a:pt x="4740" y="5902"/>
                  </a:cubicBezTo>
                  <a:cubicBezTo>
                    <a:pt x="4883" y="5926"/>
                    <a:pt x="5002" y="5973"/>
                    <a:pt x="5145" y="6021"/>
                  </a:cubicBezTo>
                  <a:lnTo>
                    <a:pt x="5145" y="5711"/>
                  </a:lnTo>
                  <a:cubicBezTo>
                    <a:pt x="5145" y="4973"/>
                    <a:pt x="4549" y="4378"/>
                    <a:pt x="3811" y="4378"/>
                  </a:cubicBezTo>
                  <a:lnTo>
                    <a:pt x="3811" y="3759"/>
                  </a:lnTo>
                  <a:cubicBezTo>
                    <a:pt x="4287" y="3759"/>
                    <a:pt x="4764" y="3925"/>
                    <a:pt x="5121" y="4259"/>
                  </a:cubicBezTo>
                  <a:cubicBezTo>
                    <a:pt x="5240" y="3663"/>
                    <a:pt x="5764" y="3235"/>
                    <a:pt x="6359" y="3235"/>
                  </a:cubicBezTo>
                  <a:lnTo>
                    <a:pt x="7455" y="3235"/>
                  </a:lnTo>
                  <a:lnTo>
                    <a:pt x="7455" y="3901"/>
                  </a:lnTo>
                  <a:cubicBezTo>
                    <a:pt x="7455" y="4616"/>
                    <a:pt x="6883" y="5164"/>
                    <a:pt x="6169" y="5187"/>
                  </a:cubicBezTo>
                  <a:lnTo>
                    <a:pt x="5692" y="5187"/>
                  </a:lnTo>
                  <a:cubicBezTo>
                    <a:pt x="5740" y="5354"/>
                    <a:pt x="5764" y="5521"/>
                    <a:pt x="5764" y="5711"/>
                  </a:cubicBezTo>
                  <a:lnTo>
                    <a:pt x="5764" y="6021"/>
                  </a:lnTo>
                  <a:cubicBezTo>
                    <a:pt x="5907" y="5973"/>
                    <a:pt x="6026" y="5926"/>
                    <a:pt x="6169" y="5902"/>
                  </a:cubicBezTo>
                  <a:cubicBezTo>
                    <a:pt x="6311" y="5872"/>
                    <a:pt x="6456" y="5857"/>
                    <a:pt x="6599" y="5857"/>
                  </a:cubicBezTo>
                  <a:cubicBezTo>
                    <a:pt x="7030" y="5857"/>
                    <a:pt x="7455" y="5991"/>
                    <a:pt x="7812" y="6259"/>
                  </a:cubicBezTo>
                  <a:cubicBezTo>
                    <a:pt x="8217" y="6569"/>
                    <a:pt x="8502" y="6997"/>
                    <a:pt x="8621" y="7497"/>
                  </a:cubicBezTo>
                  <a:cubicBezTo>
                    <a:pt x="9931" y="7188"/>
                    <a:pt x="10812" y="5949"/>
                    <a:pt x="10693" y="4616"/>
                  </a:cubicBezTo>
                  <a:cubicBezTo>
                    <a:pt x="10550" y="3282"/>
                    <a:pt x="9455" y="2234"/>
                    <a:pt x="8098" y="2211"/>
                  </a:cubicBezTo>
                  <a:cubicBezTo>
                    <a:pt x="7790" y="893"/>
                    <a:pt x="6612" y="0"/>
                    <a:pt x="5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4"/>
            <p:cNvSpPr/>
            <p:nvPr/>
          </p:nvSpPr>
          <p:spPr>
            <a:xfrm>
              <a:off x="2697603" y="4277386"/>
              <a:ext cx="35675" cy="22525"/>
            </a:xfrm>
            <a:custGeom>
              <a:rect b="b" l="l" r="r" t="t"/>
              <a:pathLst>
                <a:path extrusionOk="0" h="692" w="1096">
                  <a:moveTo>
                    <a:pt x="667" y="1"/>
                  </a:moveTo>
                  <a:cubicBezTo>
                    <a:pt x="310" y="1"/>
                    <a:pt x="0" y="286"/>
                    <a:pt x="0" y="644"/>
                  </a:cubicBezTo>
                  <a:lnTo>
                    <a:pt x="0" y="691"/>
                  </a:lnTo>
                  <a:lnTo>
                    <a:pt x="453" y="691"/>
                  </a:lnTo>
                  <a:cubicBezTo>
                    <a:pt x="810" y="691"/>
                    <a:pt x="1096" y="405"/>
                    <a:pt x="1096" y="48"/>
                  </a:cubicBezTo>
                  <a:lnTo>
                    <a:pt x="1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2" name="Google Shape;11942;p94"/>
          <p:cNvGrpSpPr/>
          <p:nvPr/>
        </p:nvGrpSpPr>
        <p:grpSpPr>
          <a:xfrm>
            <a:off x="3288196" y="4003551"/>
            <a:ext cx="286770" cy="349293"/>
            <a:chOff x="3291397" y="4151512"/>
            <a:chExt cx="286055" cy="348388"/>
          </a:xfrm>
        </p:grpSpPr>
        <p:sp>
          <p:nvSpPr>
            <p:cNvPr id="11943" name="Google Shape;11943;p94"/>
            <p:cNvSpPr/>
            <p:nvPr/>
          </p:nvSpPr>
          <p:spPr>
            <a:xfrm>
              <a:off x="3490609" y="4350267"/>
              <a:ext cx="86843" cy="149632"/>
            </a:xfrm>
            <a:custGeom>
              <a:rect b="b" l="l" r="r" t="t"/>
              <a:pathLst>
                <a:path extrusionOk="0" h="4597" w="2668">
                  <a:moveTo>
                    <a:pt x="0" y="0"/>
                  </a:moveTo>
                  <a:lnTo>
                    <a:pt x="24" y="3477"/>
                  </a:lnTo>
                  <a:lnTo>
                    <a:pt x="977" y="3025"/>
                  </a:lnTo>
                  <a:lnTo>
                    <a:pt x="1739" y="4596"/>
                  </a:lnTo>
                  <a:lnTo>
                    <a:pt x="2477" y="4239"/>
                  </a:lnTo>
                  <a:lnTo>
                    <a:pt x="1715" y="2667"/>
                  </a:lnTo>
                  <a:lnTo>
                    <a:pt x="2668" y="2215"/>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4"/>
            <p:cNvSpPr/>
            <p:nvPr/>
          </p:nvSpPr>
          <p:spPr>
            <a:xfrm>
              <a:off x="3414765" y="4261892"/>
              <a:ext cx="35545" cy="33461"/>
            </a:xfrm>
            <a:custGeom>
              <a:rect b="b" l="l" r="r" t="t"/>
              <a:pathLst>
                <a:path extrusionOk="0" h="1028" w="1092">
                  <a:moveTo>
                    <a:pt x="616" y="0"/>
                  </a:moveTo>
                  <a:cubicBezTo>
                    <a:pt x="449" y="24"/>
                    <a:pt x="258" y="119"/>
                    <a:pt x="187" y="286"/>
                  </a:cubicBezTo>
                  <a:cubicBezTo>
                    <a:pt x="0" y="639"/>
                    <a:pt x="265" y="1028"/>
                    <a:pt x="636" y="1028"/>
                  </a:cubicBezTo>
                  <a:cubicBezTo>
                    <a:pt x="691" y="1028"/>
                    <a:pt x="748" y="1019"/>
                    <a:pt x="806" y="1001"/>
                  </a:cubicBezTo>
                  <a:cubicBezTo>
                    <a:pt x="973" y="953"/>
                    <a:pt x="1092" y="786"/>
                    <a:pt x="1092" y="596"/>
                  </a:cubicBezTo>
                  <a:lnTo>
                    <a:pt x="1092" y="167"/>
                  </a:lnTo>
                  <a:cubicBezTo>
                    <a:pt x="1092" y="72"/>
                    <a:pt x="1044" y="0"/>
                    <a:pt x="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4"/>
            <p:cNvSpPr/>
            <p:nvPr/>
          </p:nvSpPr>
          <p:spPr>
            <a:xfrm>
              <a:off x="3291397" y="4151512"/>
              <a:ext cx="282957" cy="256754"/>
            </a:xfrm>
            <a:custGeom>
              <a:rect b="b" l="l" r="r" t="t"/>
              <a:pathLst>
                <a:path extrusionOk="0" h="7888" w="8693">
                  <a:moveTo>
                    <a:pt x="5787" y="1486"/>
                  </a:moveTo>
                  <a:cubicBezTo>
                    <a:pt x="6311" y="1486"/>
                    <a:pt x="6740" y="1915"/>
                    <a:pt x="6740" y="2439"/>
                  </a:cubicBezTo>
                  <a:lnTo>
                    <a:pt x="6740" y="4153"/>
                  </a:lnTo>
                  <a:cubicBezTo>
                    <a:pt x="6740" y="4272"/>
                    <a:pt x="6692" y="4368"/>
                    <a:pt x="6597" y="4463"/>
                  </a:cubicBezTo>
                  <a:cubicBezTo>
                    <a:pt x="6396" y="4692"/>
                    <a:pt x="6118" y="4809"/>
                    <a:pt x="5835" y="4809"/>
                  </a:cubicBezTo>
                  <a:cubicBezTo>
                    <a:pt x="5647" y="4809"/>
                    <a:pt x="5458" y="4758"/>
                    <a:pt x="5287" y="4654"/>
                  </a:cubicBezTo>
                  <a:cubicBezTo>
                    <a:pt x="5073" y="4915"/>
                    <a:pt x="4763" y="5058"/>
                    <a:pt x="4430" y="5058"/>
                  </a:cubicBezTo>
                  <a:cubicBezTo>
                    <a:pt x="3477" y="5058"/>
                    <a:pt x="2810" y="3891"/>
                    <a:pt x="3739" y="2915"/>
                  </a:cubicBezTo>
                  <a:cubicBezTo>
                    <a:pt x="3834" y="2820"/>
                    <a:pt x="3953" y="2748"/>
                    <a:pt x="4096" y="2748"/>
                  </a:cubicBezTo>
                  <a:lnTo>
                    <a:pt x="5215" y="2748"/>
                  </a:lnTo>
                  <a:cubicBezTo>
                    <a:pt x="5382" y="2748"/>
                    <a:pt x="5525" y="2891"/>
                    <a:pt x="5525" y="3058"/>
                  </a:cubicBezTo>
                  <a:lnTo>
                    <a:pt x="5525" y="3939"/>
                  </a:lnTo>
                  <a:cubicBezTo>
                    <a:pt x="5525" y="3987"/>
                    <a:pt x="5525" y="4011"/>
                    <a:pt x="5549" y="4034"/>
                  </a:cubicBezTo>
                  <a:cubicBezTo>
                    <a:pt x="5612" y="4134"/>
                    <a:pt x="5710" y="4178"/>
                    <a:pt x="5805" y="4178"/>
                  </a:cubicBezTo>
                  <a:cubicBezTo>
                    <a:pt x="5961" y="4178"/>
                    <a:pt x="6111" y="4060"/>
                    <a:pt x="6097" y="3868"/>
                  </a:cubicBezTo>
                  <a:lnTo>
                    <a:pt x="6097" y="3653"/>
                  </a:lnTo>
                  <a:cubicBezTo>
                    <a:pt x="6097" y="2796"/>
                    <a:pt x="5406" y="2129"/>
                    <a:pt x="4572" y="2129"/>
                  </a:cubicBezTo>
                  <a:lnTo>
                    <a:pt x="4239" y="2129"/>
                  </a:lnTo>
                  <a:cubicBezTo>
                    <a:pt x="3405" y="2129"/>
                    <a:pt x="2715" y="2796"/>
                    <a:pt x="2715" y="3653"/>
                  </a:cubicBezTo>
                  <a:lnTo>
                    <a:pt x="2715" y="4058"/>
                  </a:lnTo>
                  <a:cubicBezTo>
                    <a:pt x="2715" y="4939"/>
                    <a:pt x="3429" y="5678"/>
                    <a:pt x="4334" y="5678"/>
                  </a:cubicBezTo>
                  <a:lnTo>
                    <a:pt x="4691" y="5678"/>
                  </a:lnTo>
                  <a:lnTo>
                    <a:pt x="4691" y="6297"/>
                  </a:lnTo>
                  <a:lnTo>
                    <a:pt x="4334" y="6297"/>
                  </a:lnTo>
                  <a:cubicBezTo>
                    <a:pt x="3096" y="6297"/>
                    <a:pt x="2096" y="5297"/>
                    <a:pt x="2096" y="4058"/>
                  </a:cubicBezTo>
                  <a:lnTo>
                    <a:pt x="2096" y="2439"/>
                  </a:lnTo>
                  <a:cubicBezTo>
                    <a:pt x="2096" y="1915"/>
                    <a:pt x="2501" y="1486"/>
                    <a:pt x="3024" y="1486"/>
                  </a:cubicBezTo>
                  <a:close/>
                  <a:moveTo>
                    <a:pt x="4393" y="0"/>
                  </a:moveTo>
                  <a:cubicBezTo>
                    <a:pt x="3632" y="0"/>
                    <a:pt x="2864" y="221"/>
                    <a:pt x="2191" y="677"/>
                  </a:cubicBezTo>
                  <a:cubicBezTo>
                    <a:pt x="572" y="1748"/>
                    <a:pt x="0" y="3844"/>
                    <a:pt x="810" y="5630"/>
                  </a:cubicBezTo>
                  <a:cubicBezTo>
                    <a:pt x="1477" y="7041"/>
                    <a:pt x="2893" y="7887"/>
                    <a:pt x="4384" y="7887"/>
                  </a:cubicBezTo>
                  <a:cubicBezTo>
                    <a:pt x="4755" y="7887"/>
                    <a:pt x="5131" y="7835"/>
                    <a:pt x="5501" y="7726"/>
                  </a:cubicBezTo>
                  <a:lnTo>
                    <a:pt x="5477" y="4749"/>
                  </a:lnTo>
                  <a:lnTo>
                    <a:pt x="7454" y="6416"/>
                  </a:lnTo>
                  <a:cubicBezTo>
                    <a:pt x="8692" y="4892"/>
                    <a:pt x="8597" y="2701"/>
                    <a:pt x="7287" y="1272"/>
                  </a:cubicBezTo>
                  <a:cubicBezTo>
                    <a:pt x="6522" y="437"/>
                    <a:pt x="5464" y="0"/>
                    <a:pt x="4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94"/>
          <p:cNvGrpSpPr/>
          <p:nvPr/>
        </p:nvGrpSpPr>
        <p:grpSpPr>
          <a:xfrm>
            <a:off x="4019454" y="4003061"/>
            <a:ext cx="349710" cy="349784"/>
            <a:chOff x="4020831" y="4151023"/>
            <a:chExt cx="348838" cy="348877"/>
          </a:xfrm>
        </p:grpSpPr>
        <p:sp>
          <p:nvSpPr>
            <p:cNvPr id="11947" name="Google Shape;11947;p94"/>
            <p:cNvSpPr/>
            <p:nvPr/>
          </p:nvSpPr>
          <p:spPr>
            <a:xfrm>
              <a:off x="4094462" y="4234712"/>
              <a:ext cx="82221" cy="69852"/>
            </a:xfrm>
            <a:custGeom>
              <a:rect b="b" l="l" r="r" t="t"/>
              <a:pathLst>
                <a:path extrusionOk="0" h="2146" w="2526">
                  <a:moveTo>
                    <a:pt x="1092" y="1"/>
                  </a:moveTo>
                  <a:cubicBezTo>
                    <a:pt x="540" y="1"/>
                    <a:pt x="8" y="428"/>
                    <a:pt x="25" y="1074"/>
                  </a:cubicBezTo>
                  <a:cubicBezTo>
                    <a:pt x="1" y="1669"/>
                    <a:pt x="501" y="2145"/>
                    <a:pt x="1096" y="2145"/>
                  </a:cubicBezTo>
                  <a:cubicBezTo>
                    <a:pt x="2049" y="2145"/>
                    <a:pt x="2525" y="978"/>
                    <a:pt x="1835" y="311"/>
                  </a:cubicBezTo>
                  <a:cubicBezTo>
                    <a:pt x="1620" y="97"/>
                    <a:pt x="1353" y="1"/>
                    <a:pt x="10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4"/>
            <p:cNvSpPr/>
            <p:nvPr/>
          </p:nvSpPr>
          <p:spPr>
            <a:xfrm>
              <a:off x="4225479" y="4234712"/>
              <a:ext cx="82189" cy="69852"/>
            </a:xfrm>
            <a:custGeom>
              <a:rect b="b" l="l" r="r" t="t"/>
              <a:pathLst>
                <a:path extrusionOk="0" h="2146" w="2525">
                  <a:moveTo>
                    <a:pt x="1090" y="1"/>
                  </a:moveTo>
                  <a:cubicBezTo>
                    <a:pt x="537" y="1"/>
                    <a:pt x="0" y="428"/>
                    <a:pt x="0" y="1074"/>
                  </a:cubicBezTo>
                  <a:cubicBezTo>
                    <a:pt x="0" y="1669"/>
                    <a:pt x="501" y="2145"/>
                    <a:pt x="1072" y="2145"/>
                  </a:cubicBezTo>
                  <a:cubicBezTo>
                    <a:pt x="2025" y="2145"/>
                    <a:pt x="2525" y="978"/>
                    <a:pt x="1834" y="311"/>
                  </a:cubicBezTo>
                  <a:cubicBezTo>
                    <a:pt x="1620" y="97"/>
                    <a:pt x="1353" y="1"/>
                    <a:pt x="10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4"/>
            <p:cNvSpPr/>
            <p:nvPr/>
          </p:nvSpPr>
          <p:spPr>
            <a:xfrm>
              <a:off x="4020831" y="4151023"/>
              <a:ext cx="348838" cy="218638"/>
            </a:xfrm>
            <a:custGeom>
              <a:rect b="b" l="l" r="r" t="t"/>
              <a:pathLst>
                <a:path extrusionOk="0" h="6717" w="10717">
                  <a:moveTo>
                    <a:pt x="7362" y="1951"/>
                  </a:moveTo>
                  <a:cubicBezTo>
                    <a:pt x="7955" y="1951"/>
                    <a:pt x="8545" y="2254"/>
                    <a:pt x="8859" y="2859"/>
                  </a:cubicBezTo>
                  <a:lnTo>
                    <a:pt x="9526" y="2859"/>
                  </a:lnTo>
                  <a:lnTo>
                    <a:pt x="9526" y="3478"/>
                  </a:lnTo>
                  <a:lnTo>
                    <a:pt x="9074" y="3478"/>
                  </a:lnTo>
                  <a:cubicBezTo>
                    <a:pt x="9098" y="3978"/>
                    <a:pt x="8955" y="4454"/>
                    <a:pt x="8645" y="4835"/>
                  </a:cubicBezTo>
                  <a:cubicBezTo>
                    <a:pt x="8597" y="4883"/>
                    <a:pt x="8574" y="4930"/>
                    <a:pt x="8526" y="4954"/>
                  </a:cubicBezTo>
                  <a:cubicBezTo>
                    <a:pt x="8136" y="5223"/>
                    <a:pt x="7738" y="5340"/>
                    <a:pt x="7368" y="5340"/>
                  </a:cubicBezTo>
                  <a:cubicBezTo>
                    <a:pt x="6429" y="5340"/>
                    <a:pt x="5668" y="4584"/>
                    <a:pt x="5668" y="3645"/>
                  </a:cubicBezTo>
                  <a:lnTo>
                    <a:pt x="5668" y="3478"/>
                  </a:lnTo>
                  <a:cubicBezTo>
                    <a:pt x="5668" y="3454"/>
                    <a:pt x="5668" y="3430"/>
                    <a:pt x="5644" y="3406"/>
                  </a:cubicBezTo>
                  <a:cubicBezTo>
                    <a:pt x="5572" y="3307"/>
                    <a:pt x="5472" y="3262"/>
                    <a:pt x="5375" y="3262"/>
                  </a:cubicBezTo>
                  <a:cubicBezTo>
                    <a:pt x="5216" y="3262"/>
                    <a:pt x="5064" y="3381"/>
                    <a:pt x="5049" y="3573"/>
                  </a:cubicBezTo>
                  <a:lnTo>
                    <a:pt x="5049" y="4264"/>
                  </a:lnTo>
                  <a:cubicBezTo>
                    <a:pt x="5049" y="4383"/>
                    <a:pt x="5001" y="4502"/>
                    <a:pt x="4906" y="4597"/>
                  </a:cubicBezTo>
                  <a:cubicBezTo>
                    <a:pt x="4401" y="5119"/>
                    <a:pt x="3852" y="5336"/>
                    <a:pt x="3351" y="5336"/>
                  </a:cubicBezTo>
                  <a:cubicBezTo>
                    <a:pt x="2413" y="5336"/>
                    <a:pt x="1644" y="4576"/>
                    <a:pt x="1644" y="3645"/>
                  </a:cubicBezTo>
                  <a:cubicBezTo>
                    <a:pt x="1644" y="3597"/>
                    <a:pt x="1644" y="3525"/>
                    <a:pt x="1644" y="3478"/>
                  </a:cubicBezTo>
                  <a:lnTo>
                    <a:pt x="1191" y="3478"/>
                  </a:lnTo>
                  <a:lnTo>
                    <a:pt x="1191" y="2859"/>
                  </a:lnTo>
                  <a:lnTo>
                    <a:pt x="1834" y="2859"/>
                  </a:lnTo>
                  <a:cubicBezTo>
                    <a:pt x="2161" y="2254"/>
                    <a:pt x="2757" y="1951"/>
                    <a:pt x="3349" y="1951"/>
                  </a:cubicBezTo>
                  <a:cubicBezTo>
                    <a:pt x="3924" y="1951"/>
                    <a:pt x="4494" y="2236"/>
                    <a:pt x="4811" y="2811"/>
                  </a:cubicBezTo>
                  <a:cubicBezTo>
                    <a:pt x="4978" y="2692"/>
                    <a:pt x="5168" y="2632"/>
                    <a:pt x="5356" y="2632"/>
                  </a:cubicBezTo>
                  <a:cubicBezTo>
                    <a:pt x="5543" y="2632"/>
                    <a:pt x="5728" y="2692"/>
                    <a:pt x="5883" y="2811"/>
                  </a:cubicBezTo>
                  <a:cubicBezTo>
                    <a:pt x="6211" y="2236"/>
                    <a:pt x="6788" y="1951"/>
                    <a:pt x="7362" y="1951"/>
                  </a:cubicBezTo>
                  <a:close/>
                  <a:moveTo>
                    <a:pt x="0" y="1"/>
                  </a:moveTo>
                  <a:lnTo>
                    <a:pt x="0" y="6717"/>
                  </a:lnTo>
                  <a:lnTo>
                    <a:pt x="10717" y="671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94"/>
            <p:cNvSpPr/>
            <p:nvPr/>
          </p:nvSpPr>
          <p:spPr>
            <a:xfrm>
              <a:off x="4020831" y="4389784"/>
              <a:ext cx="348838" cy="110117"/>
            </a:xfrm>
            <a:custGeom>
              <a:rect b="b" l="l" r="r" t="t"/>
              <a:pathLst>
                <a:path extrusionOk="0" h="3383" w="10717">
                  <a:moveTo>
                    <a:pt x="0" y="1"/>
                  </a:moveTo>
                  <a:lnTo>
                    <a:pt x="0" y="1596"/>
                  </a:lnTo>
                  <a:lnTo>
                    <a:pt x="4001" y="1596"/>
                  </a:lnTo>
                  <a:lnTo>
                    <a:pt x="4001" y="1977"/>
                  </a:lnTo>
                  <a:cubicBezTo>
                    <a:pt x="4001" y="2406"/>
                    <a:pt x="3644" y="2739"/>
                    <a:pt x="3215" y="2739"/>
                  </a:cubicBezTo>
                  <a:lnTo>
                    <a:pt x="2263" y="2739"/>
                  </a:lnTo>
                  <a:lnTo>
                    <a:pt x="2263" y="3382"/>
                  </a:lnTo>
                  <a:lnTo>
                    <a:pt x="8455" y="3382"/>
                  </a:lnTo>
                  <a:lnTo>
                    <a:pt x="8455" y="2763"/>
                  </a:lnTo>
                  <a:lnTo>
                    <a:pt x="7478" y="2763"/>
                  </a:lnTo>
                  <a:cubicBezTo>
                    <a:pt x="7050" y="2763"/>
                    <a:pt x="6716" y="2406"/>
                    <a:pt x="6716" y="1977"/>
                  </a:cubicBezTo>
                  <a:lnTo>
                    <a:pt x="6716" y="1596"/>
                  </a:lnTo>
                  <a:lnTo>
                    <a:pt x="10717" y="1596"/>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1" name="Google Shape;11951;p94"/>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sp>
        <p:nvSpPr>
          <p:cNvPr id="11952" name="Google Shape;11952;p9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Premium Icons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56" name="Shape 11956"/>
        <p:cNvGrpSpPr/>
        <p:nvPr/>
      </p:nvGrpSpPr>
      <p:grpSpPr>
        <a:xfrm>
          <a:off x="0" y="0"/>
          <a:ext cx="0" cy="0"/>
          <a:chOff x="0" y="0"/>
          <a:chExt cx="0" cy="0"/>
        </a:xfrm>
      </p:grpSpPr>
      <p:grpSp>
        <p:nvGrpSpPr>
          <p:cNvPr id="11957" name="Google Shape;11957;p95"/>
          <p:cNvGrpSpPr/>
          <p:nvPr/>
        </p:nvGrpSpPr>
        <p:grpSpPr>
          <a:xfrm>
            <a:off x="1034263" y="1766172"/>
            <a:ext cx="298736" cy="349479"/>
            <a:chOff x="1034263" y="1766172"/>
            <a:chExt cx="298736" cy="349479"/>
          </a:xfrm>
        </p:grpSpPr>
        <p:sp>
          <p:nvSpPr>
            <p:cNvPr id="11958" name="Google Shape;11958;p95"/>
            <p:cNvSpPr/>
            <p:nvPr/>
          </p:nvSpPr>
          <p:spPr>
            <a:xfrm>
              <a:off x="1251489" y="1766172"/>
              <a:ext cx="54339" cy="53440"/>
            </a:xfrm>
            <a:custGeom>
              <a:rect b="b" l="l" r="r" t="t"/>
              <a:pathLst>
                <a:path extrusionOk="0" h="1638" w="1668">
                  <a:moveTo>
                    <a:pt x="432" y="1"/>
                  </a:moveTo>
                  <a:cubicBezTo>
                    <a:pt x="352" y="1"/>
                    <a:pt x="274" y="31"/>
                    <a:pt x="215" y="90"/>
                  </a:cubicBezTo>
                  <a:lnTo>
                    <a:pt x="1" y="304"/>
                  </a:lnTo>
                  <a:lnTo>
                    <a:pt x="1310" y="1638"/>
                  </a:lnTo>
                  <a:lnTo>
                    <a:pt x="1548" y="1424"/>
                  </a:lnTo>
                  <a:cubicBezTo>
                    <a:pt x="1668" y="1305"/>
                    <a:pt x="1668" y="1090"/>
                    <a:pt x="1548" y="971"/>
                  </a:cubicBezTo>
                  <a:lnTo>
                    <a:pt x="667" y="90"/>
                  </a:lnTo>
                  <a:cubicBezTo>
                    <a:pt x="596" y="31"/>
                    <a:pt x="513" y="1"/>
                    <a:pt x="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5"/>
            <p:cNvSpPr/>
            <p:nvPr/>
          </p:nvSpPr>
          <p:spPr>
            <a:xfrm>
              <a:off x="1110299" y="1906623"/>
              <a:ext cx="54339" cy="53440"/>
            </a:xfrm>
            <a:custGeom>
              <a:rect b="b" l="l" r="r" t="t"/>
              <a:pathLst>
                <a:path extrusionOk="0" h="1638" w="1668">
                  <a:moveTo>
                    <a:pt x="358" y="0"/>
                  </a:moveTo>
                  <a:lnTo>
                    <a:pt x="119" y="215"/>
                  </a:lnTo>
                  <a:cubicBezTo>
                    <a:pt x="0" y="334"/>
                    <a:pt x="0" y="524"/>
                    <a:pt x="119" y="667"/>
                  </a:cubicBezTo>
                  <a:lnTo>
                    <a:pt x="1024" y="1548"/>
                  </a:lnTo>
                  <a:cubicBezTo>
                    <a:pt x="1084" y="1608"/>
                    <a:pt x="1161" y="1637"/>
                    <a:pt x="1239" y="1637"/>
                  </a:cubicBezTo>
                  <a:cubicBezTo>
                    <a:pt x="1316" y="1637"/>
                    <a:pt x="1393" y="1608"/>
                    <a:pt x="1453" y="1548"/>
                  </a:cubicBezTo>
                  <a:lnTo>
                    <a:pt x="1667" y="1334"/>
                  </a:lnTo>
                  <a:lnTo>
                    <a:pt x="3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95"/>
            <p:cNvSpPr/>
            <p:nvPr/>
          </p:nvSpPr>
          <p:spPr>
            <a:xfrm>
              <a:off x="1125024" y="1780168"/>
              <a:ext cx="166829" cy="165115"/>
            </a:xfrm>
            <a:custGeom>
              <a:rect b="b" l="l" r="r" t="t"/>
              <a:pathLst>
                <a:path extrusionOk="0" h="5061" w="5121">
                  <a:moveTo>
                    <a:pt x="3001" y="0"/>
                  </a:moveTo>
                  <a:cubicBezTo>
                    <a:pt x="2924" y="0"/>
                    <a:pt x="2847" y="30"/>
                    <a:pt x="2787" y="90"/>
                  </a:cubicBezTo>
                  <a:lnTo>
                    <a:pt x="144" y="2757"/>
                  </a:lnTo>
                  <a:cubicBezTo>
                    <a:pt x="1" y="2876"/>
                    <a:pt x="1" y="3090"/>
                    <a:pt x="144" y="3209"/>
                  </a:cubicBezTo>
                  <a:lnTo>
                    <a:pt x="1882" y="4972"/>
                  </a:lnTo>
                  <a:cubicBezTo>
                    <a:pt x="1942" y="5031"/>
                    <a:pt x="2025" y="5061"/>
                    <a:pt x="2108" y="5061"/>
                  </a:cubicBezTo>
                  <a:cubicBezTo>
                    <a:pt x="2192" y="5061"/>
                    <a:pt x="2275" y="5031"/>
                    <a:pt x="2335" y="4972"/>
                  </a:cubicBezTo>
                  <a:lnTo>
                    <a:pt x="5002" y="2328"/>
                  </a:lnTo>
                  <a:cubicBezTo>
                    <a:pt x="5121" y="2185"/>
                    <a:pt x="5121" y="1995"/>
                    <a:pt x="5002" y="1876"/>
                  </a:cubicBezTo>
                  <a:lnTo>
                    <a:pt x="3216" y="90"/>
                  </a:lnTo>
                  <a:cubicBezTo>
                    <a:pt x="3156" y="30"/>
                    <a:pt x="3079"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95"/>
            <p:cNvSpPr/>
            <p:nvPr/>
          </p:nvSpPr>
          <p:spPr>
            <a:xfrm>
              <a:off x="1034263" y="1878630"/>
              <a:ext cx="298736" cy="237021"/>
            </a:xfrm>
            <a:custGeom>
              <a:rect b="b" l="l" r="r" t="t"/>
              <a:pathLst>
                <a:path extrusionOk="0" h="7265" w="9170">
                  <a:moveTo>
                    <a:pt x="7955" y="1"/>
                  </a:moveTo>
                  <a:lnTo>
                    <a:pt x="6597" y="1358"/>
                  </a:lnTo>
                  <a:cubicBezTo>
                    <a:pt x="7216" y="2382"/>
                    <a:pt x="6907" y="3692"/>
                    <a:pt x="5930" y="4335"/>
                  </a:cubicBezTo>
                  <a:cubicBezTo>
                    <a:pt x="5549" y="4156"/>
                    <a:pt x="5138" y="4067"/>
                    <a:pt x="4728" y="4067"/>
                  </a:cubicBezTo>
                  <a:cubicBezTo>
                    <a:pt x="4317" y="4067"/>
                    <a:pt x="3906" y="4156"/>
                    <a:pt x="3525" y="4335"/>
                  </a:cubicBezTo>
                  <a:cubicBezTo>
                    <a:pt x="3192" y="4121"/>
                    <a:pt x="2906" y="3811"/>
                    <a:pt x="2739" y="3454"/>
                  </a:cubicBezTo>
                  <a:lnTo>
                    <a:pt x="3001" y="3454"/>
                  </a:lnTo>
                  <a:cubicBezTo>
                    <a:pt x="3168" y="3454"/>
                    <a:pt x="3287" y="3335"/>
                    <a:pt x="3335" y="3192"/>
                  </a:cubicBezTo>
                  <a:cubicBezTo>
                    <a:pt x="3358" y="3001"/>
                    <a:pt x="3215" y="2835"/>
                    <a:pt x="3025" y="2811"/>
                  </a:cubicBezTo>
                  <a:lnTo>
                    <a:pt x="358" y="2811"/>
                  </a:lnTo>
                  <a:cubicBezTo>
                    <a:pt x="191" y="2811"/>
                    <a:pt x="72" y="2930"/>
                    <a:pt x="24" y="3073"/>
                  </a:cubicBezTo>
                  <a:cubicBezTo>
                    <a:pt x="0" y="3263"/>
                    <a:pt x="143" y="3430"/>
                    <a:pt x="334" y="3454"/>
                  </a:cubicBezTo>
                  <a:lnTo>
                    <a:pt x="763" y="3454"/>
                  </a:lnTo>
                  <a:cubicBezTo>
                    <a:pt x="929" y="4145"/>
                    <a:pt x="1286" y="4811"/>
                    <a:pt x="1787" y="5335"/>
                  </a:cubicBezTo>
                  <a:lnTo>
                    <a:pt x="953" y="5335"/>
                  </a:lnTo>
                  <a:cubicBezTo>
                    <a:pt x="786" y="5335"/>
                    <a:pt x="643" y="5478"/>
                    <a:pt x="643" y="5645"/>
                  </a:cubicBezTo>
                  <a:lnTo>
                    <a:pt x="643" y="6931"/>
                  </a:lnTo>
                  <a:cubicBezTo>
                    <a:pt x="643" y="7121"/>
                    <a:pt x="786" y="7264"/>
                    <a:pt x="953" y="7264"/>
                  </a:cubicBezTo>
                  <a:lnTo>
                    <a:pt x="8478" y="7264"/>
                  </a:lnTo>
                  <a:cubicBezTo>
                    <a:pt x="8645" y="7264"/>
                    <a:pt x="8788" y="7121"/>
                    <a:pt x="8788" y="6931"/>
                  </a:cubicBezTo>
                  <a:lnTo>
                    <a:pt x="8788" y="5645"/>
                  </a:lnTo>
                  <a:cubicBezTo>
                    <a:pt x="8788" y="5454"/>
                    <a:pt x="8645" y="5311"/>
                    <a:pt x="8455" y="5311"/>
                  </a:cubicBezTo>
                  <a:lnTo>
                    <a:pt x="7645" y="5311"/>
                  </a:lnTo>
                  <a:cubicBezTo>
                    <a:pt x="9050" y="3859"/>
                    <a:pt x="9169" y="1620"/>
                    <a:pt x="79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95"/>
          <p:cNvGrpSpPr/>
          <p:nvPr/>
        </p:nvGrpSpPr>
        <p:grpSpPr>
          <a:xfrm>
            <a:off x="1818599" y="1765976"/>
            <a:ext cx="214490" cy="349446"/>
            <a:chOff x="1818599" y="1765976"/>
            <a:chExt cx="214490" cy="349446"/>
          </a:xfrm>
        </p:grpSpPr>
        <p:sp>
          <p:nvSpPr>
            <p:cNvPr id="11963" name="Google Shape;11963;p95"/>
            <p:cNvSpPr/>
            <p:nvPr/>
          </p:nvSpPr>
          <p:spPr>
            <a:xfrm>
              <a:off x="1893853" y="2016177"/>
              <a:ext cx="39614" cy="34615"/>
            </a:xfrm>
            <a:custGeom>
              <a:rect b="b" l="l" r="r" t="t"/>
              <a:pathLst>
                <a:path extrusionOk="0" h="1061" w="1216">
                  <a:moveTo>
                    <a:pt x="692" y="0"/>
                  </a:moveTo>
                  <a:cubicBezTo>
                    <a:pt x="239" y="0"/>
                    <a:pt x="1" y="572"/>
                    <a:pt x="334" y="905"/>
                  </a:cubicBezTo>
                  <a:cubicBezTo>
                    <a:pt x="442" y="1012"/>
                    <a:pt x="571" y="1060"/>
                    <a:pt x="698" y="1060"/>
                  </a:cubicBezTo>
                  <a:cubicBezTo>
                    <a:pt x="964" y="1060"/>
                    <a:pt x="1215" y="847"/>
                    <a:pt x="1215" y="524"/>
                  </a:cubicBezTo>
                  <a:cubicBezTo>
                    <a:pt x="1215" y="238"/>
                    <a:pt x="977" y="0"/>
                    <a:pt x="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95"/>
            <p:cNvSpPr/>
            <p:nvPr/>
          </p:nvSpPr>
          <p:spPr>
            <a:xfrm>
              <a:off x="1818599" y="1765976"/>
              <a:ext cx="180023" cy="349446"/>
            </a:xfrm>
            <a:custGeom>
              <a:rect b="b" l="l" r="r" t="t"/>
              <a:pathLst>
                <a:path extrusionOk="0" h="10711" w="5526">
                  <a:moveTo>
                    <a:pt x="3013" y="1287"/>
                  </a:moveTo>
                  <a:cubicBezTo>
                    <a:pt x="3162" y="1287"/>
                    <a:pt x="3311" y="1382"/>
                    <a:pt x="3335" y="1573"/>
                  </a:cubicBezTo>
                  <a:lnTo>
                    <a:pt x="3335" y="7097"/>
                  </a:lnTo>
                  <a:cubicBezTo>
                    <a:pt x="4621" y="7455"/>
                    <a:pt x="4359" y="9360"/>
                    <a:pt x="3002" y="9360"/>
                  </a:cubicBezTo>
                  <a:cubicBezTo>
                    <a:pt x="1668" y="9360"/>
                    <a:pt x="1406" y="7455"/>
                    <a:pt x="2692" y="7097"/>
                  </a:cubicBezTo>
                  <a:lnTo>
                    <a:pt x="2692" y="1573"/>
                  </a:lnTo>
                  <a:cubicBezTo>
                    <a:pt x="2716" y="1382"/>
                    <a:pt x="2865" y="1287"/>
                    <a:pt x="3013" y="1287"/>
                  </a:cubicBezTo>
                  <a:close/>
                  <a:moveTo>
                    <a:pt x="3013" y="1"/>
                  </a:moveTo>
                  <a:cubicBezTo>
                    <a:pt x="2234" y="1"/>
                    <a:pt x="1454" y="525"/>
                    <a:pt x="1454" y="1573"/>
                  </a:cubicBezTo>
                  <a:lnTo>
                    <a:pt x="1454" y="6240"/>
                  </a:lnTo>
                  <a:cubicBezTo>
                    <a:pt x="1" y="7407"/>
                    <a:pt x="263" y="9669"/>
                    <a:pt x="1930" y="10455"/>
                  </a:cubicBezTo>
                  <a:cubicBezTo>
                    <a:pt x="2290" y="10630"/>
                    <a:pt x="2662" y="10711"/>
                    <a:pt x="3024" y="10711"/>
                  </a:cubicBezTo>
                  <a:cubicBezTo>
                    <a:pt x="4340" y="10711"/>
                    <a:pt x="5526" y="9649"/>
                    <a:pt x="5526" y="8193"/>
                  </a:cubicBezTo>
                  <a:cubicBezTo>
                    <a:pt x="5526" y="7431"/>
                    <a:pt x="5169" y="6716"/>
                    <a:pt x="4573" y="6240"/>
                  </a:cubicBezTo>
                  <a:lnTo>
                    <a:pt x="4573" y="1573"/>
                  </a:lnTo>
                  <a:cubicBezTo>
                    <a:pt x="4573" y="525"/>
                    <a:pt x="3793"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5"/>
            <p:cNvSpPr/>
            <p:nvPr/>
          </p:nvSpPr>
          <p:spPr>
            <a:xfrm>
              <a:off x="1984646" y="1828910"/>
              <a:ext cx="47335" cy="20228"/>
            </a:xfrm>
            <a:custGeom>
              <a:rect b="b" l="l" r="r" t="t"/>
              <a:pathLst>
                <a:path extrusionOk="0" h="620" w="1453">
                  <a:moveTo>
                    <a:pt x="429" y="1"/>
                  </a:moveTo>
                  <a:cubicBezTo>
                    <a:pt x="0" y="1"/>
                    <a:pt x="0" y="620"/>
                    <a:pt x="429" y="620"/>
                  </a:cubicBezTo>
                  <a:lnTo>
                    <a:pt x="1048" y="620"/>
                  </a:lnTo>
                  <a:cubicBezTo>
                    <a:pt x="1453" y="620"/>
                    <a:pt x="145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5"/>
            <p:cNvSpPr/>
            <p:nvPr/>
          </p:nvSpPr>
          <p:spPr>
            <a:xfrm>
              <a:off x="1983571" y="1870017"/>
              <a:ext cx="49518" cy="20391"/>
            </a:xfrm>
            <a:custGeom>
              <a:rect b="b" l="l" r="r" t="t"/>
              <a:pathLst>
                <a:path extrusionOk="0" h="625" w="1520">
                  <a:moveTo>
                    <a:pt x="417" y="1"/>
                  </a:moveTo>
                  <a:cubicBezTo>
                    <a:pt x="0" y="1"/>
                    <a:pt x="0" y="624"/>
                    <a:pt x="417" y="624"/>
                  </a:cubicBezTo>
                  <a:cubicBezTo>
                    <a:pt x="432" y="624"/>
                    <a:pt x="447" y="624"/>
                    <a:pt x="462" y="622"/>
                  </a:cubicBezTo>
                  <a:lnTo>
                    <a:pt x="1081" y="622"/>
                  </a:lnTo>
                  <a:cubicBezTo>
                    <a:pt x="1096" y="624"/>
                    <a:pt x="1110" y="624"/>
                    <a:pt x="1123" y="624"/>
                  </a:cubicBezTo>
                  <a:cubicBezTo>
                    <a:pt x="1519" y="624"/>
                    <a:pt x="1519" y="1"/>
                    <a:pt x="1123" y="1"/>
                  </a:cubicBezTo>
                  <a:cubicBezTo>
                    <a:pt x="1110" y="1"/>
                    <a:pt x="1096" y="1"/>
                    <a:pt x="1081" y="3"/>
                  </a:cubicBezTo>
                  <a:lnTo>
                    <a:pt x="462" y="3"/>
                  </a:lnTo>
                  <a:cubicBezTo>
                    <a:pt x="447" y="1"/>
                    <a:pt x="43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5"/>
            <p:cNvSpPr/>
            <p:nvPr/>
          </p:nvSpPr>
          <p:spPr>
            <a:xfrm>
              <a:off x="1984646" y="1910505"/>
              <a:ext cx="47335" cy="21010"/>
            </a:xfrm>
            <a:custGeom>
              <a:rect b="b" l="l" r="r" t="t"/>
              <a:pathLst>
                <a:path extrusionOk="0" h="644" w="1453">
                  <a:moveTo>
                    <a:pt x="429" y="0"/>
                  </a:moveTo>
                  <a:cubicBezTo>
                    <a:pt x="0" y="0"/>
                    <a:pt x="0" y="643"/>
                    <a:pt x="429" y="643"/>
                  </a:cubicBezTo>
                  <a:lnTo>
                    <a:pt x="1048" y="643"/>
                  </a:lnTo>
                  <a:cubicBezTo>
                    <a:pt x="1453" y="643"/>
                    <a:pt x="145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95"/>
          <p:cNvGrpSpPr/>
          <p:nvPr/>
        </p:nvGrpSpPr>
        <p:grpSpPr>
          <a:xfrm>
            <a:off x="2553319" y="1765976"/>
            <a:ext cx="266126" cy="348892"/>
            <a:chOff x="2553319" y="1765976"/>
            <a:chExt cx="266126" cy="348892"/>
          </a:xfrm>
        </p:grpSpPr>
        <p:sp>
          <p:nvSpPr>
            <p:cNvPr id="11969" name="Google Shape;11969;p95"/>
            <p:cNvSpPr/>
            <p:nvPr/>
          </p:nvSpPr>
          <p:spPr>
            <a:xfrm>
              <a:off x="2553319" y="1766759"/>
              <a:ext cx="183118" cy="158525"/>
            </a:xfrm>
            <a:custGeom>
              <a:rect b="b" l="l" r="r" t="t"/>
              <a:pathLst>
                <a:path extrusionOk="0" h="4859" w="5621">
                  <a:moveTo>
                    <a:pt x="310" y="1"/>
                  </a:moveTo>
                  <a:cubicBezTo>
                    <a:pt x="143" y="24"/>
                    <a:pt x="0" y="144"/>
                    <a:pt x="0" y="334"/>
                  </a:cubicBezTo>
                  <a:cubicBezTo>
                    <a:pt x="0" y="1953"/>
                    <a:pt x="1239" y="3525"/>
                    <a:pt x="2406" y="4859"/>
                  </a:cubicBezTo>
                  <a:cubicBezTo>
                    <a:pt x="2834" y="4359"/>
                    <a:pt x="3239" y="3930"/>
                    <a:pt x="3668" y="3454"/>
                  </a:cubicBezTo>
                  <a:cubicBezTo>
                    <a:pt x="3477" y="3239"/>
                    <a:pt x="3310" y="3025"/>
                    <a:pt x="3144" y="2835"/>
                  </a:cubicBezTo>
                  <a:lnTo>
                    <a:pt x="4215" y="2835"/>
                  </a:lnTo>
                  <a:cubicBezTo>
                    <a:pt x="4406" y="2620"/>
                    <a:pt x="4573" y="2406"/>
                    <a:pt x="4716" y="2192"/>
                  </a:cubicBezTo>
                  <a:lnTo>
                    <a:pt x="2667" y="2192"/>
                  </a:lnTo>
                  <a:cubicBezTo>
                    <a:pt x="2477" y="1906"/>
                    <a:pt x="2286" y="1572"/>
                    <a:pt x="2144" y="1263"/>
                  </a:cubicBezTo>
                  <a:lnTo>
                    <a:pt x="5335" y="1263"/>
                  </a:lnTo>
                  <a:cubicBezTo>
                    <a:pt x="5454" y="1048"/>
                    <a:pt x="5549" y="834"/>
                    <a:pt x="5620" y="620"/>
                  </a:cubicBezTo>
                  <a:lnTo>
                    <a:pt x="1905" y="620"/>
                  </a:lnTo>
                  <a:cubicBezTo>
                    <a:pt x="1905" y="525"/>
                    <a:pt x="1882" y="429"/>
                    <a:pt x="1882" y="334"/>
                  </a:cubicBezTo>
                  <a:cubicBezTo>
                    <a:pt x="1882" y="144"/>
                    <a:pt x="1739" y="24"/>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5"/>
            <p:cNvSpPr/>
            <p:nvPr/>
          </p:nvSpPr>
          <p:spPr>
            <a:xfrm>
              <a:off x="2637108" y="1957126"/>
              <a:ext cx="182336" cy="157742"/>
            </a:xfrm>
            <a:custGeom>
              <a:rect b="b" l="l" r="r" t="t"/>
              <a:pathLst>
                <a:path extrusionOk="0" h="4835" w="5597">
                  <a:moveTo>
                    <a:pt x="3191" y="0"/>
                  </a:moveTo>
                  <a:cubicBezTo>
                    <a:pt x="2763" y="476"/>
                    <a:pt x="2358" y="929"/>
                    <a:pt x="1929" y="1405"/>
                  </a:cubicBezTo>
                  <a:cubicBezTo>
                    <a:pt x="2120" y="1620"/>
                    <a:pt x="2286" y="1810"/>
                    <a:pt x="2453" y="2024"/>
                  </a:cubicBezTo>
                  <a:lnTo>
                    <a:pt x="1381" y="2024"/>
                  </a:lnTo>
                  <a:cubicBezTo>
                    <a:pt x="1215" y="2239"/>
                    <a:pt x="1048" y="2453"/>
                    <a:pt x="881" y="2667"/>
                  </a:cubicBezTo>
                  <a:lnTo>
                    <a:pt x="2906" y="2667"/>
                  </a:lnTo>
                  <a:cubicBezTo>
                    <a:pt x="3120" y="2953"/>
                    <a:pt x="3310" y="3263"/>
                    <a:pt x="3477" y="3596"/>
                  </a:cubicBezTo>
                  <a:lnTo>
                    <a:pt x="262" y="3596"/>
                  </a:lnTo>
                  <a:cubicBezTo>
                    <a:pt x="143" y="3787"/>
                    <a:pt x="48" y="4001"/>
                    <a:pt x="0" y="4215"/>
                  </a:cubicBezTo>
                  <a:lnTo>
                    <a:pt x="3668" y="4215"/>
                  </a:lnTo>
                  <a:cubicBezTo>
                    <a:pt x="3691" y="4334"/>
                    <a:pt x="3715" y="4430"/>
                    <a:pt x="3715" y="4549"/>
                  </a:cubicBezTo>
                  <a:cubicBezTo>
                    <a:pt x="3715" y="4715"/>
                    <a:pt x="3858" y="4834"/>
                    <a:pt x="4025" y="4834"/>
                  </a:cubicBezTo>
                  <a:lnTo>
                    <a:pt x="5263" y="4834"/>
                  </a:lnTo>
                  <a:cubicBezTo>
                    <a:pt x="5454" y="4834"/>
                    <a:pt x="5597" y="4715"/>
                    <a:pt x="5597" y="4549"/>
                  </a:cubicBezTo>
                  <a:cubicBezTo>
                    <a:pt x="5597" y="2882"/>
                    <a:pt x="4334" y="1286"/>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5"/>
            <p:cNvSpPr/>
            <p:nvPr/>
          </p:nvSpPr>
          <p:spPr>
            <a:xfrm>
              <a:off x="2553319" y="1765976"/>
              <a:ext cx="266126" cy="348892"/>
            </a:xfrm>
            <a:custGeom>
              <a:rect b="b" l="l" r="r" t="t"/>
              <a:pathLst>
                <a:path extrusionOk="0" h="10694" w="8169">
                  <a:moveTo>
                    <a:pt x="6597" y="1"/>
                  </a:moveTo>
                  <a:cubicBezTo>
                    <a:pt x="6430" y="1"/>
                    <a:pt x="6287" y="144"/>
                    <a:pt x="6287" y="310"/>
                  </a:cubicBezTo>
                  <a:cubicBezTo>
                    <a:pt x="6311" y="2168"/>
                    <a:pt x="2882" y="4930"/>
                    <a:pt x="1167" y="7407"/>
                  </a:cubicBezTo>
                  <a:cubicBezTo>
                    <a:pt x="381" y="8526"/>
                    <a:pt x="0" y="9479"/>
                    <a:pt x="0" y="10384"/>
                  </a:cubicBezTo>
                  <a:cubicBezTo>
                    <a:pt x="0" y="10574"/>
                    <a:pt x="143" y="10693"/>
                    <a:pt x="334" y="10693"/>
                  </a:cubicBezTo>
                  <a:lnTo>
                    <a:pt x="1572" y="10693"/>
                  </a:lnTo>
                  <a:cubicBezTo>
                    <a:pt x="1739" y="10693"/>
                    <a:pt x="1882" y="10574"/>
                    <a:pt x="1882" y="10384"/>
                  </a:cubicBezTo>
                  <a:cubicBezTo>
                    <a:pt x="1882" y="8550"/>
                    <a:pt x="5311" y="5788"/>
                    <a:pt x="7002" y="3335"/>
                  </a:cubicBezTo>
                  <a:cubicBezTo>
                    <a:pt x="7811" y="2192"/>
                    <a:pt x="8169" y="1263"/>
                    <a:pt x="8169" y="310"/>
                  </a:cubicBezTo>
                  <a:cubicBezTo>
                    <a:pt x="8169" y="144"/>
                    <a:pt x="8026" y="1"/>
                    <a:pt x="7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2" name="Google Shape;11972;p95"/>
          <p:cNvSpPr/>
          <p:nvPr/>
        </p:nvSpPr>
        <p:spPr>
          <a:xfrm>
            <a:off x="3296542" y="1765976"/>
            <a:ext cx="285542" cy="349675"/>
          </a:xfrm>
          <a:custGeom>
            <a:rect b="b" l="l" r="r" t="t"/>
            <a:pathLst>
              <a:path extrusionOk="0" h="10718" w="8765">
                <a:moveTo>
                  <a:pt x="2477" y="1"/>
                </a:moveTo>
                <a:cubicBezTo>
                  <a:pt x="2096" y="25"/>
                  <a:pt x="2096" y="572"/>
                  <a:pt x="2477" y="620"/>
                </a:cubicBezTo>
                <a:lnTo>
                  <a:pt x="2811" y="620"/>
                </a:lnTo>
                <a:lnTo>
                  <a:pt x="2811" y="4668"/>
                </a:lnTo>
                <a:lnTo>
                  <a:pt x="429" y="9003"/>
                </a:lnTo>
                <a:cubicBezTo>
                  <a:pt x="1" y="9765"/>
                  <a:pt x="548" y="10717"/>
                  <a:pt x="1429" y="10717"/>
                </a:cubicBezTo>
                <a:lnTo>
                  <a:pt x="7335" y="10717"/>
                </a:lnTo>
                <a:cubicBezTo>
                  <a:pt x="8217" y="10717"/>
                  <a:pt x="8764" y="9765"/>
                  <a:pt x="8336" y="9003"/>
                </a:cubicBezTo>
                <a:lnTo>
                  <a:pt x="5930" y="4668"/>
                </a:lnTo>
                <a:lnTo>
                  <a:pt x="5930" y="4430"/>
                </a:lnTo>
                <a:lnTo>
                  <a:pt x="5002" y="4430"/>
                </a:lnTo>
                <a:cubicBezTo>
                  <a:pt x="4835" y="4430"/>
                  <a:pt x="4692" y="4311"/>
                  <a:pt x="4692" y="4168"/>
                </a:cubicBezTo>
                <a:cubicBezTo>
                  <a:pt x="4668" y="3978"/>
                  <a:pt x="4811" y="3811"/>
                  <a:pt x="5002" y="3811"/>
                </a:cubicBezTo>
                <a:lnTo>
                  <a:pt x="5930" y="3811"/>
                </a:lnTo>
                <a:lnTo>
                  <a:pt x="5930" y="3192"/>
                </a:lnTo>
                <a:lnTo>
                  <a:pt x="4382" y="3192"/>
                </a:lnTo>
                <a:cubicBezTo>
                  <a:pt x="4375" y="3192"/>
                  <a:pt x="4367" y="3193"/>
                  <a:pt x="4359" y="3193"/>
                </a:cubicBezTo>
                <a:cubicBezTo>
                  <a:pt x="3921" y="3193"/>
                  <a:pt x="3914" y="2547"/>
                  <a:pt x="4338" y="2547"/>
                </a:cubicBezTo>
                <a:cubicBezTo>
                  <a:pt x="4352" y="2547"/>
                  <a:pt x="4367" y="2547"/>
                  <a:pt x="4382" y="2549"/>
                </a:cubicBezTo>
                <a:lnTo>
                  <a:pt x="5954" y="2549"/>
                </a:lnTo>
                <a:lnTo>
                  <a:pt x="5954" y="1930"/>
                </a:lnTo>
                <a:lnTo>
                  <a:pt x="5002" y="1930"/>
                </a:lnTo>
                <a:cubicBezTo>
                  <a:pt x="4859" y="1930"/>
                  <a:pt x="4716" y="1811"/>
                  <a:pt x="4692" y="1644"/>
                </a:cubicBezTo>
                <a:cubicBezTo>
                  <a:pt x="4670" y="1466"/>
                  <a:pt x="4793" y="1308"/>
                  <a:pt x="4965" y="1308"/>
                </a:cubicBezTo>
                <a:cubicBezTo>
                  <a:pt x="4977" y="1308"/>
                  <a:pt x="4989" y="1309"/>
                  <a:pt x="5002" y="1311"/>
                </a:cubicBezTo>
                <a:lnTo>
                  <a:pt x="5954" y="1311"/>
                </a:lnTo>
                <a:lnTo>
                  <a:pt x="5954" y="620"/>
                </a:lnTo>
                <a:lnTo>
                  <a:pt x="6264" y="620"/>
                </a:lnTo>
                <a:cubicBezTo>
                  <a:pt x="6383" y="620"/>
                  <a:pt x="6526" y="549"/>
                  <a:pt x="6550" y="406"/>
                </a:cubicBezTo>
                <a:cubicBezTo>
                  <a:pt x="6621" y="191"/>
                  <a:pt x="6478"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5"/>
          <p:cNvSpPr/>
          <p:nvPr/>
        </p:nvSpPr>
        <p:spPr>
          <a:xfrm>
            <a:off x="4064589" y="1910962"/>
            <a:ext cx="136597" cy="102116"/>
          </a:xfrm>
          <a:custGeom>
            <a:rect b="b" l="l" r="r" t="t"/>
            <a:pathLst>
              <a:path extrusionOk="0" h="3130" w="4193">
                <a:moveTo>
                  <a:pt x="306" y="1"/>
                </a:moveTo>
                <a:cubicBezTo>
                  <a:pt x="263" y="1"/>
                  <a:pt x="233" y="23"/>
                  <a:pt x="215" y="58"/>
                </a:cubicBezTo>
                <a:cubicBezTo>
                  <a:pt x="1" y="248"/>
                  <a:pt x="144" y="605"/>
                  <a:pt x="430" y="629"/>
                </a:cubicBezTo>
                <a:lnTo>
                  <a:pt x="525" y="629"/>
                </a:lnTo>
                <a:lnTo>
                  <a:pt x="525" y="2439"/>
                </a:lnTo>
                <a:lnTo>
                  <a:pt x="144" y="3130"/>
                </a:lnTo>
                <a:lnTo>
                  <a:pt x="4049" y="3130"/>
                </a:lnTo>
                <a:lnTo>
                  <a:pt x="3668" y="2439"/>
                </a:lnTo>
                <a:lnTo>
                  <a:pt x="3668" y="629"/>
                </a:lnTo>
                <a:lnTo>
                  <a:pt x="3859" y="629"/>
                </a:lnTo>
                <a:cubicBezTo>
                  <a:pt x="3906" y="629"/>
                  <a:pt x="3954" y="605"/>
                  <a:pt x="3978" y="558"/>
                </a:cubicBezTo>
                <a:cubicBezTo>
                  <a:pt x="4192" y="367"/>
                  <a:pt x="4073" y="10"/>
                  <a:pt x="3764" y="10"/>
                </a:cubicBezTo>
                <a:lnTo>
                  <a:pt x="358" y="10"/>
                </a:lnTo>
                <a:cubicBezTo>
                  <a:pt x="339" y="4"/>
                  <a:pt x="322"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5"/>
          <p:cNvSpPr/>
          <p:nvPr/>
        </p:nvSpPr>
        <p:spPr>
          <a:xfrm>
            <a:off x="4031230" y="2033240"/>
            <a:ext cx="203316" cy="82411"/>
          </a:xfrm>
          <a:custGeom>
            <a:rect b="b" l="l" r="r" t="t"/>
            <a:pathLst>
              <a:path extrusionOk="0" h="2526" w="6241">
                <a:moveTo>
                  <a:pt x="834" y="1"/>
                </a:moveTo>
                <a:lnTo>
                  <a:pt x="477" y="668"/>
                </a:lnTo>
                <a:cubicBezTo>
                  <a:pt x="1" y="1501"/>
                  <a:pt x="620" y="2525"/>
                  <a:pt x="1573" y="2525"/>
                </a:cubicBezTo>
                <a:lnTo>
                  <a:pt x="4668" y="2525"/>
                </a:lnTo>
                <a:cubicBezTo>
                  <a:pt x="5621" y="2525"/>
                  <a:pt x="6240" y="1501"/>
                  <a:pt x="5764" y="668"/>
                </a:cubicBezTo>
                <a:lnTo>
                  <a:pt x="54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5"/>
          <p:cNvSpPr/>
          <p:nvPr/>
        </p:nvSpPr>
        <p:spPr>
          <a:xfrm>
            <a:off x="4119678" y="1870017"/>
            <a:ext cx="24075" cy="20228"/>
          </a:xfrm>
          <a:custGeom>
            <a:rect b="b" l="l" r="r" t="t"/>
            <a:pathLst>
              <a:path extrusionOk="0" h="620" w="739">
                <a:moveTo>
                  <a:pt x="447" y="0"/>
                </a:moveTo>
                <a:cubicBezTo>
                  <a:pt x="433" y="0"/>
                  <a:pt x="420" y="1"/>
                  <a:pt x="406" y="3"/>
                </a:cubicBezTo>
                <a:cubicBezTo>
                  <a:pt x="144" y="3"/>
                  <a:pt x="1" y="336"/>
                  <a:pt x="191" y="527"/>
                </a:cubicBezTo>
                <a:cubicBezTo>
                  <a:pt x="255" y="590"/>
                  <a:pt x="337" y="619"/>
                  <a:pt x="418" y="619"/>
                </a:cubicBezTo>
                <a:cubicBezTo>
                  <a:pt x="580" y="619"/>
                  <a:pt x="739" y="503"/>
                  <a:pt x="739" y="313"/>
                </a:cubicBezTo>
                <a:cubicBezTo>
                  <a:pt x="739" y="136"/>
                  <a:pt x="616" y="0"/>
                  <a:pt x="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95"/>
          <p:cNvSpPr/>
          <p:nvPr/>
        </p:nvSpPr>
        <p:spPr>
          <a:xfrm>
            <a:off x="4098730" y="1828845"/>
            <a:ext cx="24824" cy="20554"/>
          </a:xfrm>
          <a:custGeom>
            <a:rect b="b" l="l" r="r" t="t"/>
            <a:pathLst>
              <a:path extrusionOk="0" h="630" w="762">
                <a:moveTo>
                  <a:pt x="466" y="0"/>
                </a:moveTo>
                <a:cubicBezTo>
                  <a:pt x="454" y="0"/>
                  <a:pt x="442" y="1"/>
                  <a:pt x="429" y="3"/>
                </a:cubicBezTo>
                <a:cubicBezTo>
                  <a:pt x="144" y="3"/>
                  <a:pt x="1" y="336"/>
                  <a:pt x="215" y="527"/>
                </a:cubicBezTo>
                <a:cubicBezTo>
                  <a:pt x="279" y="598"/>
                  <a:pt x="358" y="630"/>
                  <a:pt x="436" y="630"/>
                </a:cubicBezTo>
                <a:cubicBezTo>
                  <a:pt x="591" y="630"/>
                  <a:pt x="739" y="503"/>
                  <a:pt x="739" y="312"/>
                </a:cubicBezTo>
                <a:cubicBezTo>
                  <a:pt x="761" y="156"/>
                  <a:pt x="638"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95"/>
          <p:cNvSpPr/>
          <p:nvPr/>
        </p:nvSpPr>
        <p:spPr>
          <a:xfrm>
            <a:off x="4149160" y="1765585"/>
            <a:ext cx="155981" cy="82802"/>
          </a:xfrm>
          <a:custGeom>
            <a:rect b="b" l="l" r="r" t="t"/>
            <a:pathLst>
              <a:path extrusionOk="0" h="2538" w="4788">
                <a:moveTo>
                  <a:pt x="2537" y="1"/>
                </a:moveTo>
                <a:cubicBezTo>
                  <a:pt x="2460" y="1"/>
                  <a:pt x="2380" y="32"/>
                  <a:pt x="2311" y="108"/>
                </a:cubicBezTo>
                <a:lnTo>
                  <a:pt x="120" y="2299"/>
                </a:lnTo>
                <a:cubicBezTo>
                  <a:pt x="48" y="2370"/>
                  <a:pt x="1" y="2466"/>
                  <a:pt x="24" y="2537"/>
                </a:cubicBezTo>
                <a:lnTo>
                  <a:pt x="4787" y="2537"/>
                </a:lnTo>
                <a:lnTo>
                  <a:pt x="2763" y="537"/>
                </a:lnTo>
                <a:cubicBezTo>
                  <a:pt x="2979" y="303"/>
                  <a:pt x="2773" y="1"/>
                  <a:pt x="2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5"/>
          <p:cNvSpPr/>
          <p:nvPr/>
        </p:nvSpPr>
        <p:spPr>
          <a:xfrm>
            <a:off x="4180989" y="1869332"/>
            <a:ext cx="187353" cy="94971"/>
          </a:xfrm>
          <a:custGeom>
            <a:rect b="b" l="l" r="r" t="t"/>
            <a:pathLst>
              <a:path extrusionOk="0" h="2911" w="5751">
                <a:moveTo>
                  <a:pt x="0" y="0"/>
                </a:moveTo>
                <a:lnTo>
                  <a:pt x="2453" y="2453"/>
                </a:lnTo>
                <a:cubicBezTo>
                  <a:pt x="2791" y="2775"/>
                  <a:pt x="3165" y="2911"/>
                  <a:pt x="3522" y="2911"/>
                </a:cubicBezTo>
                <a:cubicBezTo>
                  <a:pt x="4725" y="2911"/>
                  <a:pt x="5751" y="1376"/>
                  <a:pt x="4668" y="238"/>
                </a:cubicBezTo>
                <a:lnTo>
                  <a:pt x="4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9" name="Google Shape;11979;p95"/>
          <p:cNvGrpSpPr/>
          <p:nvPr/>
        </p:nvGrpSpPr>
        <p:grpSpPr>
          <a:xfrm>
            <a:off x="4765168" y="1807867"/>
            <a:ext cx="361545" cy="265829"/>
            <a:chOff x="4765168" y="1807867"/>
            <a:chExt cx="361545" cy="265829"/>
          </a:xfrm>
        </p:grpSpPr>
        <p:sp>
          <p:nvSpPr>
            <p:cNvPr id="11980" name="Google Shape;11980;p95"/>
            <p:cNvSpPr/>
            <p:nvPr/>
          </p:nvSpPr>
          <p:spPr>
            <a:xfrm>
              <a:off x="4819475" y="1807932"/>
              <a:ext cx="134252" cy="143778"/>
            </a:xfrm>
            <a:custGeom>
              <a:rect b="b" l="l" r="r" t="t"/>
              <a:pathLst>
                <a:path extrusionOk="0" h="4407" w="4121">
                  <a:moveTo>
                    <a:pt x="500" y="1"/>
                  </a:moveTo>
                  <a:cubicBezTo>
                    <a:pt x="334" y="1"/>
                    <a:pt x="191" y="120"/>
                    <a:pt x="167" y="287"/>
                  </a:cubicBezTo>
                  <a:cubicBezTo>
                    <a:pt x="143" y="477"/>
                    <a:pt x="286" y="620"/>
                    <a:pt x="477" y="644"/>
                  </a:cubicBezTo>
                  <a:lnTo>
                    <a:pt x="477" y="3573"/>
                  </a:lnTo>
                  <a:lnTo>
                    <a:pt x="0" y="4406"/>
                  </a:lnTo>
                  <a:lnTo>
                    <a:pt x="4120" y="4406"/>
                  </a:lnTo>
                  <a:cubicBezTo>
                    <a:pt x="4025" y="4240"/>
                    <a:pt x="3715" y="3740"/>
                    <a:pt x="3620" y="3573"/>
                  </a:cubicBezTo>
                  <a:lnTo>
                    <a:pt x="3620" y="644"/>
                  </a:lnTo>
                  <a:cubicBezTo>
                    <a:pt x="3811" y="620"/>
                    <a:pt x="3954" y="477"/>
                    <a:pt x="3930" y="287"/>
                  </a:cubicBezTo>
                  <a:cubicBezTo>
                    <a:pt x="3906" y="120"/>
                    <a:pt x="3763" y="1"/>
                    <a:pt x="3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5"/>
            <p:cNvSpPr/>
            <p:nvPr/>
          </p:nvSpPr>
          <p:spPr>
            <a:xfrm>
              <a:off x="5008001" y="2012262"/>
              <a:ext cx="110177" cy="61433"/>
            </a:xfrm>
            <a:custGeom>
              <a:rect b="b" l="l" r="r" t="t"/>
              <a:pathLst>
                <a:path extrusionOk="0" h="1883" w="3382">
                  <a:moveTo>
                    <a:pt x="191" y="1"/>
                  </a:moveTo>
                  <a:cubicBezTo>
                    <a:pt x="453" y="596"/>
                    <a:pt x="381" y="1263"/>
                    <a:pt x="0" y="1787"/>
                  </a:cubicBezTo>
                  <a:cubicBezTo>
                    <a:pt x="240" y="1852"/>
                    <a:pt x="481" y="1883"/>
                    <a:pt x="719" y="1883"/>
                  </a:cubicBezTo>
                  <a:cubicBezTo>
                    <a:pt x="1880" y="1883"/>
                    <a:pt x="2967" y="1147"/>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5"/>
            <p:cNvSpPr/>
            <p:nvPr/>
          </p:nvSpPr>
          <p:spPr>
            <a:xfrm>
              <a:off x="4765168" y="1971090"/>
              <a:ext cx="242865" cy="102606"/>
            </a:xfrm>
            <a:custGeom>
              <a:rect b="b" l="l" r="r" t="t"/>
              <a:pathLst>
                <a:path extrusionOk="0" h="3145" w="7455">
                  <a:moveTo>
                    <a:pt x="3102" y="660"/>
                  </a:moveTo>
                  <a:cubicBezTo>
                    <a:pt x="3258" y="660"/>
                    <a:pt x="3406" y="787"/>
                    <a:pt x="3406" y="977"/>
                  </a:cubicBezTo>
                  <a:cubicBezTo>
                    <a:pt x="3406" y="1144"/>
                    <a:pt x="3263" y="1287"/>
                    <a:pt x="3096" y="1287"/>
                  </a:cubicBezTo>
                  <a:cubicBezTo>
                    <a:pt x="2810" y="1287"/>
                    <a:pt x="2668" y="953"/>
                    <a:pt x="2882" y="763"/>
                  </a:cubicBezTo>
                  <a:cubicBezTo>
                    <a:pt x="2945" y="691"/>
                    <a:pt x="3025" y="660"/>
                    <a:pt x="3102" y="660"/>
                  </a:cubicBezTo>
                  <a:close/>
                  <a:moveTo>
                    <a:pt x="4358" y="1279"/>
                  </a:moveTo>
                  <a:cubicBezTo>
                    <a:pt x="4520" y="1279"/>
                    <a:pt x="4668" y="1406"/>
                    <a:pt x="4668" y="1596"/>
                  </a:cubicBezTo>
                  <a:cubicBezTo>
                    <a:pt x="4668" y="1763"/>
                    <a:pt x="4525" y="1906"/>
                    <a:pt x="4358" y="1906"/>
                  </a:cubicBezTo>
                  <a:cubicBezTo>
                    <a:pt x="4073" y="1906"/>
                    <a:pt x="3930" y="1573"/>
                    <a:pt x="4120" y="1382"/>
                  </a:cubicBezTo>
                  <a:cubicBezTo>
                    <a:pt x="4192" y="1311"/>
                    <a:pt x="4276" y="1279"/>
                    <a:pt x="4358" y="1279"/>
                  </a:cubicBezTo>
                  <a:close/>
                  <a:moveTo>
                    <a:pt x="1286" y="1"/>
                  </a:moveTo>
                  <a:lnTo>
                    <a:pt x="453" y="1406"/>
                  </a:lnTo>
                  <a:cubicBezTo>
                    <a:pt x="0" y="2168"/>
                    <a:pt x="548" y="3144"/>
                    <a:pt x="1453" y="3144"/>
                  </a:cubicBezTo>
                  <a:lnTo>
                    <a:pt x="6025" y="3144"/>
                  </a:lnTo>
                  <a:cubicBezTo>
                    <a:pt x="6907" y="3144"/>
                    <a:pt x="7454" y="2168"/>
                    <a:pt x="7002" y="1406"/>
                  </a:cubicBezTo>
                  <a:lnTo>
                    <a:pt x="61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95"/>
            <p:cNvSpPr/>
            <p:nvPr/>
          </p:nvSpPr>
          <p:spPr>
            <a:xfrm>
              <a:off x="4961448" y="1807867"/>
              <a:ext cx="165266" cy="184233"/>
            </a:xfrm>
            <a:custGeom>
              <a:rect b="b" l="l" r="r" t="t"/>
              <a:pathLst>
                <a:path extrusionOk="0" h="5647" w="5073">
                  <a:moveTo>
                    <a:pt x="2786" y="3924"/>
                  </a:moveTo>
                  <a:cubicBezTo>
                    <a:pt x="2948" y="3924"/>
                    <a:pt x="3096" y="4051"/>
                    <a:pt x="3096" y="4242"/>
                  </a:cubicBezTo>
                  <a:cubicBezTo>
                    <a:pt x="3096" y="4408"/>
                    <a:pt x="2953" y="4551"/>
                    <a:pt x="2787" y="4551"/>
                  </a:cubicBezTo>
                  <a:cubicBezTo>
                    <a:pt x="2501" y="4551"/>
                    <a:pt x="2358" y="4218"/>
                    <a:pt x="2549" y="4027"/>
                  </a:cubicBezTo>
                  <a:cubicBezTo>
                    <a:pt x="2620" y="3956"/>
                    <a:pt x="2705" y="3924"/>
                    <a:pt x="2786" y="3924"/>
                  </a:cubicBezTo>
                  <a:close/>
                  <a:moveTo>
                    <a:pt x="1480" y="4382"/>
                  </a:moveTo>
                  <a:cubicBezTo>
                    <a:pt x="1494" y="4382"/>
                    <a:pt x="1509" y="4383"/>
                    <a:pt x="1525" y="4385"/>
                  </a:cubicBezTo>
                  <a:cubicBezTo>
                    <a:pt x="1906" y="4432"/>
                    <a:pt x="1906" y="4980"/>
                    <a:pt x="1525" y="5004"/>
                  </a:cubicBezTo>
                  <a:cubicBezTo>
                    <a:pt x="1509" y="5005"/>
                    <a:pt x="1494" y="5006"/>
                    <a:pt x="1480" y="5006"/>
                  </a:cubicBezTo>
                  <a:cubicBezTo>
                    <a:pt x="1063" y="5006"/>
                    <a:pt x="1063" y="4382"/>
                    <a:pt x="1480" y="4382"/>
                  </a:cubicBezTo>
                  <a:close/>
                  <a:moveTo>
                    <a:pt x="551" y="1"/>
                  </a:moveTo>
                  <a:cubicBezTo>
                    <a:pt x="134" y="1"/>
                    <a:pt x="134" y="624"/>
                    <a:pt x="551" y="624"/>
                  </a:cubicBezTo>
                  <a:cubicBezTo>
                    <a:pt x="566" y="624"/>
                    <a:pt x="580" y="623"/>
                    <a:pt x="596" y="622"/>
                  </a:cubicBezTo>
                  <a:lnTo>
                    <a:pt x="596" y="2980"/>
                  </a:lnTo>
                  <a:cubicBezTo>
                    <a:pt x="358" y="3122"/>
                    <a:pt x="167" y="3313"/>
                    <a:pt x="0" y="3527"/>
                  </a:cubicBezTo>
                  <a:lnTo>
                    <a:pt x="1263" y="5647"/>
                  </a:lnTo>
                  <a:lnTo>
                    <a:pt x="4954" y="5647"/>
                  </a:lnTo>
                  <a:cubicBezTo>
                    <a:pt x="5073" y="4599"/>
                    <a:pt x="4597" y="3575"/>
                    <a:pt x="3715" y="2980"/>
                  </a:cubicBezTo>
                  <a:lnTo>
                    <a:pt x="3715" y="622"/>
                  </a:lnTo>
                  <a:cubicBezTo>
                    <a:pt x="3730" y="623"/>
                    <a:pt x="3744" y="624"/>
                    <a:pt x="3758" y="624"/>
                  </a:cubicBezTo>
                  <a:cubicBezTo>
                    <a:pt x="4154" y="624"/>
                    <a:pt x="4154" y="1"/>
                    <a:pt x="3758" y="1"/>
                  </a:cubicBezTo>
                  <a:cubicBezTo>
                    <a:pt x="3744" y="1"/>
                    <a:pt x="3730" y="1"/>
                    <a:pt x="3715" y="3"/>
                  </a:cubicBezTo>
                  <a:lnTo>
                    <a:pt x="596" y="3"/>
                  </a:lnTo>
                  <a:cubicBezTo>
                    <a:pt x="580" y="1"/>
                    <a:pt x="566"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4" name="Google Shape;11984;p95"/>
          <p:cNvSpPr/>
          <p:nvPr/>
        </p:nvSpPr>
        <p:spPr>
          <a:xfrm>
            <a:off x="5608469" y="1765976"/>
            <a:ext cx="188559" cy="346575"/>
          </a:xfrm>
          <a:custGeom>
            <a:rect b="b" l="l" r="r" t="t"/>
            <a:pathLst>
              <a:path extrusionOk="0" h="10623" w="5788">
                <a:moveTo>
                  <a:pt x="382" y="1"/>
                </a:moveTo>
                <a:cubicBezTo>
                  <a:pt x="1" y="25"/>
                  <a:pt x="1" y="572"/>
                  <a:pt x="382" y="620"/>
                </a:cubicBezTo>
                <a:lnTo>
                  <a:pt x="715" y="620"/>
                </a:lnTo>
                <a:lnTo>
                  <a:pt x="715" y="8503"/>
                </a:lnTo>
                <a:cubicBezTo>
                  <a:pt x="739" y="9693"/>
                  <a:pt x="1715" y="10622"/>
                  <a:pt x="2906" y="10622"/>
                </a:cubicBezTo>
                <a:cubicBezTo>
                  <a:pt x="4073" y="10622"/>
                  <a:pt x="5049" y="9693"/>
                  <a:pt x="5097" y="8503"/>
                </a:cubicBezTo>
                <a:lnTo>
                  <a:pt x="5097" y="7526"/>
                </a:lnTo>
                <a:lnTo>
                  <a:pt x="3740" y="7526"/>
                </a:lnTo>
                <a:cubicBezTo>
                  <a:pt x="3335" y="7526"/>
                  <a:pt x="3335" y="6907"/>
                  <a:pt x="3740" y="6907"/>
                </a:cubicBezTo>
                <a:lnTo>
                  <a:pt x="5097" y="6907"/>
                </a:lnTo>
                <a:lnTo>
                  <a:pt x="5097" y="6288"/>
                </a:lnTo>
                <a:lnTo>
                  <a:pt x="4168" y="6288"/>
                </a:lnTo>
                <a:cubicBezTo>
                  <a:pt x="3787" y="6240"/>
                  <a:pt x="3787" y="5692"/>
                  <a:pt x="4168" y="5645"/>
                </a:cubicBezTo>
                <a:lnTo>
                  <a:pt x="5097" y="5645"/>
                </a:lnTo>
                <a:lnTo>
                  <a:pt x="5097" y="5026"/>
                </a:lnTo>
                <a:lnTo>
                  <a:pt x="3740" y="5026"/>
                </a:lnTo>
                <a:cubicBezTo>
                  <a:pt x="3335" y="5026"/>
                  <a:pt x="3335" y="4383"/>
                  <a:pt x="3740" y="4383"/>
                </a:cubicBezTo>
                <a:lnTo>
                  <a:pt x="5097" y="4383"/>
                </a:lnTo>
                <a:lnTo>
                  <a:pt x="5097" y="3763"/>
                </a:lnTo>
                <a:lnTo>
                  <a:pt x="4168" y="3763"/>
                </a:lnTo>
                <a:cubicBezTo>
                  <a:pt x="3787" y="3740"/>
                  <a:pt x="3787" y="3168"/>
                  <a:pt x="4168" y="3144"/>
                </a:cubicBezTo>
                <a:lnTo>
                  <a:pt x="5097" y="3144"/>
                </a:lnTo>
                <a:lnTo>
                  <a:pt x="5097" y="2501"/>
                </a:lnTo>
                <a:lnTo>
                  <a:pt x="3740" y="2501"/>
                </a:lnTo>
                <a:cubicBezTo>
                  <a:pt x="3335" y="2501"/>
                  <a:pt x="3335" y="1882"/>
                  <a:pt x="3740" y="1882"/>
                </a:cubicBezTo>
                <a:lnTo>
                  <a:pt x="5097" y="1882"/>
                </a:lnTo>
                <a:lnTo>
                  <a:pt x="5097" y="620"/>
                </a:lnTo>
                <a:lnTo>
                  <a:pt x="5407" y="620"/>
                </a:lnTo>
                <a:cubicBezTo>
                  <a:pt x="5788" y="572"/>
                  <a:pt x="5788" y="25"/>
                  <a:pt x="54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5" name="Google Shape;11985;p95"/>
          <p:cNvGrpSpPr/>
          <p:nvPr/>
        </p:nvGrpSpPr>
        <p:grpSpPr>
          <a:xfrm>
            <a:off x="6268685" y="1765976"/>
            <a:ext cx="376661" cy="349675"/>
            <a:chOff x="6268685" y="1765976"/>
            <a:chExt cx="376661" cy="349675"/>
          </a:xfrm>
        </p:grpSpPr>
        <p:sp>
          <p:nvSpPr>
            <p:cNvPr id="11986" name="Google Shape;11986;p95"/>
            <p:cNvSpPr/>
            <p:nvPr/>
          </p:nvSpPr>
          <p:spPr>
            <a:xfrm>
              <a:off x="6523148" y="1924469"/>
              <a:ext cx="122198" cy="109685"/>
            </a:xfrm>
            <a:custGeom>
              <a:rect b="b" l="l" r="r" t="t"/>
              <a:pathLst>
                <a:path extrusionOk="0" h="3362" w="3751">
                  <a:moveTo>
                    <a:pt x="1335" y="1"/>
                  </a:moveTo>
                  <a:cubicBezTo>
                    <a:pt x="1049" y="596"/>
                    <a:pt x="573" y="1049"/>
                    <a:pt x="1" y="1335"/>
                  </a:cubicBezTo>
                  <a:lnTo>
                    <a:pt x="1739" y="3073"/>
                  </a:lnTo>
                  <a:cubicBezTo>
                    <a:pt x="1943" y="3277"/>
                    <a:pt x="2171" y="3362"/>
                    <a:pt x="2390" y="3362"/>
                  </a:cubicBezTo>
                  <a:cubicBezTo>
                    <a:pt x="3119" y="3362"/>
                    <a:pt x="3751" y="2417"/>
                    <a:pt x="3073" y="1739"/>
                  </a:cubicBezTo>
                  <a:lnTo>
                    <a:pt x="133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95"/>
            <p:cNvSpPr/>
            <p:nvPr/>
          </p:nvSpPr>
          <p:spPr>
            <a:xfrm>
              <a:off x="6405999" y="1807932"/>
              <a:ext cx="175397" cy="149683"/>
            </a:xfrm>
            <a:custGeom>
              <a:rect b="b" l="l" r="r" t="t"/>
              <a:pathLst>
                <a:path extrusionOk="0" h="4588" w="5384">
                  <a:moveTo>
                    <a:pt x="2311" y="1"/>
                  </a:moveTo>
                  <a:cubicBezTo>
                    <a:pt x="1049" y="1"/>
                    <a:pt x="1" y="1025"/>
                    <a:pt x="1" y="2287"/>
                  </a:cubicBezTo>
                  <a:cubicBezTo>
                    <a:pt x="1" y="3671"/>
                    <a:pt x="1133" y="4588"/>
                    <a:pt x="2315" y="4588"/>
                  </a:cubicBezTo>
                  <a:cubicBezTo>
                    <a:pt x="2881" y="4588"/>
                    <a:pt x="3460" y="4377"/>
                    <a:pt x="3930" y="3906"/>
                  </a:cubicBezTo>
                  <a:cubicBezTo>
                    <a:pt x="5383" y="2454"/>
                    <a:pt x="4359" y="1"/>
                    <a:pt x="2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5"/>
            <p:cNvSpPr/>
            <p:nvPr/>
          </p:nvSpPr>
          <p:spPr>
            <a:xfrm>
              <a:off x="6326119" y="1765976"/>
              <a:ext cx="152072" cy="205146"/>
            </a:xfrm>
            <a:custGeom>
              <a:rect b="b" l="l" r="r" t="t"/>
              <a:pathLst>
                <a:path extrusionOk="0" h="6288" w="4668">
                  <a:moveTo>
                    <a:pt x="810" y="1"/>
                  </a:moveTo>
                  <a:cubicBezTo>
                    <a:pt x="786" y="1"/>
                    <a:pt x="762" y="1"/>
                    <a:pt x="738" y="25"/>
                  </a:cubicBezTo>
                  <a:cubicBezTo>
                    <a:pt x="500" y="215"/>
                    <a:pt x="619" y="596"/>
                    <a:pt x="929" y="620"/>
                  </a:cubicBezTo>
                  <a:lnTo>
                    <a:pt x="1024" y="620"/>
                  </a:lnTo>
                  <a:lnTo>
                    <a:pt x="1024" y="4645"/>
                  </a:lnTo>
                  <a:lnTo>
                    <a:pt x="0" y="6288"/>
                  </a:lnTo>
                  <a:lnTo>
                    <a:pt x="3691" y="6288"/>
                  </a:lnTo>
                  <a:cubicBezTo>
                    <a:pt x="1000" y="5240"/>
                    <a:pt x="1310" y="1334"/>
                    <a:pt x="4144" y="715"/>
                  </a:cubicBezTo>
                  <a:lnTo>
                    <a:pt x="4144" y="620"/>
                  </a:lnTo>
                  <a:lnTo>
                    <a:pt x="4358" y="620"/>
                  </a:lnTo>
                  <a:cubicBezTo>
                    <a:pt x="4382" y="620"/>
                    <a:pt x="4406" y="620"/>
                    <a:pt x="4430" y="596"/>
                  </a:cubicBezTo>
                  <a:cubicBezTo>
                    <a:pt x="4668" y="406"/>
                    <a:pt x="4549" y="25"/>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5"/>
            <p:cNvSpPr/>
            <p:nvPr/>
          </p:nvSpPr>
          <p:spPr>
            <a:xfrm>
              <a:off x="6268685" y="1992068"/>
              <a:ext cx="283229" cy="123583"/>
            </a:xfrm>
            <a:custGeom>
              <a:rect b="b" l="l" r="r" t="t"/>
              <a:pathLst>
                <a:path extrusionOk="0" h="3788" w="8694">
                  <a:moveTo>
                    <a:pt x="5461" y="623"/>
                  </a:moveTo>
                  <a:cubicBezTo>
                    <a:pt x="5616" y="623"/>
                    <a:pt x="5764" y="739"/>
                    <a:pt x="5764" y="930"/>
                  </a:cubicBezTo>
                  <a:cubicBezTo>
                    <a:pt x="5764" y="1096"/>
                    <a:pt x="5645" y="1239"/>
                    <a:pt x="5478" y="1263"/>
                  </a:cubicBezTo>
                  <a:lnTo>
                    <a:pt x="5454" y="1263"/>
                  </a:lnTo>
                  <a:cubicBezTo>
                    <a:pt x="5169" y="1263"/>
                    <a:pt x="5026" y="906"/>
                    <a:pt x="5240" y="715"/>
                  </a:cubicBezTo>
                  <a:cubicBezTo>
                    <a:pt x="5304" y="652"/>
                    <a:pt x="5383" y="623"/>
                    <a:pt x="5461" y="623"/>
                  </a:cubicBezTo>
                  <a:close/>
                  <a:moveTo>
                    <a:pt x="3575" y="953"/>
                  </a:moveTo>
                  <a:cubicBezTo>
                    <a:pt x="3889" y="953"/>
                    <a:pt x="4192" y="1203"/>
                    <a:pt x="4192" y="1573"/>
                  </a:cubicBezTo>
                  <a:cubicBezTo>
                    <a:pt x="4192" y="1906"/>
                    <a:pt x="3930" y="2192"/>
                    <a:pt x="3597" y="2192"/>
                  </a:cubicBezTo>
                  <a:cubicBezTo>
                    <a:pt x="3025" y="2192"/>
                    <a:pt x="2763" y="1525"/>
                    <a:pt x="3144" y="1144"/>
                  </a:cubicBezTo>
                  <a:cubicBezTo>
                    <a:pt x="3269" y="1012"/>
                    <a:pt x="3423" y="953"/>
                    <a:pt x="3575" y="953"/>
                  </a:cubicBezTo>
                  <a:close/>
                  <a:moveTo>
                    <a:pt x="1382" y="1"/>
                  </a:moveTo>
                  <a:lnTo>
                    <a:pt x="715" y="1072"/>
                  </a:lnTo>
                  <a:cubicBezTo>
                    <a:pt x="1" y="2263"/>
                    <a:pt x="834" y="3763"/>
                    <a:pt x="2239" y="3787"/>
                  </a:cubicBezTo>
                  <a:lnTo>
                    <a:pt x="6455" y="3787"/>
                  </a:lnTo>
                  <a:cubicBezTo>
                    <a:pt x="7836" y="3763"/>
                    <a:pt x="8693" y="2239"/>
                    <a:pt x="7979" y="1072"/>
                  </a:cubicBezTo>
                  <a:lnTo>
                    <a:pt x="731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0" name="Google Shape;11990;p95"/>
          <p:cNvGrpSpPr/>
          <p:nvPr/>
        </p:nvGrpSpPr>
        <p:grpSpPr>
          <a:xfrm>
            <a:off x="7059504" y="1766368"/>
            <a:ext cx="300788" cy="348500"/>
            <a:chOff x="7059504" y="1766368"/>
            <a:chExt cx="300788" cy="348500"/>
          </a:xfrm>
        </p:grpSpPr>
        <p:sp>
          <p:nvSpPr>
            <p:cNvPr id="11991" name="Google Shape;11991;p95"/>
            <p:cNvSpPr/>
            <p:nvPr/>
          </p:nvSpPr>
          <p:spPr>
            <a:xfrm>
              <a:off x="7177174" y="1951580"/>
              <a:ext cx="183118" cy="163288"/>
            </a:xfrm>
            <a:custGeom>
              <a:rect b="b" l="l" r="r" t="t"/>
              <a:pathLst>
                <a:path extrusionOk="0" h="5005" w="5621">
                  <a:moveTo>
                    <a:pt x="5270" y="1"/>
                  </a:moveTo>
                  <a:cubicBezTo>
                    <a:pt x="5104" y="1"/>
                    <a:pt x="5002" y="136"/>
                    <a:pt x="5002" y="313"/>
                  </a:cubicBezTo>
                  <a:lnTo>
                    <a:pt x="5002" y="2385"/>
                  </a:lnTo>
                  <a:cubicBezTo>
                    <a:pt x="5002" y="3480"/>
                    <a:pt x="4097" y="4385"/>
                    <a:pt x="3001" y="4385"/>
                  </a:cubicBezTo>
                  <a:lnTo>
                    <a:pt x="1858" y="4385"/>
                  </a:lnTo>
                  <a:cubicBezTo>
                    <a:pt x="1263" y="4385"/>
                    <a:pt x="763" y="3980"/>
                    <a:pt x="644" y="3409"/>
                  </a:cubicBezTo>
                  <a:cubicBezTo>
                    <a:pt x="536" y="3421"/>
                    <a:pt x="429" y="3427"/>
                    <a:pt x="322" y="3427"/>
                  </a:cubicBezTo>
                  <a:cubicBezTo>
                    <a:pt x="215" y="3427"/>
                    <a:pt x="108" y="3421"/>
                    <a:pt x="1" y="3409"/>
                  </a:cubicBezTo>
                  <a:lnTo>
                    <a:pt x="1" y="3409"/>
                  </a:lnTo>
                  <a:cubicBezTo>
                    <a:pt x="143" y="4338"/>
                    <a:pt x="929" y="5004"/>
                    <a:pt x="1858" y="5004"/>
                  </a:cubicBezTo>
                  <a:lnTo>
                    <a:pt x="3001" y="5004"/>
                  </a:lnTo>
                  <a:cubicBezTo>
                    <a:pt x="4454" y="5004"/>
                    <a:pt x="5621" y="3838"/>
                    <a:pt x="5621" y="2385"/>
                  </a:cubicBezTo>
                  <a:lnTo>
                    <a:pt x="5621" y="313"/>
                  </a:lnTo>
                  <a:cubicBezTo>
                    <a:pt x="5621" y="136"/>
                    <a:pt x="5498" y="1"/>
                    <a:pt x="5347" y="1"/>
                  </a:cubicBezTo>
                  <a:cubicBezTo>
                    <a:pt x="5336" y="1"/>
                    <a:pt x="5323" y="2"/>
                    <a:pt x="5311" y="3"/>
                  </a:cubicBezTo>
                  <a:cubicBezTo>
                    <a:pt x="5297" y="2"/>
                    <a:pt x="5284" y="1"/>
                    <a:pt x="5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95"/>
            <p:cNvSpPr/>
            <p:nvPr/>
          </p:nvSpPr>
          <p:spPr>
            <a:xfrm>
              <a:off x="7278816" y="1951613"/>
              <a:ext cx="34467" cy="20358"/>
            </a:xfrm>
            <a:custGeom>
              <a:rect b="b" l="l" r="r" t="t"/>
              <a:pathLst>
                <a:path extrusionOk="0" h="624" w="1058">
                  <a:moveTo>
                    <a:pt x="662" y="0"/>
                  </a:moveTo>
                  <a:cubicBezTo>
                    <a:pt x="648" y="0"/>
                    <a:pt x="634" y="1"/>
                    <a:pt x="619" y="2"/>
                  </a:cubicBezTo>
                  <a:lnTo>
                    <a:pt x="0" y="2"/>
                  </a:lnTo>
                  <a:lnTo>
                    <a:pt x="0" y="622"/>
                  </a:lnTo>
                  <a:lnTo>
                    <a:pt x="619" y="622"/>
                  </a:lnTo>
                  <a:cubicBezTo>
                    <a:pt x="634" y="623"/>
                    <a:pt x="648" y="624"/>
                    <a:pt x="662" y="624"/>
                  </a:cubicBezTo>
                  <a:cubicBezTo>
                    <a:pt x="1058" y="624"/>
                    <a:pt x="1058" y="0"/>
                    <a:pt x="6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5"/>
            <p:cNvSpPr/>
            <p:nvPr/>
          </p:nvSpPr>
          <p:spPr>
            <a:xfrm>
              <a:off x="7226822" y="2044137"/>
              <a:ext cx="29450" cy="29982"/>
            </a:xfrm>
            <a:custGeom>
              <a:rect b="b" l="l" r="r" t="t"/>
              <a:pathLst>
                <a:path extrusionOk="0" h="919" w="904">
                  <a:moveTo>
                    <a:pt x="525" y="0"/>
                  </a:moveTo>
                  <a:cubicBezTo>
                    <a:pt x="358" y="119"/>
                    <a:pt x="191" y="238"/>
                    <a:pt x="1" y="334"/>
                  </a:cubicBezTo>
                  <a:lnTo>
                    <a:pt x="263" y="786"/>
                  </a:lnTo>
                  <a:cubicBezTo>
                    <a:pt x="327" y="879"/>
                    <a:pt x="415" y="918"/>
                    <a:pt x="501" y="918"/>
                  </a:cubicBezTo>
                  <a:cubicBezTo>
                    <a:pt x="705" y="918"/>
                    <a:pt x="903" y="703"/>
                    <a:pt x="787" y="453"/>
                  </a:cubicBezTo>
                  <a:lnTo>
                    <a:pt x="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5"/>
            <p:cNvSpPr/>
            <p:nvPr/>
          </p:nvSpPr>
          <p:spPr>
            <a:xfrm>
              <a:off x="7264058" y="2002181"/>
              <a:ext cx="34956" cy="30374"/>
            </a:xfrm>
            <a:custGeom>
              <a:rect b="b" l="l" r="r" t="t"/>
              <a:pathLst>
                <a:path extrusionOk="0" h="931" w="1073">
                  <a:moveTo>
                    <a:pt x="263" y="0"/>
                  </a:moveTo>
                  <a:cubicBezTo>
                    <a:pt x="191" y="215"/>
                    <a:pt x="120" y="405"/>
                    <a:pt x="1" y="572"/>
                  </a:cubicBezTo>
                  <a:lnTo>
                    <a:pt x="549" y="882"/>
                  </a:lnTo>
                  <a:cubicBezTo>
                    <a:pt x="598" y="914"/>
                    <a:pt x="655" y="930"/>
                    <a:pt x="712" y="930"/>
                  </a:cubicBezTo>
                  <a:cubicBezTo>
                    <a:pt x="822" y="930"/>
                    <a:pt x="930" y="872"/>
                    <a:pt x="977" y="762"/>
                  </a:cubicBezTo>
                  <a:cubicBezTo>
                    <a:pt x="1072" y="620"/>
                    <a:pt x="1025" y="429"/>
                    <a:pt x="858" y="334"/>
                  </a:cubicBezTo>
                  <a:lnTo>
                    <a:pt x="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95"/>
            <p:cNvSpPr/>
            <p:nvPr/>
          </p:nvSpPr>
          <p:spPr>
            <a:xfrm>
              <a:off x="7278816" y="1888679"/>
              <a:ext cx="34695" cy="21108"/>
            </a:xfrm>
            <a:custGeom>
              <a:rect b="b" l="l" r="r" t="t"/>
              <a:pathLst>
                <a:path extrusionOk="0" h="647" w="1065">
                  <a:moveTo>
                    <a:pt x="662" y="0"/>
                  </a:moveTo>
                  <a:cubicBezTo>
                    <a:pt x="648" y="0"/>
                    <a:pt x="634" y="1"/>
                    <a:pt x="619" y="2"/>
                  </a:cubicBezTo>
                  <a:lnTo>
                    <a:pt x="0" y="2"/>
                  </a:lnTo>
                  <a:lnTo>
                    <a:pt x="0" y="645"/>
                  </a:lnTo>
                  <a:lnTo>
                    <a:pt x="619" y="645"/>
                  </a:lnTo>
                  <a:cubicBezTo>
                    <a:pt x="627" y="646"/>
                    <a:pt x="634" y="646"/>
                    <a:pt x="641" y="646"/>
                  </a:cubicBezTo>
                  <a:cubicBezTo>
                    <a:pt x="1058" y="646"/>
                    <a:pt x="1065" y="0"/>
                    <a:pt x="6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5"/>
            <p:cNvSpPr/>
            <p:nvPr/>
          </p:nvSpPr>
          <p:spPr>
            <a:xfrm>
              <a:off x="7176392" y="1766368"/>
              <a:ext cx="20198" cy="31516"/>
            </a:xfrm>
            <a:custGeom>
              <a:rect b="b" l="l" r="r" t="t"/>
              <a:pathLst>
                <a:path extrusionOk="0" h="966" w="620">
                  <a:moveTo>
                    <a:pt x="310" y="1"/>
                  </a:moveTo>
                  <a:cubicBezTo>
                    <a:pt x="156" y="1"/>
                    <a:pt x="1" y="108"/>
                    <a:pt x="1" y="322"/>
                  </a:cubicBezTo>
                  <a:lnTo>
                    <a:pt x="1" y="965"/>
                  </a:lnTo>
                  <a:cubicBezTo>
                    <a:pt x="152" y="948"/>
                    <a:pt x="292" y="932"/>
                    <a:pt x="437" y="932"/>
                  </a:cubicBezTo>
                  <a:cubicBezTo>
                    <a:pt x="496" y="932"/>
                    <a:pt x="557" y="934"/>
                    <a:pt x="620" y="941"/>
                  </a:cubicBezTo>
                  <a:lnTo>
                    <a:pt x="620" y="322"/>
                  </a:lnTo>
                  <a:cubicBezTo>
                    <a:pt x="620" y="108"/>
                    <a:pt x="465"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5"/>
            <p:cNvSpPr/>
            <p:nvPr/>
          </p:nvSpPr>
          <p:spPr>
            <a:xfrm>
              <a:off x="7226822" y="1783431"/>
              <a:ext cx="31763" cy="33082"/>
            </a:xfrm>
            <a:custGeom>
              <a:rect b="b" l="l" r="r" t="t"/>
              <a:pathLst>
                <a:path extrusionOk="0" h="1014" w="975">
                  <a:moveTo>
                    <a:pt x="565" y="1"/>
                  </a:moveTo>
                  <a:cubicBezTo>
                    <a:pt x="474" y="1"/>
                    <a:pt x="382" y="40"/>
                    <a:pt x="310" y="133"/>
                  </a:cubicBezTo>
                  <a:lnTo>
                    <a:pt x="1" y="680"/>
                  </a:lnTo>
                  <a:cubicBezTo>
                    <a:pt x="191" y="776"/>
                    <a:pt x="358" y="895"/>
                    <a:pt x="525" y="1014"/>
                  </a:cubicBezTo>
                  <a:lnTo>
                    <a:pt x="858" y="466"/>
                  </a:lnTo>
                  <a:cubicBezTo>
                    <a:pt x="975" y="216"/>
                    <a:pt x="776" y="1"/>
                    <a:pt x="5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95"/>
            <p:cNvSpPr/>
            <p:nvPr/>
          </p:nvSpPr>
          <p:spPr>
            <a:xfrm>
              <a:off x="7264840" y="1828845"/>
              <a:ext cx="36682" cy="29624"/>
            </a:xfrm>
            <a:custGeom>
              <a:rect b="b" l="l" r="r" t="t"/>
              <a:pathLst>
                <a:path extrusionOk="0" h="908" w="1126">
                  <a:moveTo>
                    <a:pt x="679" y="0"/>
                  </a:moveTo>
                  <a:cubicBezTo>
                    <a:pt x="637" y="0"/>
                    <a:pt x="594" y="8"/>
                    <a:pt x="548" y="27"/>
                  </a:cubicBezTo>
                  <a:lnTo>
                    <a:pt x="1" y="336"/>
                  </a:lnTo>
                  <a:cubicBezTo>
                    <a:pt x="120" y="503"/>
                    <a:pt x="191" y="693"/>
                    <a:pt x="263" y="908"/>
                  </a:cubicBezTo>
                  <a:lnTo>
                    <a:pt x="834" y="574"/>
                  </a:lnTo>
                  <a:cubicBezTo>
                    <a:pt x="1125" y="387"/>
                    <a:pt x="96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95"/>
            <p:cNvSpPr/>
            <p:nvPr/>
          </p:nvSpPr>
          <p:spPr>
            <a:xfrm>
              <a:off x="7059699" y="1951613"/>
              <a:ext cx="35281" cy="20358"/>
            </a:xfrm>
            <a:custGeom>
              <a:rect b="b" l="l" r="r" t="t"/>
              <a:pathLst>
                <a:path extrusionOk="0" h="624" w="1083">
                  <a:moveTo>
                    <a:pt x="397" y="0"/>
                  </a:moveTo>
                  <a:cubicBezTo>
                    <a:pt x="1" y="0"/>
                    <a:pt x="1" y="624"/>
                    <a:pt x="397" y="624"/>
                  </a:cubicBezTo>
                  <a:cubicBezTo>
                    <a:pt x="411" y="624"/>
                    <a:pt x="425" y="623"/>
                    <a:pt x="439" y="622"/>
                  </a:cubicBezTo>
                  <a:lnTo>
                    <a:pt x="1058" y="622"/>
                  </a:lnTo>
                  <a:lnTo>
                    <a:pt x="1082" y="2"/>
                  </a:lnTo>
                  <a:lnTo>
                    <a:pt x="439" y="2"/>
                  </a:lnTo>
                  <a:cubicBezTo>
                    <a:pt x="425" y="1"/>
                    <a:pt x="411"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5"/>
            <p:cNvSpPr/>
            <p:nvPr/>
          </p:nvSpPr>
          <p:spPr>
            <a:xfrm>
              <a:off x="7116743" y="2044137"/>
              <a:ext cx="29417" cy="29982"/>
            </a:xfrm>
            <a:custGeom>
              <a:rect b="b" l="l" r="r" t="t"/>
              <a:pathLst>
                <a:path extrusionOk="0" h="919" w="903">
                  <a:moveTo>
                    <a:pt x="379" y="0"/>
                  </a:moveTo>
                  <a:lnTo>
                    <a:pt x="117" y="453"/>
                  </a:lnTo>
                  <a:cubicBezTo>
                    <a:pt x="0" y="703"/>
                    <a:pt x="199" y="918"/>
                    <a:pt x="411" y="918"/>
                  </a:cubicBezTo>
                  <a:cubicBezTo>
                    <a:pt x="501" y="918"/>
                    <a:pt x="594" y="879"/>
                    <a:pt x="665" y="786"/>
                  </a:cubicBezTo>
                  <a:lnTo>
                    <a:pt x="903" y="334"/>
                  </a:lnTo>
                  <a:cubicBezTo>
                    <a:pt x="712" y="238"/>
                    <a:pt x="546" y="119"/>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5"/>
            <p:cNvSpPr/>
            <p:nvPr/>
          </p:nvSpPr>
          <p:spPr>
            <a:xfrm>
              <a:off x="7071623" y="2002964"/>
              <a:ext cx="36552" cy="29069"/>
            </a:xfrm>
            <a:custGeom>
              <a:rect b="b" l="l" r="r" t="t"/>
              <a:pathLst>
                <a:path extrusionOk="0" h="891" w="1122">
                  <a:moveTo>
                    <a:pt x="859" y="0"/>
                  </a:moveTo>
                  <a:lnTo>
                    <a:pt x="288" y="310"/>
                  </a:lnTo>
                  <a:cubicBezTo>
                    <a:pt x="0" y="494"/>
                    <a:pt x="155" y="891"/>
                    <a:pt x="432" y="891"/>
                  </a:cubicBezTo>
                  <a:cubicBezTo>
                    <a:pt x="476" y="891"/>
                    <a:pt x="524" y="881"/>
                    <a:pt x="573" y="858"/>
                  </a:cubicBezTo>
                  <a:lnTo>
                    <a:pt x="1121" y="572"/>
                  </a:lnTo>
                  <a:cubicBezTo>
                    <a:pt x="1002" y="381"/>
                    <a:pt x="931" y="191"/>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5"/>
            <p:cNvSpPr/>
            <p:nvPr/>
          </p:nvSpPr>
          <p:spPr>
            <a:xfrm>
              <a:off x="7059504" y="1888679"/>
              <a:ext cx="34695" cy="21108"/>
            </a:xfrm>
            <a:custGeom>
              <a:rect b="b" l="l" r="r" t="t"/>
              <a:pathLst>
                <a:path extrusionOk="0" h="647" w="1065">
                  <a:moveTo>
                    <a:pt x="403" y="0"/>
                  </a:moveTo>
                  <a:cubicBezTo>
                    <a:pt x="0" y="0"/>
                    <a:pt x="7" y="646"/>
                    <a:pt x="423" y="646"/>
                  </a:cubicBezTo>
                  <a:cubicBezTo>
                    <a:pt x="431" y="646"/>
                    <a:pt x="438" y="646"/>
                    <a:pt x="445" y="645"/>
                  </a:cubicBezTo>
                  <a:lnTo>
                    <a:pt x="1064" y="645"/>
                  </a:lnTo>
                  <a:lnTo>
                    <a:pt x="1064" y="2"/>
                  </a:lnTo>
                  <a:lnTo>
                    <a:pt x="445" y="2"/>
                  </a:lnTo>
                  <a:cubicBezTo>
                    <a:pt x="431" y="1"/>
                    <a:pt x="417" y="0"/>
                    <a:pt x="4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5"/>
            <p:cNvSpPr/>
            <p:nvPr/>
          </p:nvSpPr>
          <p:spPr>
            <a:xfrm>
              <a:off x="7114397" y="1783431"/>
              <a:ext cx="31763" cy="33865"/>
            </a:xfrm>
            <a:custGeom>
              <a:rect b="b" l="l" r="r" t="t"/>
              <a:pathLst>
                <a:path extrusionOk="0" h="1038" w="975">
                  <a:moveTo>
                    <a:pt x="411" y="1"/>
                  </a:moveTo>
                  <a:cubicBezTo>
                    <a:pt x="200" y="1"/>
                    <a:pt x="1" y="216"/>
                    <a:pt x="118" y="466"/>
                  </a:cubicBezTo>
                  <a:lnTo>
                    <a:pt x="451" y="1038"/>
                  </a:lnTo>
                  <a:cubicBezTo>
                    <a:pt x="618" y="895"/>
                    <a:pt x="784" y="776"/>
                    <a:pt x="975" y="680"/>
                  </a:cubicBezTo>
                  <a:lnTo>
                    <a:pt x="665" y="133"/>
                  </a:lnTo>
                  <a:cubicBezTo>
                    <a:pt x="594" y="40"/>
                    <a:pt x="501" y="1"/>
                    <a:pt x="4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95"/>
            <p:cNvSpPr/>
            <p:nvPr/>
          </p:nvSpPr>
          <p:spPr>
            <a:xfrm>
              <a:off x="7074001" y="1828845"/>
              <a:ext cx="34923" cy="29624"/>
            </a:xfrm>
            <a:custGeom>
              <a:rect b="b" l="l" r="r" t="t"/>
              <a:pathLst>
                <a:path extrusionOk="0" h="908" w="1072">
                  <a:moveTo>
                    <a:pt x="344" y="1"/>
                  </a:moveTo>
                  <a:cubicBezTo>
                    <a:pt x="237" y="1"/>
                    <a:pt x="142" y="53"/>
                    <a:pt x="96" y="146"/>
                  </a:cubicBezTo>
                  <a:cubicBezTo>
                    <a:pt x="0" y="312"/>
                    <a:pt x="48" y="503"/>
                    <a:pt x="215" y="574"/>
                  </a:cubicBezTo>
                  <a:lnTo>
                    <a:pt x="786" y="908"/>
                  </a:lnTo>
                  <a:cubicBezTo>
                    <a:pt x="858" y="717"/>
                    <a:pt x="953" y="527"/>
                    <a:pt x="1072" y="336"/>
                  </a:cubicBezTo>
                  <a:lnTo>
                    <a:pt x="524" y="50"/>
                  </a:lnTo>
                  <a:cubicBezTo>
                    <a:pt x="465" y="17"/>
                    <a:pt x="403" y="1"/>
                    <a:pt x="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95"/>
            <p:cNvSpPr/>
            <p:nvPr/>
          </p:nvSpPr>
          <p:spPr>
            <a:xfrm>
              <a:off x="7115114" y="1817263"/>
              <a:ext cx="142787" cy="226907"/>
            </a:xfrm>
            <a:custGeom>
              <a:rect b="b" l="l" r="r" t="t"/>
              <a:pathLst>
                <a:path extrusionOk="0" h="6955" w="4383">
                  <a:moveTo>
                    <a:pt x="1790" y="1143"/>
                  </a:moveTo>
                  <a:cubicBezTo>
                    <a:pt x="2320" y="1143"/>
                    <a:pt x="2589" y="1817"/>
                    <a:pt x="2191" y="2215"/>
                  </a:cubicBezTo>
                  <a:cubicBezTo>
                    <a:pt x="2071" y="2336"/>
                    <a:pt x="1920" y="2390"/>
                    <a:pt x="1769" y="2390"/>
                  </a:cubicBezTo>
                  <a:cubicBezTo>
                    <a:pt x="1443" y="2390"/>
                    <a:pt x="1120" y="2137"/>
                    <a:pt x="1120" y="1763"/>
                  </a:cubicBezTo>
                  <a:cubicBezTo>
                    <a:pt x="1120" y="1406"/>
                    <a:pt x="1405" y="1144"/>
                    <a:pt x="1763" y="1144"/>
                  </a:cubicBezTo>
                  <a:cubicBezTo>
                    <a:pt x="1772" y="1143"/>
                    <a:pt x="1781" y="1143"/>
                    <a:pt x="1790" y="1143"/>
                  </a:cubicBezTo>
                  <a:close/>
                  <a:moveTo>
                    <a:pt x="3477" y="2858"/>
                  </a:moveTo>
                  <a:cubicBezTo>
                    <a:pt x="3739" y="2858"/>
                    <a:pt x="3882" y="3192"/>
                    <a:pt x="3692" y="3406"/>
                  </a:cubicBezTo>
                  <a:cubicBezTo>
                    <a:pt x="3624" y="3466"/>
                    <a:pt x="3545" y="3493"/>
                    <a:pt x="3469" y="3493"/>
                  </a:cubicBezTo>
                  <a:cubicBezTo>
                    <a:pt x="3301" y="3493"/>
                    <a:pt x="3144" y="3364"/>
                    <a:pt x="3144" y="3168"/>
                  </a:cubicBezTo>
                  <a:cubicBezTo>
                    <a:pt x="3144" y="3001"/>
                    <a:pt x="3287" y="2858"/>
                    <a:pt x="3477" y="2858"/>
                  </a:cubicBezTo>
                  <a:close/>
                  <a:moveTo>
                    <a:pt x="921" y="3499"/>
                  </a:moveTo>
                  <a:cubicBezTo>
                    <a:pt x="932" y="3499"/>
                    <a:pt x="942" y="3500"/>
                    <a:pt x="953" y="3501"/>
                  </a:cubicBezTo>
                  <a:cubicBezTo>
                    <a:pt x="1239" y="3501"/>
                    <a:pt x="1382" y="3835"/>
                    <a:pt x="1191" y="4025"/>
                  </a:cubicBezTo>
                  <a:cubicBezTo>
                    <a:pt x="1120" y="4097"/>
                    <a:pt x="1035" y="4128"/>
                    <a:pt x="954" y="4128"/>
                  </a:cubicBezTo>
                  <a:cubicBezTo>
                    <a:pt x="792" y="4128"/>
                    <a:pt x="643" y="4001"/>
                    <a:pt x="643" y="3811"/>
                  </a:cubicBezTo>
                  <a:cubicBezTo>
                    <a:pt x="643" y="3655"/>
                    <a:pt x="768" y="3499"/>
                    <a:pt x="921" y="3499"/>
                  </a:cubicBezTo>
                  <a:close/>
                  <a:moveTo>
                    <a:pt x="2739" y="4430"/>
                  </a:moveTo>
                  <a:cubicBezTo>
                    <a:pt x="3073" y="4430"/>
                    <a:pt x="3358" y="4716"/>
                    <a:pt x="3358" y="5049"/>
                  </a:cubicBezTo>
                  <a:cubicBezTo>
                    <a:pt x="3358" y="5436"/>
                    <a:pt x="3053" y="5691"/>
                    <a:pt x="2731" y="5691"/>
                  </a:cubicBezTo>
                  <a:cubicBezTo>
                    <a:pt x="2576" y="5691"/>
                    <a:pt x="2418" y="5633"/>
                    <a:pt x="2287" y="5502"/>
                  </a:cubicBezTo>
                  <a:cubicBezTo>
                    <a:pt x="1882" y="5097"/>
                    <a:pt x="2168" y="4430"/>
                    <a:pt x="2739" y="4430"/>
                  </a:cubicBezTo>
                  <a:close/>
                  <a:moveTo>
                    <a:pt x="2191" y="1"/>
                  </a:moveTo>
                  <a:cubicBezTo>
                    <a:pt x="977" y="1"/>
                    <a:pt x="0" y="977"/>
                    <a:pt x="0" y="2191"/>
                  </a:cubicBezTo>
                  <a:lnTo>
                    <a:pt x="0" y="4740"/>
                  </a:lnTo>
                  <a:cubicBezTo>
                    <a:pt x="0" y="5954"/>
                    <a:pt x="977" y="6931"/>
                    <a:pt x="2191" y="6954"/>
                  </a:cubicBezTo>
                  <a:cubicBezTo>
                    <a:pt x="3406" y="6931"/>
                    <a:pt x="4382" y="5954"/>
                    <a:pt x="4382" y="4740"/>
                  </a:cubicBezTo>
                  <a:lnTo>
                    <a:pt x="4382" y="2191"/>
                  </a:lnTo>
                  <a:cubicBezTo>
                    <a:pt x="4382" y="977"/>
                    <a:pt x="3406"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6" name="Google Shape;12006;p95"/>
          <p:cNvGrpSpPr/>
          <p:nvPr/>
        </p:nvGrpSpPr>
        <p:grpSpPr>
          <a:xfrm>
            <a:off x="7776795" y="1766009"/>
            <a:ext cx="371742" cy="349120"/>
            <a:chOff x="7776795" y="1766009"/>
            <a:chExt cx="371742" cy="349120"/>
          </a:xfrm>
        </p:grpSpPr>
        <p:sp>
          <p:nvSpPr>
            <p:cNvPr id="12007" name="Google Shape;12007;p95"/>
            <p:cNvSpPr/>
            <p:nvPr/>
          </p:nvSpPr>
          <p:spPr>
            <a:xfrm>
              <a:off x="7897918" y="1889527"/>
              <a:ext cx="119494" cy="102475"/>
            </a:xfrm>
            <a:custGeom>
              <a:rect b="b" l="l" r="r" t="t"/>
              <a:pathLst>
                <a:path extrusionOk="0" h="3141" w="3668">
                  <a:moveTo>
                    <a:pt x="2096" y="0"/>
                  </a:moveTo>
                  <a:cubicBezTo>
                    <a:pt x="691" y="0"/>
                    <a:pt x="0" y="1691"/>
                    <a:pt x="977" y="2667"/>
                  </a:cubicBezTo>
                  <a:cubicBezTo>
                    <a:pt x="1303" y="2994"/>
                    <a:pt x="1704" y="3140"/>
                    <a:pt x="2095" y="3140"/>
                  </a:cubicBezTo>
                  <a:cubicBezTo>
                    <a:pt x="2901" y="3140"/>
                    <a:pt x="3668" y="2518"/>
                    <a:pt x="3668" y="1572"/>
                  </a:cubicBezTo>
                  <a:cubicBezTo>
                    <a:pt x="3668" y="715"/>
                    <a:pt x="29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5"/>
            <p:cNvSpPr/>
            <p:nvPr/>
          </p:nvSpPr>
          <p:spPr>
            <a:xfrm>
              <a:off x="7776795" y="1766009"/>
              <a:ext cx="371742" cy="349120"/>
            </a:xfrm>
            <a:custGeom>
              <a:rect b="b" l="l" r="r" t="t"/>
              <a:pathLst>
                <a:path extrusionOk="0" h="10701" w="11411">
                  <a:moveTo>
                    <a:pt x="4123" y="2405"/>
                  </a:moveTo>
                  <a:cubicBezTo>
                    <a:pt x="4409" y="2453"/>
                    <a:pt x="4695" y="2524"/>
                    <a:pt x="4980" y="2596"/>
                  </a:cubicBezTo>
                  <a:cubicBezTo>
                    <a:pt x="4576" y="2786"/>
                    <a:pt x="4218" y="3000"/>
                    <a:pt x="3861" y="3239"/>
                  </a:cubicBezTo>
                  <a:cubicBezTo>
                    <a:pt x="3933" y="2953"/>
                    <a:pt x="4004" y="2667"/>
                    <a:pt x="4123" y="2405"/>
                  </a:cubicBezTo>
                  <a:close/>
                  <a:moveTo>
                    <a:pt x="8290" y="2332"/>
                  </a:moveTo>
                  <a:cubicBezTo>
                    <a:pt x="9976" y="2332"/>
                    <a:pt x="10504" y="3337"/>
                    <a:pt x="9586" y="4818"/>
                  </a:cubicBezTo>
                  <a:lnTo>
                    <a:pt x="9586" y="4818"/>
                  </a:lnTo>
                  <a:cubicBezTo>
                    <a:pt x="9257" y="4443"/>
                    <a:pt x="8905" y="4092"/>
                    <a:pt x="8529" y="3786"/>
                  </a:cubicBezTo>
                  <a:cubicBezTo>
                    <a:pt x="8457" y="3310"/>
                    <a:pt x="8338" y="2810"/>
                    <a:pt x="8172" y="2334"/>
                  </a:cubicBezTo>
                  <a:cubicBezTo>
                    <a:pt x="8211" y="2333"/>
                    <a:pt x="8251" y="2332"/>
                    <a:pt x="8290" y="2332"/>
                  </a:cubicBezTo>
                  <a:close/>
                  <a:moveTo>
                    <a:pt x="3336" y="2332"/>
                  </a:moveTo>
                  <a:cubicBezTo>
                    <a:pt x="3375" y="2332"/>
                    <a:pt x="3415" y="2333"/>
                    <a:pt x="3456" y="2334"/>
                  </a:cubicBezTo>
                  <a:cubicBezTo>
                    <a:pt x="3290" y="2810"/>
                    <a:pt x="3171" y="3310"/>
                    <a:pt x="3099" y="3786"/>
                  </a:cubicBezTo>
                  <a:cubicBezTo>
                    <a:pt x="2718" y="4096"/>
                    <a:pt x="2361" y="4453"/>
                    <a:pt x="2027" y="4834"/>
                  </a:cubicBezTo>
                  <a:cubicBezTo>
                    <a:pt x="1097" y="3322"/>
                    <a:pt x="1644" y="2332"/>
                    <a:pt x="3336" y="2332"/>
                  </a:cubicBezTo>
                  <a:close/>
                  <a:moveTo>
                    <a:pt x="8624" y="4715"/>
                  </a:moveTo>
                  <a:lnTo>
                    <a:pt x="8624" y="4715"/>
                  </a:lnTo>
                  <a:cubicBezTo>
                    <a:pt x="8838" y="4906"/>
                    <a:pt x="9029" y="5120"/>
                    <a:pt x="9219" y="5358"/>
                  </a:cubicBezTo>
                  <a:cubicBezTo>
                    <a:pt x="9029" y="5572"/>
                    <a:pt x="8838" y="5787"/>
                    <a:pt x="8624" y="6001"/>
                  </a:cubicBezTo>
                  <a:cubicBezTo>
                    <a:pt x="8648" y="5572"/>
                    <a:pt x="8648" y="5144"/>
                    <a:pt x="8624" y="4715"/>
                  </a:cubicBezTo>
                  <a:close/>
                  <a:moveTo>
                    <a:pt x="3861" y="7454"/>
                  </a:moveTo>
                  <a:cubicBezTo>
                    <a:pt x="4218" y="7692"/>
                    <a:pt x="4576" y="7906"/>
                    <a:pt x="4957" y="8097"/>
                  </a:cubicBezTo>
                  <a:cubicBezTo>
                    <a:pt x="4671" y="8192"/>
                    <a:pt x="4385" y="8240"/>
                    <a:pt x="4099" y="8287"/>
                  </a:cubicBezTo>
                  <a:cubicBezTo>
                    <a:pt x="4004" y="8025"/>
                    <a:pt x="3909" y="7739"/>
                    <a:pt x="3837" y="7478"/>
                  </a:cubicBezTo>
                  <a:lnTo>
                    <a:pt x="3861" y="7454"/>
                  </a:lnTo>
                  <a:close/>
                  <a:moveTo>
                    <a:pt x="7529" y="2405"/>
                  </a:moveTo>
                  <a:cubicBezTo>
                    <a:pt x="7981" y="3739"/>
                    <a:pt x="8124" y="5168"/>
                    <a:pt x="7933" y="6573"/>
                  </a:cubicBezTo>
                  <a:lnTo>
                    <a:pt x="7957" y="6573"/>
                  </a:lnTo>
                  <a:cubicBezTo>
                    <a:pt x="7529" y="6906"/>
                    <a:pt x="7076" y="7192"/>
                    <a:pt x="6600" y="7430"/>
                  </a:cubicBezTo>
                  <a:cubicBezTo>
                    <a:pt x="6886" y="7525"/>
                    <a:pt x="7171" y="7597"/>
                    <a:pt x="7481" y="7668"/>
                  </a:cubicBezTo>
                  <a:cubicBezTo>
                    <a:pt x="7576" y="7597"/>
                    <a:pt x="7695" y="7525"/>
                    <a:pt x="7767" y="7454"/>
                  </a:cubicBezTo>
                  <a:lnTo>
                    <a:pt x="7767" y="7454"/>
                  </a:lnTo>
                  <a:cubicBezTo>
                    <a:pt x="7695" y="7739"/>
                    <a:pt x="7624" y="8025"/>
                    <a:pt x="7505" y="8311"/>
                  </a:cubicBezTo>
                  <a:cubicBezTo>
                    <a:pt x="5528" y="7930"/>
                    <a:pt x="3718" y="6882"/>
                    <a:pt x="2408" y="5358"/>
                  </a:cubicBezTo>
                  <a:cubicBezTo>
                    <a:pt x="2599" y="5120"/>
                    <a:pt x="2789" y="4906"/>
                    <a:pt x="3004" y="4715"/>
                  </a:cubicBezTo>
                  <a:lnTo>
                    <a:pt x="3004" y="5072"/>
                  </a:lnTo>
                  <a:cubicBezTo>
                    <a:pt x="3194" y="5310"/>
                    <a:pt x="3409" y="5525"/>
                    <a:pt x="3623" y="5715"/>
                  </a:cubicBezTo>
                  <a:cubicBezTo>
                    <a:pt x="3599" y="5191"/>
                    <a:pt x="3647" y="4644"/>
                    <a:pt x="3718" y="4120"/>
                  </a:cubicBezTo>
                  <a:cubicBezTo>
                    <a:pt x="4361" y="3620"/>
                    <a:pt x="5076" y="3215"/>
                    <a:pt x="5814" y="2905"/>
                  </a:cubicBezTo>
                  <a:cubicBezTo>
                    <a:pt x="6314" y="3119"/>
                    <a:pt x="6767" y="3358"/>
                    <a:pt x="7219" y="3643"/>
                  </a:cubicBezTo>
                  <a:cubicBezTo>
                    <a:pt x="7171" y="3334"/>
                    <a:pt x="7076" y="3048"/>
                    <a:pt x="6981" y="2762"/>
                  </a:cubicBezTo>
                  <a:lnTo>
                    <a:pt x="6671" y="2596"/>
                  </a:lnTo>
                  <a:cubicBezTo>
                    <a:pt x="6957" y="2524"/>
                    <a:pt x="7243" y="2453"/>
                    <a:pt x="7529" y="2405"/>
                  </a:cubicBezTo>
                  <a:close/>
                  <a:moveTo>
                    <a:pt x="5814" y="8478"/>
                  </a:moveTo>
                  <a:cubicBezTo>
                    <a:pt x="6266" y="8644"/>
                    <a:pt x="6767" y="8787"/>
                    <a:pt x="7243" y="8883"/>
                  </a:cubicBezTo>
                  <a:cubicBezTo>
                    <a:pt x="6843" y="9632"/>
                    <a:pt x="6319" y="10073"/>
                    <a:pt x="5781" y="10073"/>
                  </a:cubicBezTo>
                  <a:cubicBezTo>
                    <a:pt x="5292" y="10073"/>
                    <a:pt x="4792" y="9710"/>
                    <a:pt x="4361" y="8883"/>
                  </a:cubicBezTo>
                  <a:lnTo>
                    <a:pt x="4385" y="8883"/>
                  </a:lnTo>
                  <a:cubicBezTo>
                    <a:pt x="4861" y="8787"/>
                    <a:pt x="5338" y="8644"/>
                    <a:pt x="5814" y="8478"/>
                  </a:cubicBezTo>
                  <a:close/>
                  <a:moveTo>
                    <a:pt x="5791" y="1"/>
                  </a:moveTo>
                  <a:cubicBezTo>
                    <a:pt x="5037" y="1"/>
                    <a:pt x="4275" y="559"/>
                    <a:pt x="3718" y="1738"/>
                  </a:cubicBezTo>
                  <a:cubicBezTo>
                    <a:pt x="3576" y="1727"/>
                    <a:pt x="3439" y="1721"/>
                    <a:pt x="3307" y="1721"/>
                  </a:cubicBezTo>
                  <a:cubicBezTo>
                    <a:pt x="389" y="1721"/>
                    <a:pt x="1" y="4423"/>
                    <a:pt x="3099" y="6906"/>
                  </a:cubicBezTo>
                  <a:cubicBezTo>
                    <a:pt x="3171" y="7406"/>
                    <a:pt x="3266" y="7882"/>
                    <a:pt x="3432" y="8359"/>
                  </a:cubicBezTo>
                  <a:cubicBezTo>
                    <a:pt x="3364" y="8362"/>
                    <a:pt x="3297" y="8364"/>
                    <a:pt x="3232" y="8364"/>
                  </a:cubicBezTo>
                  <a:cubicBezTo>
                    <a:pt x="1952" y="8364"/>
                    <a:pt x="1242" y="7701"/>
                    <a:pt x="1718" y="6477"/>
                  </a:cubicBezTo>
                  <a:cubicBezTo>
                    <a:pt x="1551" y="6311"/>
                    <a:pt x="1384" y="6096"/>
                    <a:pt x="1265" y="5953"/>
                  </a:cubicBezTo>
                  <a:lnTo>
                    <a:pt x="1265" y="5953"/>
                  </a:lnTo>
                  <a:cubicBezTo>
                    <a:pt x="416" y="7673"/>
                    <a:pt x="1307" y="8995"/>
                    <a:pt x="3288" y="8995"/>
                  </a:cubicBezTo>
                  <a:cubicBezTo>
                    <a:pt x="3419" y="8995"/>
                    <a:pt x="3554" y="8990"/>
                    <a:pt x="3694" y="8978"/>
                  </a:cubicBezTo>
                  <a:cubicBezTo>
                    <a:pt x="4243" y="10123"/>
                    <a:pt x="5025" y="10701"/>
                    <a:pt x="5806" y="10701"/>
                  </a:cubicBezTo>
                  <a:cubicBezTo>
                    <a:pt x="6958" y="10701"/>
                    <a:pt x="8108" y="9446"/>
                    <a:pt x="8505" y="6906"/>
                  </a:cubicBezTo>
                  <a:cubicBezTo>
                    <a:pt x="8886" y="6596"/>
                    <a:pt x="9243" y="6239"/>
                    <a:pt x="9577" y="5882"/>
                  </a:cubicBezTo>
                  <a:lnTo>
                    <a:pt x="9577" y="5882"/>
                  </a:lnTo>
                  <a:cubicBezTo>
                    <a:pt x="10315" y="7073"/>
                    <a:pt x="10196" y="8097"/>
                    <a:pt x="8815" y="8311"/>
                  </a:cubicBezTo>
                  <a:cubicBezTo>
                    <a:pt x="8743" y="8549"/>
                    <a:pt x="8672" y="8763"/>
                    <a:pt x="8576" y="8978"/>
                  </a:cubicBezTo>
                  <a:cubicBezTo>
                    <a:pt x="10482" y="8883"/>
                    <a:pt x="11410" y="7406"/>
                    <a:pt x="9981" y="5358"/>
                  </a:cubicBezTo>
                  <a:cubicBezTo>
                    <a:pt x="11345" y="3395"/>
                    <a:pt x="10558" y="1710"/>
                    <a:pt x="8309" y="1710"/>
                  </a:cubicBezTo>
                  <a:cubicBezTo>
                    <a:pt x="7611" y="1710"/>
                    <a:pt x="6773" y="1872"/>
                    <a:pt x="5814" y="2238"/>
                  </a:cubicBezTo>
                  <a:cubicBezTo>
                    <a:pt x="5338" y="2048"/>
                    <a:pt x="4861" y="1905"/>
                    <a:pt x="4385" y="1810"/>
                  </a:cubicBezTo>
                  <a:cubicBezTo>
                    <a:pt x="4773" y="1077"/>
                    <a:pt x="5274" y="621"/>
                    <a:pt x="5804" y="621"/>
                  </a:cubicBezTo>
                  <a:cubicBezTo>
                    <a:pt x="6152" y="621"/>
                    <a:pt x="6512" y="818"/>
                    <a:pt x="6862" y="1262"/>
                  </a:cubicBezTo>
                  <a:cubicBezTo>
                    <a:pt x="7100" y="1191"/>
                    <a:pt x="7314" y="1167"/>
                    <a:pt x="7552" y="1143"/>
                  </a:cubicBezTo>
                  <a:cubicBezTo>
                    <a:pt x="7053" y="394"/>
                    <a:pt x="6424" y="1"/>
                    <a:pt x="5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9" name="Google Shape;12009;p95"/>
          <p:cNvSpPr/>
          <p:nvPr/>
        </p:nvSpPr>
        <p:spPr>
          <a:xfrm>
            <a:off x="7853678" y="2325397"/>
            <a:ext cx="225045" cy="81595"/>
          </a:xfrm>
          <a:custGeom>
            <a:rect b="b" l="l" r="r" t="t"/>
            <a:pathLst>
              <a:path extrusionOk="0" h="2501" w="6908">
                <a:moveTo>
                  <a:pt x="310" y="0"/>
                </a:moveTo>
                <a:cubicBezTo>
                  <a:pt x="144" y="0"/>
                  <a:pt x="1" y="143"/>
                  <a:pt x="1" y="310"/>
                </a:cubicBezTo>
                <a:lnTo>
                  <a:pt x="1" y="2191"/>
                </a:lnTo>
                <a:cubicBezTo>
                  <a:pt x="1" y="2358"/>
                  <a:pt x="144" y="2501"/>
                  <a:pt x="310" y="2501"/>
                </a:cubicBezTo>
                <a:lnTo>
                  <a:pt x="6597" y="2501"/>
                </a:lnTo>
                <a:cubicBezTo>
                  <a:pt x="6764" y="2501"/>
                  <a:pt x="6907" y="2358"/>
                  <a:pt x="6907" y="2191"/>
                </a:cubicBezTo>
                <a:lnTo>
                  <a:pt x="6907" y="310"/>
                </a:lnTo>
                <a:cubicBezTo>
                  <a:pt x="6883" y="143"/>
                  <a:pt x="6764"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5"/>
          <p:cNvSpPr/>
          <p:nvPr/>
        </p:nvSpPr>
        <p:spPr>
          <a:xfrm>
            <a:off x="7833513" y="2427155"/>
            <a:ext cx="265376" cy="247102"/>
          </a:xfrm>
          <a:custGeom>
            <a:rect b="b" l="l" r="r" t="t"/>
            <a:pathLst>
              <a:path extrusionOk="0" h="7574" w="8146">
                <a:moveTo>
                  <a:pt x="4049" y="1192"/>
                </a:moveTo>
                <a:cubicBezTo>
                  <a:pt x="5311" y="1192"/>
                  <a:pt x="6311" y="2216"/>
                  <a:pt x="6264" y="3454"/>
                </a:cubicBezTo>
                <a:lnTo>
                  <a:pt x="6264" y="4073"/>
                </a:lnTo>
                <a:cubicBezTo>
                  <a:pt x="6264" y="4478"/>
                  <a:pt x="6002" y="4835"/>
                  <a:pt x="5645" y="4978"/>
                </a:cubicBezTo>
                <a:lnTo>
                  <a:pt x="5645" y="5335"/>
                </a:lnTo>
                <a:cubicBezTo>
                  <a:pt x="5645" y="5859"/>
                  <a:pt x="5216" y="6288"/>
                  <a:pt x="4692" y="6288"/>
                </a:cubicBezTo>
                <a:lnTo>
                  <a:pt x="3454" y="6288"/>
                </a:lnTo>
                <a:cubicBezTo>
                  <a:pt x="2930" y="6288"/>
                  <a:pt x="2501" y="5859"/>
                  <a:pt x="2501" y="5335"/>
                </a:cubicBezTo>
                <a:lnTo>
                  <a:pt x="2501" y="4978"/>
                </a:lnTo>
                <a:cubicBezTo>
                  <a:pt x="2120" y="4835"/>
                  <a:pt x="1882" y="4478"/>
                  <a:pt x="1882" y="4073"/>
                </a:cubicBezTo>
                <a:lnTo>
                  <a:pt x="1882" y="3478"/>
                </a:lnTo>
                <a:cubicBezTo>
                  <a:pt x="1811" y="2239"/>
                  <a:pt x="2811" y="1192"/>
                  <a:pt x="4049" y="1192"/>
                </a:cubicBezTo>
                <a:close/>
                <a:moveTo>
                  <a:pt x="1144" y="1"/>
                </a:moveTo>
                <a:cubicBezTo>
                  <a:pt x="501" y="1"/>
                  <a:pt x="1" y="525"/>
                  <a:pt x="1" y="1144"/>
                </a:cubicBezTo>
                <a:lnTo>
                  <a:pt x="1" y="6431"/>
                </a:lnTo>
                <a:cubicBezTo>
                  <a:pt x="1" y="7050"/>
                  <a:pt x="501" y="7574"/>
                  <a:pt x="1144" y="7574"/>
                </a:cubicBezTo>
                <a:lnTo>
                  <a:pt x="7002" y="7574"/>
                </a:lnTo>
                <a:cubicBezTo>
                  <a:pt x="7621" y="7574"/>
                  <a:pt x="8145" y="7050"/>
                  <a:pt x="8145" y="6431"/>
                </a:cubicBezTo>
                <a:lnTo>
                  <a:pt x="8145" y="1168"/>
                </a:lnTo>
                <a:cubicBezTo>
                  <a:pt x="8145" y="525"/>
                  <a:pt x="7621" y="1"/>
                  <a:pt x="7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5"/>
          <p:cNvSpPr/>
          <p:nvPr/>
        </p:nvSpPr>
        <p:spPr>
          <a:xfrm>
            <a:off x="7912643" y="2486956"/>
            <a:ext cx="104737" cy="123616"/>
          </a:xfrm>
          <a:custGeom>
            <a:rect b="b" l="l" r="r" t="t"/>
            <a:pathLst>
              <a:path extrusionOk="0" h="3789" w="3215">
                <a:moveTo>
                  <a:pt x="986" y="1320"/>
                </a:moveTo>
                <a:cubicBezTo>
                  <a:pt x="1154" y="1320"/>
                  <a:pt x="1311" y="1449"/>
                  <a:pt x="1311" y="1645"/>
                </a:cubicBezTo>
                <a:cubicBezTo>
                  <a:pt x="1311" y="1788"/>
                  <a:pt x="1168" y="1930"/>
                  <a:pt x="1025" y="1930"/>
                </a:cubicBezTo>
                <a:lnTo>
                  <a:pt x="1025" y="1954"/>
                </a:lnTo>
                <a:cubicBezTo>
                  <a:pt x="739" y="1954"/>
                  <a:pt x="572" y="1621"/>
                  <a:pt x="763" y="1407"/>
                </a:cubicBezTo>
                <a:cubicBezTo>
                  <a:pt x="830" y="1347"/>
                  <a:pt x="909" y="1320"/>
                  <a:pt x="986" y="1320"/>
                </a:cubicBezTo>
                <a:close/>
                <a:moveTo>
                  <a:pt x="2256" y="1320"/>
                </a:moveTo>
                <a:cubicBezTo>
                  <a:pt x="2416" y="1320"/>
                  <a:pt x="2573" y="1449"/>
                  <a:pt x="2573" y="1645"/>
                </a:cubicBezTo>
                <a:cubicBezTo>
                  <a:pt x="2595" y="1799"/>
                  <a:pt x="2453" y="1933"/>
                  <a:pt x="2300" y="1933"/>
                </a:cubicBezTo>
                <a:cubicBezTo>
                  <a:pt x="2288" y="1933"/>
                  <a:pt x="2275" y="1932"/>
                  <a:pt x="2263" y="1930"/>
                </a:cubicBezTo>
                <a:lnTo>
                  <a:pt x="2263" y="1954"/>
                </a:lnTo>
                <a:cubicBezTo>
                  <a:pt x="1977" y="1954"/>
                  <a:pt x="1858" y="1597"/>
                  <a:pt x="2049" y="1407"/>
                </a:cubicBezTo>
                <a:cubicBezTo>
                  <a:pt x="2109" y="1347"/>
                  <a:pt x="2182" y="1320"/>
                  <a:pt x="2256" y="1320"/>
                </a:cubicBezTo>
                <a:close/>
                <a:moveTo>
                  <a:pt x="1643" y="2566"/>
                </a:moveTo>
                <a:cubicBezTo>
                  <a:pt x="1805" y="2566"/>
                  <a:pt x="1954" y="2693"/>
                  <a:pt x="1954" y="2883"/>
                </a:cubicBezTo>
                <a:cubicBezTo>
                  <a:pt x="1954" y="3050"/>
                  <a:pt x="1811" y="3193"/>
                  <a:pt x="1644" y="3193"/>
                </a:cubicBezTo>
                <a:cubicBezTo>
                  <a:pt x="1358" y="3193"/>
                  <a:pt x="1215" y="2859"/>
                  <a:pt x="1406" y="2669"/>
                </a:cubicBezTo>
                <a:cubicBezTo>
                  <a:pt x="1477" y="2597"/>
                  <a:pt x="1562" y="2566"/>
                  <a:pt x="1643" y="2566"/>
                </a:cubicBezTo>
                <a:close/>
                <a:moveTo>
                  <a:pt x="1639" y="1"/>
                </a:moveTo>
                <a:cubicBezTo>
                  <a:pt x="1625" y="1"/>
                  <a:pt x="1611" y="1"/>
                  <a:pt x="1596" y="2"/>
                </a:cubicBezTo>
                <a:cubicBezTo>
                  <a:pt x="715" y="2"/>
                  <a:pt x="1" y="740"/>
                  <a:pt x="48" y="1645"/>
                </a:cubicBezTo>
                <a:lnTo>
                  <a:pt x="72" y="1645"/>
                </a:lnTo>
                <a:lnTo>
                  <a:pt x="72" y="2240"/>
                </a:lnTo>
                <a:cubicBezTo>
                  <a:pt x="72" y="2407"/>
                  <a:pt x="215" y="2550"/>
                  <a:pt x="382" y="2550"/>
                </a:cubicBezTo>
                <a:cubicBezTo>
                  <a:pt x="548" y="2550"/>
                  <a:pt x="691" y="2693"/>
                  <a:pt x="691" y="2859"/>
                </a:cubicBezTo>
                <a:lnTo>
                  <a:pt x="691" y="3478"/>
                </a:lnTo>
                <a:cubicBezTo>
                  <a:pt x="691" y="3645"/>
                  <a:pt x="834" y="3788"/>
                  <a:pt x="1001" y="3788"/>
                </a:cubicBezTo>
                <a:lnTo>
                  <a:pt x="2263" y="3788"/>
                </a:lnTo>
                <a:cubicBezTo>
                  <a:pt x="2430" y="3788"/>
                  <a:pt x="2573" y="3645"/>
                  <a:pt x="2573" y="3478"/>
                </a:cubicBezTo>
                <a:lnTo>
                  <a:pt x="2573" y="2859"/>
                </a:lnTo>
                <a:cubicBezTo>
                  <a:pt x="2573" y="2693"/>
                  <a:pt x="2716" y="2550"/>
                  <a:pt x="2882" y="2550"/>
                </a:cubicBezTo>
                <a:cubicBezTo>
                  <a:pt x="3049" y="2550"/>
                  <a:pt x="3168" y="2407"/>
                  <a:pt x="3168" y="2240"/>
                </a:cubicBezTo>
                <a:lnTo>
                  <a:pt x="3168" y="1621"/>
                </a:lnTo>
                <a:cubicBezTo>
                  <a:pt x="3215" y="730"/>
                  <a:pt x="2524" y="1"/>
                  <a:pt x="16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2" name="Google Shape;12012;p95"/>
          <p:cNvGrpSpPr/>
          <p:nvPr/>
        </p:nvGrpSpPr>
        <p:grpSpPr>
          <a:xfrm>
            <a:off x="7079409" y="2324614"/>
            <a:ext cx="265376" cy="349642"/>
            <a:chOff x="7079409" y="2324614"/>
            <a:chExt cx="265376" cy="349642"/>
          </a:xfrm>
        </p:grpSpPr>
        <p:sp>
          <p:nvSpPr>
            <p:cNvPr id="12013" name="Google Shape;12013;p95"/>
            <p:cNvSpPr/>
            <p:nvPr/>
          </p:nvSpPr>
          <p:spPr>
            <a:xfrm>
              <a:off x="7079409" y="2510283"/>
              <a:ext cx="61343" cy="40455"/>
            </a:xfrm>
            <a:custGeom>
              <a:rect b="b" l="l" r="r" t="t"/>
              <a:pathLst>
                <a:path extrusionOk="0" h="1240" w="1883">
                  <a:moveTo>
                    <a:pt x="1" y="1"/>
                  </a:moveTo>
                  <a:lnTo>
                    <a:pt x="1" y="1239"/>
                  </a:lnTo>
                  <a:lnTo>
                    <a:pt x="1882" y="1239"/>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5"/>
            <p:cNvSpPr/>
            <p:nvPr/>
          </p:nvSpPr>
          <p:spPr>
            <a:xfrm>
              <a:off x="7161667" y="2570900"/>
              <a:ext cx="40364" cy="41205"/>
            </a:xfrm>
            <a:custGeom>
              <a:rect b="b" l="l" r="r" t="t"/>
              <a:pathLst>
                <a:path extrusionOk="0" h="1263" w="1239">
                  <a:moveTo>
                    <a:pt x="0" y="0"/>
                  </a:moveTo>
                  <a:lnTo>
                    <a:pt x="0" y="1263"/>
                  </a:lnTo>
                  <a:lnTo>
                    <a:pt x="1239" y="1263"/>
                  </a:lnTo>
                  <a:lnTo>
                    <a:pt x="12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5"/>
            <p:cNvSpPr/>
            <p:nvPr/>
          </p:nvSpPr>
          <p:spPr>
            <a:xfrm>
              <a:off x="7079409" y="2570900"/>
              <a:ext cx="61343" cy="41205"/>
            </a:xfrm>
            <a:custGeom>
              <a:rect b="b" l="l" r="r" t="t"/>
              <a:pathLst>
                <a:path extrusionOk="0" h="1263" w="1883">
                  <a:moveTo>
                    <a:pt x="1" y="0"/>
                  </a:moveTo>
                  <a:lnTo>
                    <a:pt x="1" y="1263"/>
                  </a:lnTo>
                  <a:lnTo>
                    <a:pt x="1882" y="1263"/>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5"/>
            <p:cNvSpPr/>
            <p:nvPr/>
          </p:nvSpPr>
          <p:spPr>
            <a:xfrm>
              <a:off x="7283474" y="2510283"/>
              <a:ext cx="61311" cy="40455"/>
            </a:xfrm>
            <a:custGeom>
              <a:rect b="b" l="l" r="r" t="t"/>
              <a:pathLst>
                <a:path extrusionOk="0" h="1240" w="1882">
                  <a:moveTo>
                    <a:pt x="0" y="1"/>
                  </a:moveTo>
                  <a:lnTo>
                    <a:pt x="0" y="1239"/>
                  </a:lnTo>
                  <a:lnTo>
                    <a:pt x="1882" y="1239"/>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5"/>
            <p:cNvSpPr/>
            <p:nvPr/>
          </p:nvSpPr>
          <p:spPr>
            <a:xfrm>
              <a:off x="7263276" y="2386765"/>
              <a:ext cx="20980" cy="41205"/>
            </a:xfrm>
            <a:custGeom>
              <a:rect b="b" l="l" r="r" t="t"/>
              <a:pathLst>
                <a:path extrusionOk="0" h="1263" w="644">
                  <a:moveTo>
                    <a:pt x="192" y="0"/>
                  </a:moveTo>
                  <a:cubicBezTo>
                    <a:pt x="72" y="0"/>
                    <a:pt x="1" y="96"/>
                    <a:pt x="1" y="215"/>
                  </a:cubicBezTo>
                  <a:lnTo>
                    <a:pt x="1" y="1072"/>
                  </a:lnTo>
                  <a:cubicBezTo>
                    <a:pt x="1" y="1167"/>
                    <a:pt x="72" y="1263"/>
                    <a:pt x="192" y="1263"/>
                  </a:cubicBezTo>
                  <a:lnTo>
                    <a:pt x="453" y="1263"/>
                  </a:lnTo>
                  <a:cubicBezTo>
                    <a:pt x="549" y="1263"/>
                    <a:pt x="644" y="1167"/>
                    <a:pt x="644" y="1072"/>
                  </a:cubicBezTo>
                  <a:lnTo>
                    <a:pt x="644" y="215"/>
                  </a:lnTo>
                  <a:cubicBezTo>
                    <a:pt x="644" y="96"/>
                    <a:pt x="549"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5"/>
            <p:cNvSpPr/>
            <p:nvPr/>
          </p:nvSpPr>
          <p:spPr>
            <a:xfrm>
              <a:off x="7079409" y="2324614"/>
              <a:ext cx="265376" cy="164724"/>
            </a:xfrm>
            <a:custGeom>
              <a:rect b="b" l="l" r="r" t="t"/>
              <a:pathLst>
                <a:path extrusionOk="0" h="5049" w="8146">
                  <a:moveTo>
                    <a:pt x="6097" y="1286"/>
                  </a:moveTo>
                  <a:cubicBezTo>
                    <a:pt x="6550" y="1286"/>
                    <a:pt x="6907" y="1667"/>
                    <a:pt x="6907" y="2120"/>
                  </a:cubicBezTo>
                  <a:lnTo>
                    <a:pt x="6907" y="2977"/>
                  </a:lnTo>
                  <a:cubicBezTo>
                    <a:pt x="6907" y="3430"/>
                    <a:pt x="6550" y="3787"/>
                    <a:pt x="6097" y="3811"/>
                  </a:cubicBezTo>
                  <a:lnTo>
                    <a:pt x="5836" y="3811"/>
                  </a:lnTo>
                  <a:cubicBezTo>
                    <a:pt x="5383" y="3787"/>
                    <a:pt x="5002" y="3430"/>
                    <a:pt x="5002" y="2977"/>
                  </a:cubicBezTo>
                  <a:lnTo>
                    <a:pt x="5026" y="2120"/>
                  </a:lnTo>
                  <a:cubicBezTo>
                    <a:pt x="5026" y="1667"/>
                    <a:pt x="5383" y="1286"/>
                    <a:pt x="5836" y="1286"/>
                  </a:cubicBezTo>
                  <a:close/>
                  <a:moveTo>
                    <a:pt x="930" y="0"/>
                  </a:moveTo>
                  <a:cubicBezTo>
                    <a:pt x="406" y="24"/>
                    <a:pt x="1" y="429"/>
                    <a:pt x="1" y="953"/>
                  </a:cubicBezTo>
                  <a:lnTo>
                    <a:pt x="1" y="5049"/>
                  </a:lnTo>
                  <a:lnTo>
                    <a:pt x="8146" y="5049"/>
                  </a:lnTo>
                  <a:lnTo>
                    <a:pt x="8146" y="953"/>
                  </a:lnTo>
                  <a:cubicBezTo>
                    <a:pt x="8146" y="429"/>
                    <a:pt x="7717" y="0"/>
                    <a:pt x="7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5"/>
            <p:cNvSpPr/>
            <p:nvPr/>
          </p:nvSpPr>
          <p:spPr>
            <a:xfrm>
              <a:off x="7222163" y="2570900"/>
              <a:ext cx="41145" cy="41205"/>
            </a:xfrm>
            <a:custGeom>
              <a:rect b="b" l="l" r="r" t="t"/>
              <a:pathLst>
                <a:path extrusionOk="0" h="1263" w="1263">
                  <a:moveTo>
                    <a:pt x="1" y="0"/>
                  </a:moveTo>
                  <a:lnTo>
                    <a:pt x="1" y="1263"/>
                  </a:lnTo>
                  <a:lnTo>
                    <a:pt x="1263" y="1263"/>
                  </a:lnTo>
                  <a:lnTo>
                    <a:pt x="1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5"/>
            <p:cNvSpPr/>
            <p:nvPr/>
          </p:nvSpPr>
          <p:spPr>
            <a:xfrm>
              <a:off x="7222163" y="2510283"/>
              <a:ext cx="41145" cy="40455"/>
            </a:xfrm>
            <a:custGeom>
              <a:rect b="b" l="l" r="r" t="t"/>
              <a:pathLst>
                <a:path extrusionOk="0" h="1240" w="1263">
                  <a:moveTo>
                    <a:pt x="1" y="1"/>
                  </a:moveTo>
                  <a:lnTo>
                    <a:pt x="1" y="1239"/>
                  </a:lnTo>
                  <a:lnTo>
                    <a:pt x="1263" y="1239"/>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5"/>
            <p:cNvSpPr/>
            <p:nvPr/>
          </p:nvSpPr>
          <p:spPr>
            <a:xfrm>
              <a:off x="7079409" y="2633051"/>
              <a:ext cx="61343" cy="41205"/>
            </a:xfrm>
            <a:custGeom>
              <a:rect b="b" l="l" r="r" t="t"/>
              <a:pathLst>
                <a:path extrusionOk="0" h="1263" w="1883">
                  <a:moveTo>
                    <a:pt x="1" y="1"/>
                  </a:moveTo>
                  <a:lnTo>
                    <a:pt x="1" y="334"/>
                  </a:lnTo>
                  <a:cubicBezTo>
                    <a:pt x="1" y="834"/>
                    <a:pt x="406" y="1263"/>
                    <a:pt x="930" y="1263"/>
                  </a:cubicBezTo>
                  <a:lnTo>
                    <a:pt x="1882" y="1263"/>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5"/>
            <p:cNvSpPr/>
            <p:nvPr/>
          </p:nvSpPr>
          <p:spPr>
            <a:xfrm>
              <a:off x="7161667" y="2510283"/>
              <a:ext cx="40364" cy="40455"/>
            </a:xfrm>
            <a:custGeom>
              <a:rect b="b" l="l" r="r" t="t"/>
              <a:pathLst>
                <a:path extrusionOk="0" h="1240" w="1239">
                  <a:moveTo>
                    <a:pt x="0" y="1"/>
                  </a:moveTo>
                  <a:lnTo>
                    <a:pt x="0" y="1239"/>
                  </a:lnTo>
                  <a:lnTo>
                    <a:pt x="1239" y="1239"/>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95"/>
            <p:cNvSpPr/>
            <p:nvPr/>
          </p:nvSpPr>
          <p:spPr>
            <a:xfrm>
              <a:off x="7283474" y="2570900"/>
              <a:ext cx="61311" cy="103356"/>
            </a:xfrm>
            <a:custGeom>
              <a:rect b="b" l="l" r="r" t="t"/>
              <a:pathLst>
                <a:path extrusionOk="0" h="3168" w="1882">
                  <a:moveTo>
                    <a:pt x="0" y="0"/>
                  </a:moveTo>
                  <a:lnTo>
                    <a:pt x="0" y="3168"/>
                  </a:lnTo>
                  <a:lnTo>
                    <a:pt x="953" y="3168"/>
                  </a:lnTo>
                  <a:cubicBezTo>
                    <a:pt x="1453" y="3168"/>
                    <a:pt x="1882" y="2739"/>
                    <a:pt x="1882" y="2239"/>
                  </a:cubicBez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95"/>
            <p:cNvSpPr/>
            <p:nvPr/>
          </p:nvSpPr>
          <p:spPr>
            <a:xfrm>
              <a:off x="7222163" y="2633051"/>
              <a:ext cx="41145" cy="41205"/>
            </a:xfrm>
            <a:custGeom>
              <a:rect b="b" l="l" r="r" t="t"/>
              <a:pathLst>
                <a:path extrusionOk="0" h="1263" w="1263">
                  <a:moveTo>
                    <a:pt x="1" y="1"/>
                  </a:moveTo>
                  <a:lnTo>
                    <a:pt x="1" y="1263"/>
                  </a:lnTo>
                  <a:lnTo>
                    <a:pt x="1263" y="1263"/>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5"/>
            <p:cNvSpPr/>
            <p:nvPr/>
          </p:nvSpPr>
          <p:spPr>
            <a:xfrm>
              <a:off x="7161667" y="2633051"/>
              <a:ext cx="40364" cy="41205"/>
            </a:xfrm>
            <a:custGeom>
              <a:rect b="b" l="l" r="r" t="t"/>
              <a:pathLst>
                <a:path extrusionOk="0" h="1263" w="1239">
                  <a:moveTo>
                    <a:pt x="0" y="1"/>
                  </a:moveTo>
                  <a:lnTo>
                    <a:pt x="0" y="1263"/>
                  </a:lnTo>
                  <a:lnTo>
                    <a:pt x="1239" y="1263"/>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6" name="Google Shape;12026;p95"/>
          <p:cNvGrpSpPr/>
          <p:nvPr/>
        </p:nvGrpSpPr>
        <p:grpSpPr>
          <a:xfrm>
            <a:off x="6281293" y="2325332"/>
            <a:ext cx="353433" cy="349120"/>
            <a:chOff x="6281293" y="2325332"/>
            <a:chExt cx="353433" cy="349120"/>
          </a:xfrm>
        </p:grpSpPr>
        <p:sp>
          <p:nvSpPr>
            <p:cNvPr id="12027" name="Google Shape;12027;p95"/>
            <p:cNvSpPr/>
            <p:nvPr/>
          </p:nvSpPr>
          <p:spPr>
            <a:xfrm>
              <a:off x="6416880" y="2509533"/>
              <a:ext cx="81476" cy="164919"/>
            </a:xfrm>
            <a:custGeom>
              <a:rect b="b" l="l" r="r" t="t"/>
              <a:pathLst>
                <a:path extrusionOk="0" h="5055" w="2501">
                  <a:moveTo>
                    <a:pt x="0" y="0"/>
                  </a:moveTo>
                  <a:lnTo>
                    <a:pt x="0" y="4739"/>
                  </a:lnTo>
                  <a:cubicBezTo>
                    <a:pt x="0" y="4926"/>
                    <a:pt x="148" y="5055"/>
                    <a:pt x="315" y="5055"/>
                  </a:cubicBezTo>
                  <a:cubicBezTo>
                    <a:pt x="360" y="5055"/>
                    <a:pt x="407" y="5045"/>
                    <a:pt x="453" y="5025"/>
                  </a:cubicBezTo>
                  <a:lnTo>
                    <a:pt x="2334" y="4072"/>
                  </a:lnTo>
                  <a:cubicBezTo>
                    <a:pt x="2429" y="4025"/>
                    <a:pt x="2501" y="3906"/>
                    <a:pt x="2501" y="3787"/>
                  </a:cubicBezTo>
                  <a:lnTo>
                    <a:pt x="25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5"/>
            <p:cNvSpPr/>
            <p:nvPr/>
          </p:nvSpPr>
          <p:spPr>
            <a:xfrm>
              <a:off x="6281293" y="2325332"/>
              <a:ext cx="353433" cy="163256"/>
            </a:xfrm>
            <a:custGeom>
              <a:rect b="b" l="l" r="r" t="t"/>
              <a:pathLst>
                <a:path extrusionOk="0" h="5004" w="10849">
                  <a:moveTo>
                    <a:pt x="371" y="1"/>
                  </a:moveTo>
                  <a:cubicBezTo>
                    <a:pt x="128" y="1"/>
                    <a:pt x="1" y="296"/>
                    <a:pt x="162" y="502"/>
                  </a:cubicBezTo>
                  <a:lnTo>
                    <a:pt x="3805" y="5003"/>
                  </a:lnTo>
                  <a:lnTo>
                    <a:pt x="7020" y="5003"/>
                  </a:lnTo>
                  <a:lnTo>
                    <a:pt x="10688" y="502"/>
                  </a:lnTo>
                  <a:cubicBezTo>
                    <a:pt x="10848" y="296"/>
                    <a:pt x="10699" y="1"/>
                    <a:pt x="10454" y="1"/>
                  </a:cubicBezTo>
                  <a:cubicBezTo>
                    <a:pt x="10445" y="1"/>
                    <a:pt x="10435" y="1"/>
                    <a:pt x="10426" y="2"/>
                  </a:cubicBezTo>
                  <a:lnTo>
                    <a:pt x="400" y="2"/>
                  </a:lnTo>
                  <a:cubicBezTo>
                    <a:pt x="390" y="1"/>
                    <a:pt x="381"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9" name="Google Shape;12029;p95"/>
          <p:cNvGrpSpPr/>
          <p:nvPr/>
        </p:nvGrpSpPr>
        <p:grpSpPr>
          <a:xfrm>
            <a:off x="5522139" y="2324810"/>
            <a:ext cx="376466" cy="350425"/>
            <a:chOff x="5522139" y="2324810"/>
            <a:chExt cx="376466" cy="350425"/>
          </a:xfrm>
        </p:grpSpPr>
        <p:sp>
          <p:nvSpPr>
            <p:cNvPr id="12030" name="Google Shape;12030;p95"/>
            <p:cNvSpPr/>
            <p:nvPr/>
          </p:nvSpPr>
          <p:spPr>
            <a:xfrm>
              <a:off x="5655023" y="2428721"/>
              <a:ext cx="119494" cy="102475"/>
            </a:xfrm>
            <a:custGeom>
              <a:rect b="b" l="l" r="r" t="t"/>
              <a:pathLst>
                <a:path extrusionOk="0" h="3141" w="3668">
                  <a:moveTo>
                    <a:pt x="2096" y="0"/>
                  </a:moveTo>
                  <a:cubicBezTo>
                    <a:pt x="691" y="0"/>
                    <a:pt x="1" y="1691"/>
                    <a:pt x="1001" y="2668"/>
                  </a:cubicBezTo>
                  <a:cubicBezTo>
                    <a:pt x="1320" y="2994"/>
                    <a:pt x="1715" y="3141"/>
                    <a:pt x="2102" y="3141"/>
                  </a:cubicBezTo>
                  <a:cubicBezTo>
                    <a:pt x="2901" y="3141"/>
                    <a:pt x="3668" y="2518"/>
                    <a:pt x="3668" y="1572"/>
                  </a:cubicBezTo>
                  <a:cubicBezTo>
                    <a:pt x="3668" y="715"/>
                    <a:pt x="2954"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5"/>
            <p:cNvSpPr/>
            <p:nvPr/>
          </p:nvSpPr>
          <p:spPr>
            <a:xfrm>
              <a:off x="5573449" y="2532827"/>
              <a:ext cx="118843" cy="121887"/>
            </a:xfrm>
            <a:custGeom>
              <a:rect b="b" l="l" r="r" t="t"/>
              <a:pathLst>
                <a:path extrusionOk="0" h="3736" w="3648">
                  <a:moveTo>
                    <a:pt x="3124" y="1"/>
                  </a:moveTo>
                  <a:lnTo>
                    <a:pt x="2219" y="1287"/>
                  </a:lnTo>
                  <a:cubicBezTo>
                    <a:pt x="2061" y="1229"/>
                    <a:pt x="1908" y="1203"/>
                    <a:pt x="1763" y="1203"/>
                  </a:cubicBezTo>
                  <a:cubicBezTo>
                    <a:pt x="643" y="1203"/>
                    <a:pt x="0" y="2763"/>
                    <a:pt x="1076" y="3501"/>
                  </a:cubicBezTo>
                  <a:cubicBezTo>
                    <a:pt x="1314" y="3665"/>
                    <a:pt x="1560" y="3736"/>
                    <a:pt x="1795" y="3736"/>
                  </a:cubicBezTo>
                  <a:cubicBezTo>
                    <a:pt x="2758" y="3736"/>
                    <a:pt x="3528" y="2544"/>
                    <a:pt x="2743" y="1644"/>
                  </a:cubicBezTo>
                  <a:lnTo>
                    <a:pt x="3648" y="358"/>
                  </a:lnTo>
                  <a:cubicBezTo>
                    <a:pt x="3457" y="263"/>
                    <a:pt x="3267" y="143"/>
                    <a:pt x="3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5"/>
            <p:cNvSpPr/>
            <p:nvPr/>
          </p:nvSpPr>
          <p:spPr>
            <a:xfrm>
              <a:off x="5763636" y="2324810"/>
              <a:ext cx="120081" cy="109392"/>
            </a:xfrm>
            <a:custGeom>
              <a:rect b="b" l="l" r="r" t="t"/>
              <a:pathLst>
                <a:path extrusionOk="0" h="3353" w="3686">
                  <a:moveTo>
                    <a:pt x="1923" y="1"/>
                  </a:moveTo>
                  <a:cubicBezTo>
                    <a:pt x="1029" y="1"/>
                    <a:pt x="244" y="1042"/>
                    <a:pt x="882" y="1971"/>
                  </a:cubicBezTo>
                  <a:lnTo>
                    <a:pt x="1" y="2947"/>
                  </a:lnTo>
                  <a:cubicBezTo>
                    <a:pt x="191" y="3066"/>
                    <a:pt x="334" y="3185"/>
                    <a:pt x="453" y="3352"/>
                  </a:cubicBezTo>
                  <a:lnTo>
                    <a:pt x="1358" y="2376"/>
                  </a:lnTo>
                  <a:cubicBezTo>
                    <a:pt x="1560" y="2479"/>
                    <a:pt x="1759" y="2524"/>
                    <a:pt x="1948" y="2524"/>
                  </a:cubicBezTo>
                  <a:cubicBezTo>
                    <a:pt x="2980" y="2524"/>
                    <a:pt x="3686" y="1153"/>
                    <a:pt x="2739" y="328"/>
                  </a:cubicBezTo>
                  <a:cubicBezTo>
                    <a:pt x="2482" y="99"/>
                    <a:pt x="2197" y="1"/>
                    <a:pt x="19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95"/>
            <p:cNvSpPr/>
            <p:nvPr/>
          </p:nvSpPr>
          <p:spPr>
            <a:xfrm>
              <a:off x="5522139" y="2387841"/>
              <a:ext cx="137575" cy="102540"/>
            </a:xfrm>
            <a:custGeom>
              <a:rect b="b" l="l" r="r" t="t"/>
              <a:pathLst>
                <a:path extrusionOk="0" h="3143" w="4223">
                  <a:moveTo>
                    <a:pt x="1773" y="1"/>
                  </a:moveTo>
                  <a:cubicBezTo>
                    <a:pt x="1116" y="1"/>
                    <a:pt x="462" y="382"/>
                    <a:pt x="269" y="1206"/>
                  </a:cubicBezTo>
                  <a:cubicBezTo>
                    <a:pt x="0" y="2358"/>
                    <a:pt x="915" y="3143"/>
                    <a:pt x="1833" y="3143"/>
                  </a:cubicBezTo>
                  <a:cubicBezTo>
                    <a:pt x="2376" y="3143"/>
                    <a:pt x="2921" y="2868"/>
                    <a:pt x="3222" y="2230"/>
                  </a:cubicBezTo>
                  <a:lnTo>
                    <a:pt x="4032" y="2420"/>
                  </a:lnTo>
                  <a:cubicBezTo>
                    <a:pt x="4056" y="2206"/>
                    <a:pt x="4127" y="1992"/>
                    <a:pt x="4222" y="1825"/>
                  </a:cubicBezTo>
                  <a:lnTo>
                    <a:pt x="3365" y="1611"/>
                  </a:lnTo>
                  <a:cubicBezTo>
                    <a:pt x="3391" y="574"/>
                    <a:pt x="2579" y="1"/>
                    <a:pt x="17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95"/>
            <p:cNvSpPr/>
            <p:nvPr/>
          </p:nvSpPr>
          <p:spPr>
            <a:xfrm>
              <a:off x="5753081" y="2528162"/>
              <a:ext cx="145524" cy="147074"/>
            </a:xfrm>
            <a:custGeom>
              <a:rect b="b" l="l" r="r" t="t"/>
              <a:pathLst>
                <a:path extrusionOk="0" h="4508" w="4467">
                  <a:moveTo>
                    <a:pt x="706" y="1"/>
                  </a:moveTo>
                  <a:cubicBezTo>
                    <a:pt x="563" y="144"/>
                    <a:pt x="396" y="286"/>
                    <a:pt x="229" y="406"/>
                  </a:cubicBezTo>
                  <a:lnTo>
                    <a:pt x="1110" y="1787"/>
                  </a:lnTo>
                  <a:cubicBezTo>
                    <a:pt x="1" y="2877"/>
                    <a:pt x="944" y="4508"/>
                    <a:pt x="2197" y="4508"/>
                  </a:cubicBezTo>
                  <a:cubicBezTo>
                    <a:pt x="2477" y="4508"/>
                    <a:pt x="2772" y="4427"/>
                    <a:pt x="3063" y="4240"/>
                  </a:cubicBezTo>
                  <a:cubicBezTo>
                    <a:pt x="4467" y="3339"/>
                    <a:pt x="3678" y="1333"/>
                    <a:pt x="2268" y="1333"/>
                  </a:cubicBezTo>
                  <a:cubicBezTo>
                    <a:pt x="2075" y="1333"/>
                    <a:pt x="1870" y="1370"/>
                    <a:pt x="1658" y="1453"/>
                  </a:cubicBezTo>
                  <a:lnTo>
                    <a:pt x="7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5" name="Google Shape;12035;p95"/>
          <p:cNvGrpSpPr/>
          <p:nvPr/>
        </p:nvGrpSpPr>
        <p:grpSpPr>
          <a:xfrm>
            <a:off x="4715520" y="2325397"/>
            <a:ext cx="408098" cy="349610"/>
            <a:chOff x="4715520" y="2325397"/>
            <a:chExt cx="408098" cy="349610"/>
          </a:xfrm>
        </p:grpSpPr>
        <p:sp>
          <p:nvSpPr>
            <p:cNvPr id="12036" name="Google Shape;12036;p95"/>
            <p:cNvSpPr/>
            <p:nvPr/>
          </p:nvSpPr>
          <p:spPr>
            <a:xfrm>
              <a:off x="4901701" y="2387156"/>
              <a:ext cx="94703" cy="73439"/>
            </a:xfrm>
            <a:custGeom>
              <a:rect b="b" l="l" r="r" t="t"/>
              <a:pathLst>
                <a:path extrusionOk="0" h="2251" w="2907">
                  <a:moveTo>
                    <a:pt x="1453" y="0"/>
                  </a:moveTo>
                  <a:cubicBezTo>
                    <a:pt x="959" y="0"/>
                    <a:pt x="465" y="108"/>
                    <a:pt x="1" y="322"/>
                  </a:cubicBezTo>
                  <a:lnTo>
                    <a:pt x="1120" y="2251"/>
                  </a:lnTo>
                  <a:cubicBezTo>
                    <a:pt x="1227" y="2215"/>
                    <a:pt x="1340" y="2197"/>
                    <a:pt x="1453" y="2197"/>
                  </a:cubicBezTo>
                  <a:cubicBezTo>
                    <a:pt x="1567" y="2197"/>
                    <a:pt x="1680" y="2215"/>
                    <a:pt x="1787" y="2251"/>
                  </a:cubicBezTo>
                  <a:lnTo>
                    <a:pt x="2906" y="322"/>
                  </a:lnTo>
                  <a:cubicBezTo>
                    <a:pt x="2442" y="108"/>
                    <a:pt x="1948"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95"/>
            <p:cNvSpPr/>
            <p:nvPr/>
          </p:nvSpPr>
          <p:spPr>
            <a:xfrm>
              <a:off x="4837327" y="2509533"/>
              <a:ext cx="83040" cy="82378"/>
            </a:xfrm>
            <a:custGeom>
              <a:rect b="b" l="l" r="r" t="t"/>
              <a:pathLst>
                <a:path extrusionOk="0" h="2525" w="2549">
                  <a:moveTo>
                    <a:pt x="2215" y="0"/>
                  </a:moveTo>
                  <a:lnTo>
                    <a:pt x="0" y="24"/>
                  </a:lnTo>
                  <a:cubicBezTo>
                    <a:pt x="95" y="1024"/>
                    <a:pt x="619" y="1929"/>
                    <a:pt x="1429" y="2524"/>
                  </a:cubicBezTo>
                  <a:lnTo>
                    <a:pt x="2548" y="596"/>
                  </a:lnTo>
                  <a:cubicBezTo>
                    <a:pt x="2382" y="429"/>
                    <a:pt x="2262" y="214"/>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5"/>
            <p:cNvSpPr/>
            <p:nvPr/>
          </p:nvSpPr>
          <p:spPr>
            <a:xfrm>
              <a:off x="4921866" y="2479224"/>
              <a:ext cx="47368" cy="41173"/>
            </a:xfrm>
            <a:custGeom>
              <a:rect b="b" l="l" r="r" t="t"/>
              <a:pathLst>
                <a:path extrusionOk="0" h="1262" w="1454">
                  <a:moveTo>
                    <a:pt x="834" y="0"/>
                  </a:moveTo>
                  <a:cubicBezTo>
                    <a:pt x="263" y="0"/>
                    <a:pt x="1" y="667"/>
                    <a:pt x="382" y="1072"/>
                  </a:cubicBezTo>
                  <a:cubicBezTo>
                    <a:pt x="513" y="1203"/>
                    <a:pt x="672" y="1262"/>
                    <a:pt x="826" y="1262"/>
                  </a:cubicBezTo>
                  <a:cubicBezTo>
                    <a:pt x="1149" y="1262"/>
                    <a:pt x="1454" y="1006"/>
                    <a:pt x="1454" y="620"/>
                  </a:cubicBezTo>
                  <a:cubicBezTo>
                    <a:pt x="1454" y="286"/>
                    <a:pt x="116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5"/>
            <p:cNvSpPr/>
            <p:nvPr/>
          </p:nvSpPr>
          <p:spPr>
            <a:xfrm>
              <a:off x="4977736" y="2510283"/>
              <a:ext cx="83040" cy="81628"/>
            </a:xfrm>
            <a:custGeom>
              <a:rect b="b" l="l" r="r" t="t"/>
              <a:pathLst>
                <a:path extrusionOk="0" h="2502" w="2549">
                  <a:moveTo>
                    <a:pt x="358" y="1"/>
                  </a:moveTo>
                  <a:cubicBezTo>
                    <a:pt x="286" y="215"/>
                    <a:pt x="167" y="406"/>
                    <a:pt x="1" y="573"/>
                  </a:cubicBezTo>
                  <a:lnTo>
                    <a:pt x="1120" y="2501"/>
                  </a:lnTo>
                  <a:cubicBezTo>
                    <a:pt x="1930" y="1906"/>
                    <a:pt x="2453" y="1001"/>
                    <a:pt x="2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5"/>
            <p:cNvSpPr/>
            <p:nvPr/>
          </p:nvSpPr>
          <p:spPr>
            <a:xfrm>
              <a:off x="4715520" y="2325397"/>
              <a:ext cx="408098" cy="349610"/>
            </a:xfrm>
            <a:custGeom>
              <a:rect b="b" l="l" r="r" t="t"/>
              <a:pathLst>
                <a:path extrusionOk="0" h="10716" w="12527">
                  <a:moveTo>
                    <a:pt x="7168" y="1256"/>
                  </a:moveTo>
                  <a:cubicBezTo>
                    <a:pt x="7877" y="1256"/>
                    <a:pt x="8585" y="1441"/>
                    <a:pt x="9216" y="1810"/>
                  </a:cubicBezTo>
                  <a:cubicBezTo>
                    <a:pt x="9359" y="1881"/>
                    <a:pt x="9407" y="2072"/>
                    <a:pt x="9312" y="2239"/>
                  </a:cubicBezTo>
                  <a:lnTo>
                    <a:pt x="8050" y="4430"/>
                  </a:lnTo>
                  <a:cubicBezTo>
                    <a:pt x="8216" y="4596"/>
                    <a:pt x="8335" y="4811"/>
                    <a:pt x="8383" y="5025"/>
                  </a:cubicBezTo>
                  <a:lnTo>
                    <a:pt x="10931" y="5025"/>
                  </a:lnTo>
                  <a:cubicBezTo>
                    <a:pt x="11098" y="5025"/>
                    <a:pt x="11241" y="5168"/>
                    <a:pt x="11241" y="5358"/>
                  </a:cubicBezTo>
                  <a:cubicBezTo>
                    <a:pt x="11241" y="6811"/>
                    <a:pt x="10455" y="8145"/>
                    <a:pt x="9216" y="8883"/>
                  </a:cubicBezTo>
                  <a:cubicBezTo>
                    <a:pt x="9165" y="8905"/>
                    <a:pt x="9111" y="8916"/>
                    <a:pt x="9059" y="8916"/>
                  </a:cubicBezTo>
                  <a:cubicBezTo>
                    <a:pt x="8943" y="8916"/>
                    <a:pt x="8837" y="8862"/>
                    <a:pt x="8788" y="8764"/>
                  </a:cubicBezTo>
                  <a:lnTo>
                    <a:pt x="7502" y="6549"/>
                  </a:lnTo>
                  <a:cubicBezTo>
                    <a:pt x="7395" y="6585"/>
                    <a:pt x="7282" y="6603"/>
                    <a:pt x="7168" y="6603"/>
                  </a:cubicBezTo>
                  <a:cubicBezTo>
                    <a:pt x="7055" y="6603"/>
                    <a:pt x="6942" y="6585"/>
                    <a:pt x="6835" y="6549"/>
                  </a:cubicBezTo>
                  <a:lnTo>
                    <a:pt x="5549" y="8788"/>
                  </a:lnTo>
                  <a:cubicBezTo>
                    <a:pt x="5503" y="8880"/>
                    <a:pt x="5407" y="8932"/>
                    <a:pt x="5300" y="8932"/>
                  </a:cubicBezTo>
                  <a:cubicBezTo>
                    <a:pt x="5241" y="8932"/>
                    <a:pt x="5179" y="8917"/>
                    <a:pt x="5120" y="8883"/>
                  </a:cubicBezTo>
                  <a:cubicBezTo>
                    <a:pt x="3858" y="8168"/>
                    <a:pt x="3096" y="6811"/>
                    <a:pt x="3096" y="5358"/>
                  </a:cubicBezTo>
                  <a:cubicBezTo>
                    <a:pt x="3096" y="5192"/>
                    <a:pt x="3239" y="5049"/>
                    <a:pt x="3406" y="5049"/>
                  </a:cubicBezTo>
                  <a:lnTo>
                    <a:pt x="5954" y="5049"/>
                  </a:lnTo>
                  <a:cubicBezTo>
                    <a:pt x="6001" y="4811"/>
                    <a:pt x="6121" y="4620"/>
                    <a:pt x="6287" y="4453"/>
                  </a:cubicBezTo>
                  <a:lnTo>
                    <a:pt x="5025" y="2239"/>
                  </a:lnTo>
                  <a:cubicBezTo>
                    <a:pt x="4930" y="2072"/>
                    <a:pt x="4977" y="1881"/>
                    <a:pt x="5120" y="1810"/>
                  </a:cubicBezTo>
                  <a:cubicBezTo>
                    <a:pt x="5751" y="1441"/>
                    <a:pt x="6460" y="1256"/>
                    <a:pt x="7168" y="1256"/>
                  </a:cubicBezTo>
                  <a:close/>
                  <a:moveTo>
                    <a:pt x="7168" y="0"/>
                  </a:moveTo>
                  <a:cubicBezTo>
                    <a:pt x="2382" y="0"/>
                    <a:pt x="0" y="5763"/>
                    <a:pt x="3382" y="9145"/>
                  </a:cubicBezTo>
                  <a:cubicBezTo>
                    <a:pt x="4474" y="10230"/>
                    <a:pt x="5815" y="10715"/>
                    <a:pt x="7130" y="10715"/>
                  </a:cubicBezTo>
                  <a:cubicBezTo>
                    <a:pt x="9886" y="10715"/>
                    <a:pt x="12527" y="8583"/>
                    <a:pt x="12527" y="5358"/>
                  </a:cubicBezTo>
                  <a:cubicBezTo>
                    <a:pt x="12527" y="2382"/>
                    <a:pt x="10121" y="0"/>
                    <a:pt x="7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95"/>
          <p:cNvGrpSpPr/>
          <p:nvPr/>
        </p:nvGrpSpPr>
        <p:grpSpPr>
          <a:xfrm>
            <a:off x="4020381" y="2336261"/>
            <a:ext cx="348384" cy="327131"/>
            <a:chOff x="4020381" y="2336261"/>
            <a:chExt cx="348384" cy="327131"/>
          </a:xfrm>
        </p:grpSpPr>
        <p:sp>
          <p:nvSpPr>
            <p:cNvPr id="12042" name="Google Shape;12042;p95"/>
            <p:cNvSpPr/>
            <p:nvPr/>
          </p:nvSpPr>
          <p:spPr>
            <a:xfrm>
              <a:off x="4041329" y="2336261"/>
              <a:ext cx="307238" cy="80845"/>
            </a:xfrm>
            <a:custGeom>
              <a:rect b="b" l="l" r="r" t="t"/>
              <a:pathLst>
                <a:path extrusionOk="0" h="2478" w="9431">
                  <a:moveTo>
                    <a:pt x="334" y="1"/>
                  </a:moveTo>
                  <a:cubicBezTo>
                    <a:pt x="143" y="1"/>
                    <a:pt x="0" y="120"/>
                    <a:pt x="0" y="310"/>
                  </a:cubicBezTo>
                  <a:lnTo>
                    <a:pt x="0" y="1548"/>
                  </a:lnTo>
                  <a:cubicBezTo>
                    <a:pt x="0" y="1739"/>
                    <a:pt x="143" y="1882"/>
                    <a:pt x="310" y="1882"/>
                  </a:cubicBezTo>
                  <a:lnTo>
                    <a:pt x="3144" y="1882"/>
                  </a:lnTo>
                  <a:lnTo>
                    <a:pt x="3144" y="2477"/>
                  </a:lnTo>
                  <a:lnTo>
                    <a:pt x="6287" y="2477"/>
                  </a:lnTo>
                  <a:lnTo>
                    <a:pt x="6287" y="1882"/>
                  </a:lnTo>
                  <a:lnTo>
                    <a:pt x="9098" y="1882"/>
                  </a:lnTo>
                  <a:cubicBezTo>
                    <a:pt x="9288" y="1882"/>
                    <a:pt x="9431" y="1739"/>
                    <a:pt x="9431" y="1548"/>
                  </a:cubicBezTo>
                  <a:lnTo>
                    <a:pt x="9431" y="310"/>
                  </a:lnTo>
                  <a:cubicBezTo>
                    <a:pt x="9431" y="120"/>
                    <a:pt x="9288" y="1"/>
                    <a:pt x="90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5"/>
            <p:cNvSpPr/>
            <p:nvPr/>
          </p:nvSpPr>
          <p:spPr>
            <a:xfrm>
              <a:off x="4112706" y="2488555"/>
              <a:ext cx="143569" cy="123159"/>
            </a:xfrm>
            <a:custGeom>
              <a:rect b="b" l="l" r="r" t="t"/>
              <a:pathLst>
                <a:path extrusionOk="0" h="3775" w="4407">
                  <a:moveTo>
                    <a:pt x="3191" y="906"/>
                  </a:moveTo>
                  <a:cubicBezTo>
                    <a:pt x="3431" y="906"/>
                    <a:pt x="3644" y="1215"/>
                    <a:pt x="3406" y="1453"/>
                  </a:cubicBezTo>
                  <a:lnTo>
                    <a:pt x="2763" y="2120"/>
                  </a:lnTo>
                  <a:cubicBezTo>
                    <a:pt x="2705" y="2159"/>
                    <a:pt x="2646" y="2197"/>
                    <a:pt x="2575" y="2197"/>
                  </a:cubicBezTo>
                  <a:cubicBezTo>
                    <a:pt x="2559" y="2197"/>
                    <a:pt x="2542" y="2195"/>
                    <a:pt x="2525" y="2191"/>
                  </a:cubicBezTo>
                  <a:cubicBezTo>
                    <a:pt x="2512" y="2195"/>
                    <a:pt x="2498" y="2197"/>
                    <a:pt x="2483" y="2197"/>
                  </a:cubicBezTo>
                  <a:cubicBezTo>
                    <a:pt x="2420" y="2197"/>
                    <a:pt x="2349" y="2159"/>
                    <a:pt x="2310" y="2120"/>
                  </a:cubicBezTo>
                  <a:cubicBezTo>
                    <a:pt x="2167" y="2001"/>
                    <a:pt x="2167" y="1786"/>
                    <a:pt x="2310" y="1667"/>
                  </a:cubicBezTo>
                  <a:lnTo>
                    <a:pt x="2977" y="1000"/>
                  </a:lnTo>
                  <a:cubicBezTo>
                    <a:pt x="3043" y="934"/>
                    <a:pt x="3118" y="906"/>
                    <a:pt x="3191" y="906"/>
                  </a:cubicBezTo>
                  <a:close/>
                  <a:moveTo>
                    <a:pt x="2525" y="0"/>
                  </a:moveTo>
                  <a:cubicBezTo>
                    <a:pt x="834" y="0"/>
                    <a:pt x="0" y="2024"/>
                    <a:pt x="1191" y="3215"/>
                  </a:cubicBezTo>
                  <a:cubicBezTo>
                    <a:pt x="1577" y="3601"/>
                    <a:pt x="2052" y="3775"/>
                    <a:pt x="2516" y="3775"/>
                  </a:cubicBezTo>
                  <a:cubicBezTo>
                    <a:pt x="3482" y="3775"/>
                    <a:pt x="4406" y="3024"/>
                    <a:pt x="4406" y="1881"/>
                  </a:cubicBezTo>
                  <a:cubicBezTo>
                    <a:pt x="4406" y="857"/>
                    <a:pt x="3549"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95"/>
            <p:cNvSpPr/>
            <p:nvPr/>
          </p:nvSpPr>
          <p:spPr>
            <a:xfrm>
              <a:off x="4020381" y="2437268"/>
              <a:ext cx="348384" cy="226124"/>
            </a:xfrm>
            <a:custGeom>
              <a:rect b="b" l="l" r="r" t="t"/>
              <a:pathLst>
                <a:path extrusionOk="0" h="6931" w="10694">
                  <a:moveTo>
                    <a:pt x="5345" y="941"/>
                  </a:moveTo>
                  <a:cubicBezTo>
                    <a:pt x="6633" y="941"/>
                    <a:pt x="7859" y="1942"/>
                    <a:pt x="7859" y="3453"/>
                  </a:cubicBezTo>
                  <a:cubicBezTo>
                    <a:pt x="7859" y="4835"/>
                    <a:pt x="6740" y="5978"/>
                    <a:pt x="5359" y="5978"/>
                  </a:cubicBezTo>
                  <a:cubicBezTo>
                    <a:pt x="3120" y="5978"/>
                    <a:pt x="2001" y="3263"/>
                    <a:pt x="3573" y="1691"/>
                  </a:cubicBezTo>
                  <a:cubicBezTo>
                    <a:pt x="4091" y="1173"/>
                    <a:pt x="4725" y="941"/>
                    <a:pt x="5345" y="941"/>
                  </a:cubicBezTo>
                  <a:close/>
                  <a:moveTo>
                    <a:pt x="1644" y="0"/>
                  </a:moveTo>
                  <a:lnTo>
                    <a:pt x="48" y="2382"/>
                  </a:lnTo>
                  <a:cubicBezTo>
                    <a:pt x="24" y="2429"/>
                    <a:pt x="0" y="2477"/>
                    <a:pt x="0" y="2549"/>
                  </a:cubicBezTo>
                  <a:lnTo>
                    <a:pt x="0" y="6621"/>
                  </a:lnTo>
                  <a:cubicBezTo>
                    <a:pt x="0" y="6788"/>
                    <a:pt x="143" y="6930"/>
                    <a:pt x="310" y="6930"/>
                  </a:cubicBezTo>
                  <a:lnTo>
                    <a:pt x="10384" y="6930"/>
                  </a:lnTo>
                  <a:cubicBezTo>
                    <a:pt x="10550" y="6930"/>
                    <a:pt x="10693" y="6788"/>
                    <a:pt x="10693" y="6621"/>
                  </a:cubicBezTo>
                  <a:lnTo>
                    <a:pt x="10693" y="2596"/>
                  </a:lnTo>
                  <a:cubicBezTo>
                    <a:pt x="10693" y="2549"/>
                    <a:pt x="10693" y="2477"/>
                    <a:pt x="10669" y="2429"/>
                  </a:cubicBezTo>
                  <a:lnTo>
                    <a:pt x="907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5" name="Google Shape;12045;p95"/>
          <p:cNvSpPr/>
          <p:nvPr/>
        </p:nvSpPr>
        <p:spPr>
          <a:xfrm>
            <a:off x="3265496" y="2448850"/>
            <a:ext cx="20980" cy="101888"/>
          </a:xfrm>
          <a:custGeom>
            <a:rect b="b" l="l" r="r" t="t"/>
            <a:pathLst>
              <a:path extrusionOk="0" h="3123" w="644">
                <a:moveTo>
                  <a:pt x="251" y="0"/>
                </a:moveTo>
                <a:cubicBezTo>
                  <a:pt x="103" y="0"/>
                  <a:pt x="1" y="136"/>
                  <a:pt x="1" y="312"/>
                </a:cubicBezTo>
                <a:lnTo>
                  <a:pt x="1" y="2813"/>
                </a:lnTo>
                <a:cubicBezTo>
                  <a:pt x="1" y="2979"/>
                  <a:pt x="120" y="3122"/>
                  <a:pt x="287" y="3122"/>
                </a:cubicBezTo>
                <a:lnTo>
                  <a:pt x="644" y="3122"/>
                </a:lnTo>
                <a:cubicBezTo>
                  <a:pt x="644" y="3027"/>
                  <a:pt x="620" y="2908"/>
                  <a:pt x="644" y="2813"/>
                </a:cubicBezTo>
                <a:lnTo>
                  <a:pt x="644" y="312"/>
                </a:lnTo>
                <a:cubicBezTo>
                  <a:pt x="620" y="193"/>
                  <a:pt x="644" y="98"/>
                  <a:pt x="644" y="3"/>
                </a:cubicBezTo>
                <a:lnTo>
                  <a:pt x="287" y="3"/>
                </a:lnTo>
                <a:cubicBezTo>
                  <a:pt x="275" y="1"/>
                  <a:pt x="26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5"/>
          <p:cNvSpPr/>
          <p:nvPr/>
        </p:nvSpPr>
        <p:spPr>
          <a:xfrm>
            <a:off x="3592118" y="2448850"/>
            <a:ext cx="21762" cy="101888"/>
          </a:xfrm>
          <a:custGeom>
            <a:rect b="b" l="l" r="r" t="t"/>
            <a:pathLst>
              <a:path extrusionOk="0" h="3123" w="668">
                <a:moveTo>
                  <a:pt x="394" y="0"/>
                </a:moveTo>
                <a:cubicBezTo>
                  <a:pt x="382" y="0"/>
                  <a:pt x="370" y="1"/>
                  <a:pt x="358" y="3"/>
                </a:cubicBezTo>
                <a:lnTo>
                  <a:pt x="1" y="3"/>
                </a:lnTo>
                <a:cubicBezTo>
                  <a:pt x="1" y="98"/>
                  <a:pt x="25" y="193"/>
                  <a:pt x="25" y="312"/>
                </a:cubicBezTo>
                <a:lnTo>
                  <a:pt x="25" y="2813"/>
                </a:lnTo>
                <a:cubicBezTo>
                  <a:pt x="25" y="2908"/>
                  <a:pt x="1" y="3027"/>
                  <a:pt x="1" y="3122"/>
                </a:cubicBezTo>
                <a:lnTo>
                  <a:pt x="358" y="3122"/>
                </a:lnTo>
                <a:cubicBezTo>
                  <a:pt x="525" y="3122"/>
                  <a:pt x="668" y="2979"/>
                  <a:pt x="668" y="2813"/>
                </a:cubicBezTo>
                <a:lnTo>
                  <a:pt x="668" y="312"/>
                </a:lnTo>
                <a:cubicBezTo>
                  <a:pt x="668" y="136"/>
                  <a:pt x="545"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5"/>
          <p:cNvSpPr/>
          <p:nvPr/>
        </p:nvSpPr>
        <p:spPr>
          <a:xfrm>
            <a:off x="3306641" y="2407743"/>
            <a:ext cx="265344" cy="184951"/>
          </a:xfrm>
          <a:custGeom>
            <a:rect b="b" l="l" r="r" t="t"/>
            <a:pathLst>
              <a:path extrusionOk="0" h="5669" w="8145">
                <a:moveTo>
                  <a:pt x="1572" y="0"/>
                </a:moveTo>
                <a:cubicBezTo>
                  <a:pt x="691" y="0"/>
                  <a:pt x="0" y="715"/>
                  <a:pt x="0" y="1572"/>
                </a:cubicBezTo>
                <a:lnTo>
                  <a:pt x="0" y="4073"/>
                </a:lnTo>
                <a:cubicBezTo>
                  <a:pt x="0" y="4954"/>
                  <a:pt x="691" y="5644"/>
                  <a:pt x="1572" y="5644"/>
                </a:cubicBezTo>
                <a:lnTo>
                  <a:pt x="2644" y="5644"/>
                </a:lnTo>
                <a:cubicBezTo>
                  <a:pt x="3120" y="5644"/>
                  <a:pt x="3572" y="5335"/>
                  <a:pt x="3715" y="4859"/>
                </a:cubicBezTo>
                <a:lnTo>
                  <a:pt x="3953" y="4192"/>
                </a:lnTo>
                <a:cubicBezTo>
                  <a:pt x="3977" y="4132"/>
                  <a:pt x="4025" y="4102"/>
                  <a:pt x="4072" y="4102"/>
                </a:cubicBezTo>
                <a:cubicBezTo>
                  <a:pt x="4120" y="4102"/>
                  <a:pt x="4168" y="4132"/>
                  <a:pt x="4191" y="4192"/>
                </a:cubicBezTo>
                <a:lnTo>
                  <a:pt x="4430" y="4859"/>
                </a:lnTo>
                <a:cubicBezTo>
                  <a:pt x="4573" y="5335"/>
                  <a:pt x="5001" y="5644"/>
                  <a:pt x="5501" y="5668"/>
                </a:cubicBezTo>
                <a:lnTo>
                  <a:pt x="6573" y="5668"/>
                </a:lnTo>
                <a:cubicBezTo>
                  <a:pt x="7430" y="5668"/>
                  <a:pt x="8145" y="4954"/>
                  <a:pt x="8145" y="4097"/>
                </a:cubicBezTo>
                <a:lnTo>
                  <a:pt x="8145" y="1572"/>
                </a:lnTo>
                <a:cubicBezTo>
                  <a:pt x="8145" y="715"/>
                  <a:pt x="7454" y="0"/>
                  <a:pt x="6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8" name="Google Shape;12048;p95"/>
          <p:cNvGrpSpPr/>
          <p:nvPr/>
        </p:nvGrpSpPr>
        <p:grpSpPr>
          <a:xfrm>
            <a:off x="2508329" y="2325397"/>
            <a:ext cx="397250" cy="348663"/>
            <a:chOff x="2508329" y="2325397"/>
            <a:chExt cx="397250" cy="348663"/>
          </a:xfrm>
        </p:grpSpPr>
        <p:sp>
          <p:nvSpPr>
            <p:cNvPr id="12049" name="Google Shape;12049;p95"/>
            <p:cNvSpPr/>
            <p:nvPr/>
          </p:nvSpPr>
          <p:spPr>
            <a:xfrm>
              <a:off x="2578143" y="2535176"/>
              <a:ext cx="72941" cy="73047"/>
            </a:xfrm>
            <a:custGeom>
              <a:rect b="b" l="l" r="r" t="t"/>
              <a:pathLst>
                <a:path extrusionOk="0" h="2239" w="2239">
                  <a:moveTo>
                    <a:pt x="453" y="0"/>
                  </a:moveTo>
                  <a:lnTo>
                    <a:pt x="0" y="452"/>
                  </a:lnTo>
                  <a:lnTo>
                    <a:pt x="1786" y="2239"/>
                  </a:lnTo>
                  <a:lnTo>
                    <a:pt x="2239" y="1786"/>
                  </a:lnTo>
                  <a:cubicBezTo>
                    <a:pt x="1501" y="1357"/>
                    <a:pt x="881" y="738"/>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5"/>
            <p:cNvSpPr/>
            <p:nvPr/>
          </p:nvSpPr>
          <p:spPr>
            <a:xfrm>
              <a:off x="2508329" y="2564669"/>
              <a:ext cx="112523" cy="109392"/>
            </a:xfrm>
            <a:custGeom>
              <a:rect b="b" l="l" r="r" t="t"/>
              <a:pathLst>
                <a:path extrusionOk="0" h="3353" w="3454">
                  <a:moveTo>
                    <a:pt x="1667" y="1"/>
                  </a:moveTo>
                  <a:lnTo>
                    <a:pt x="476" y="1192"/>
                  </a:lnTo>
                  <a:cubicBezTo>
                    <a:pt x="0" y="1692"/>
                    <a:pt x="0" y="2478"/>
                    <a:pt x="476" y="2978"/>
                  </a:cubicBezTo>
                  <a:cubicBezTo>
                    <a:pt x="726" y="3228"/>
                    <a:pt x="1054" y="3353"/>
                    <a:pt x="1378" y="3353"/>
                  </a:cubicBezTo>
                  <a:cubicBezTo>
                    <a:pt x="1703" y="3353"/>
                    <a:pt x="2024" y="3228"/>
                    <a:pt x="2262" y="2978"/>
                  </a:cubicBezTo>
                  <a:lnTo>
                    <a:pt x="3453" y="1787"/>
                  </a:lnTo>
                  <a:lnTo>
                    <a:pt x="1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5"/>
            <p:cNvSpPr/>
            <p:nvPr/>
          </p:nvSpPr>
          <p:spPr>
            <a:xfrm>
              <a:off x="2634763" y="2366570"/>
              <a:ext cx="215728" cy="185049"/>
            </a:xfrm>
            <a:custGeom>
              <a:rect b="b" l="l" r="r" t="t"/>
              <a:pathLst>
                <a:path extrusionOk="0" h="5672" w="6622">
                  <a:moveTo>
                    <a:pt x="2835" y="0"/>
                  </a:moveTo>
                  <a:cubicBezTo>
                    <a:pt x="1263" y="0"/>
                    <a:pt x="1" y="1262"/>
                    <a:pt x="1" y="2834"/>
                  </a:cubicBezTo>
                  <a:cubicBezTo>
                    <a:pt x="1" y="4542"/>
                    <a:pt x="1395" y="5671"/>
                    <a:pt x="2850" y="5671"/>
                  </a:cubicBezTo>
                  <a:cubicBezTo>
                    <a:pt x="3547" y="5671"/>
                    <a:pt x="4257" y="5413"/>
                    <a:pt x="4835" y="4835"/>
                  </a:cubicBezTo>
                  <a:cubicBezTo>
                    <a:pt x="6621" y="3049"/>
                    <a:pt x="5359"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5"/>
            <p:cNvSpPr/>
            <p:nvPr/>
          </p:nvSpPr>
          <p:spPr>
            <a:xfrm>
              <a:off x="2593650" y="2325397"/>
              <a:ext cx="311930" cy="267623"/>
            </a:xfrm>
            <a:custGeom>
              <a:rect b="b" l="l" r="r" t="t"/>
              <a:pathLst>
                <a:path extrusionOk="0" h="8203" w="9575">
                  <a:moveTo>
                    <a:pt x="4121" y="617"/>
                  </a:moveTo>
                  <a:cubicBezTo>
                    <a:pt x="4972" y="617"/>
                    <a:pt x="5840" y="934"/>
                    <a:pt x="6550" y="1643"/>
                  </a:cubicBezTo>
                  <a:cubicBezTo>
                    <a:pt x="8741" y="3834"/>
                    <a:pt x="7193" y="7549"/>
                    <a:pt x="4097" y="7573"/>
                  </a:cubicBezTo>
                  <a:cubicBezTo>
                    <a:pt x="2192" y="7573"/>
                    <a:pt x="620" y="6025"/>
                    <a:pt x="620" y="4096"/>
                  </a:cubicBezTo>
                  <a:lnTo>
                    <a:pt x="644" y="4096"/>
                  </a:lnTo>
                  <a:cubicBezTo>
                    <a:pt x="644" y="2002"/>
                    <a:pt x="2343" y="617"/>
                    <a:pt x="4121" y="617"/>
                  </a:cubicBezTo>
                  <a:close/>
                  <a:moveTo>
                    <a:pt x="4097" y="0"/>
                  </a:moveTo>
                  <a:cubicBezTo>
                    <a:pt x="1834" y="0"/>
                    <a:pt x="1" y="1834"/>
                    <a:pt x="1" y="4096"/>
                  </a:cubicBezTo>
                  <a:cubicBezTo>
                    <a:pt x="1" y="6565"/>
                    <a:pt x="2023" y="8202"/>
                    <a:pt x="4134" y="8202"/>
                  </a:cubicBezTo>
                  <a:cubicBezTo>
                    <a:pt x="5139" y="8202"/>
                    <a:pt x="6165" y="7831"/>
                    <a:pt x="7002" y="7002"/>
                  </a:cubicBezTo>
                  <a:cubicBezTo>
                    <a:pt x="9574" y="4406"/>
                    <a:pt x="7740"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95"/>
          <p:cNvGrpSpPr/>
          <p:nvPr/>
        </p:nvGrpSpPr>
        <p:grpSpPr>
          <a:xfrm>
            <a:off x="1787585" y="2325006"/>
            <a:ext cx="294077" cy="347522"/>
            <a:chOff x="1787585" y="2325006"/>
            <a:chExt cx="294077" cy="347522"/>
          </a:xfrm>
        </p:grpSpPr>
        <p:sp>
          <p:nvSpPr>
            <p:cNvPr id="12054" name="Google Shape;12054;p95"/>
            <p:cNvSpPr/>
            <p:nvPr/>
          </p:nvSpPr>
          <p:spPr>
            <a:xfrm>
              <a:off x="1966794" y="2325006"/>
              <a:ext cx="114868" cy="109946"/>
            </a:xfrm>
            <a:custGeom>
              <a:rect b="b" l="l" r="r" t="t"/>
              <a:pathLst>
                <a:path extrusionOk="0" h="3370" w="3526">
                  <a:moveTo>
                    <a:pt x="1799" y="0"/>
                  </a:moveTo>
                  <a:cubicBezTo>
                    <a:pt x="1400" y="0"/>
                    <a:pt x="1001" y="155"/>
                    <a:pt x="691" y="465"/>
                  </a:cubicBezTo>
                  <a:lnTo>
                    <a:pt x="1" y="1155"/>
                  </a:lnTo>
                  <a:lnTo>
                    <a:pt x="2215" y="3370"/>
                  </a:lnTo>
                  <a:lnTo>
                    <a:pt x="2906" y="2679"/>
                  </a:lnTo>
                  <a:cubicBezTo>
                    <a:pt x="3525" y="2060"/>
                    <a:pt x="3525" y="1060"/>
                    <a:pt x="2906" y="465"/>
                  </a:cubicBezTo>
                  <a:cubicBezTo>
                    <a:pt x="2596" y="155"/>
                    <a:pt x="219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5"/>
            <p:cNvSpPr/>
            <p:nvPr/>
          </p:nvSpPr>
          <p:spPr>
            <a:xfrm>
              <a:off x="1810845" y="2366766"/>
              <a:ext cx="224264" cy="223188"/>
            </a:xfrm>
            <a:custGeom>
              <a:rect b="b" l="l" r="r" t="t"/>
              <a:pathLst>
                <a:path extrusionOk="0" h="6841" w="6884">
                  <a:moveTo>
                    <a:pt x="3871" y="0"/>
                  </a:moveTo>
                  <a:cubicBezTo>
                    <a:pt x="3787" y="0"/>
                    <a:pt x="3704" y="30"/>
                    <a:pt x="3644" y="90"/>
                  </a:cubicBezTo>
                  <a:lnTo>
                    <a:pt x="2763" y="995"/>
                  </a:lnTo>
                  <a:cubicBezTo>
                    <a:pt x="2644" y="1114"/>
                    <a:pt x="2644" y="1304"/>
                    <a:pt x="2763" y="1423"/>
                  </a:cubicBezTo>
                  <a:lnTo>
                    <a:pt x="2978" y="1661"/>
                  </a:lnTo>
                  <a:lnTo>
                    <a:pt x="787" y="3852"/>
                  </a:lnTo>
                  <a:cubicBezTo>
                    <a:pt x="739" y="3900"/>
                    <a:pt x="787" y="3805"/>
                    <a:pt x="48" y="5495"/>
                  </a:cubicBezTo>
                  <a:cubicBezTo>
                    <a:pt x="1" y="5614"/>
                    <a:pt x="25" y="5757"/>
                    <a:pt x="120" y="5853"/>
                  </a:cubicBezTo>
                  <a:lnTo>
                    <a:pt x="1001" y="6758"/>
                  </a:lnTo>
                  <a:cubicBezTo>
                    <a:pt x="1063" y="6804"/>
                    <a:pt x="1145" y="6841"/>
                    <a:pt x="1228" y="6841"/>
                  </a:cubicBezTo>
                  <a:cubicBezTo>
                    <a:pt x="1272" y="6841"/>
                    <a:pt x="1317" y="6830"/>
                    <a:pt x="1358" y="6805"/>
                  </a:cubicBezTo>
                  <a:cubicBezTo>
                    <a:pt x="3073" y="6067"/>
                    <a:pt x="2954" y="6138"/>
                    <a:pt x="3025" y="6067"/>
                  </a:cubicBezTo>
                  <a:lnTo>
                    <a:pt x="3430" y="5662"/>
                  </a:lnTo>
                  <a:lnTo>
                    <a:pt x="2787" y="4995"/>
                  </a:lnTo>
                  <a:cubicBezTo>
                    <a:pt x="2547" y="4774"/>
                    <a:pt x="2765" y="4452"/>
                    <a:pt x="3009" y="4452"/>
                  </a:cubicBezTo>
                  <a:cubicBezTo>
                    <a:pt x="3079" y="4452"/>
                    <a:pt x="3152" y="4479"/>
                    <a:pt x="3216" y="4543"/>
                  </a:cubicBezTo>
                  <a:lnTo>
                    <a:pt x="3883" y="5210"/>
                  </a:lnTo>
                  <a:lnTo>
                    <a:pt x="4335" y="4757"/>
                  </a:lnTo>
                  <a:lnTo>
                    <a:pt x="3668" y="4114"/>
                  </a:lnTo>
                  <a:cubicBezTo>
                    <a:pt x="3430" y="3876"/>
                    <a:pt x="3643" y="3568"/>
                    <a:pt x="3883" y="3568"/>
                  </a:cubicBezTo>
                  <a:cubicBezTo>
                    <a:pt x="3956" y="3568"/>
                    <a:pt x="4031" y="3596"/>
                    <a:pt x="4097" y="3662"/>
                  </a:cubicBezTo>
                  <a:lnTo>
                    <a:pt x="4764" y="4329"/>
                  </a:lnTo>
                  <a:lnTo>
                    <a:pt x="5216" y="3876"/>
                  </a:lnTo>
                  <a:lnTo>
                    <a:pt x="5431" y="4090"/>
                  </a:lnTo>
                  <a:cubicBezTo>
                    <a:pt x="5490" y="4150"/>
                    <a:pt x="5567" y="4180"/>
                    <a:pt x="5648" y="4180"/>
                  </a:cubicBezTo>
                  <a:cubicBezTo>
                    <a:pt x="5728" y="4180"/>
                    <a:pt x="5812" y="4150"/>
                    <a:pt x="5883" y="4090"/>
                  </a:cubicBezTo>
                  <a:lnTo>
                    <a:pt x="6764" y="3209"/>
                  </a:lnTo>
                  <a:cubicBezTo>
                    <a:pt x="6883" y="3090"/>
                    <a:pt x="6883" y="2876"/>
                    <a:pt x="6764" y="2757"/>
                  </a:cubicBezTo>
                  <a:lnTo>
                    <a:pt x="4097" y="90"/>
                  </a:lnTo>
                  <a:cubicBezTo>
                    <a:pt x="4037" y="30"/>
                    <a:pt x="3954" y="0"/>
                    <a:pt x="3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5"/>
            <p:cNvSpPr/>
            <p:nvPr/>
          </p:nvSpPr>
          <p:spPr>
            <a:xfrm>
              <a:off x="1787585" y="2593640"/>
              <a:ext cx="61311" cy="78887"/>
            </a:xfrm>
            <a:custGeom>
              <a:rect b="b" l="l" r="r" t="t"/>
              <a:pathLst>
                <a:path extrusionOk="0" h="2418" w="1882">
                  <a:moveTo>
                    <a:pt x="941" y="0"/>
                  </a:moveTo>
                  <a:cubicBezTo>
                    <a:pt x="870" y="0"/>
                    <a:pt x="798" y="30"/>
                    <a:pt x="739" y="89"/>
                  </a:cubicBezTo>
                  <a:cubicBezTo>
                    <a:pt x="643" y="161"/>
                    <a:pt x="0" y="804"/>
                    <a:pt x="0" y="1542"/>
                  </a:cubicBezTo>
                  <a:cubicBezTo>
                    <a:pt x="36" y="2125"/>
                    <a:pt x="489" y="2417"/>
                    <a:pt x="941" y="2417"/>
                  </a:cubicBezTo>
                  <a:cubicBezTo>
                    <a:pt x="1394" y="2417"/>
                    <a:pt x="1846" y="2125"/>
                    <a:pt x="1882" y="1542"/>
                  </a:cubicBezTo>
                  <a:cubicBezTo>
                    <a:pt x="1882" y="804"/>
                    <a:pt x="1239" y="161"/>
                    <a:pt x="1143" y="89"/>
                  </a:cubicBezTo>
                  <a:cubicBezTo>
                    <a:pt x="1084" y="30"/>
                    <a:pt x="1012"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57" name="Google Shape;12057;p95"/>
          <p:cNvSpPr/>
          <p:nvPr/>
        </p:nvSpPr>
        <p:spPr>
          <a:xfrm>
            <a:off x="1000903" y="2369996"/>
            <a:ext cx="356137" cy="259206"/>
          </a:xfrm>
          <a:custGeom>
            <a:rect b="b" l="l" r="r" t="t"/>
            <a:pathLst>
              <a:path extrusionOk="0" h="7945" w="10932">
                <a:moveTo>
                  <a:pt x="7364" y="3436"/>
                </a:moveTo>
                <a:cubicBezTo>
                  <a:pt x="7534" y="3436"/>
                  <a:pt x="7693" y="3563"/>
                  <a:pt x="7693" y="3753"/>
                </a:cubicBezTo>
                <a:cubicBezTo>
                  <a:pt x="7693" y="3944"/>
                  <a:pt x="7526" y="4087"/>
                  <a:pt x="7359" y="4087"/>
                </a:cubicBezTo>
                <a:cubicBezTo>
                  <a:pt x="7073" y="4087"/>
                  <a:pt x="6930" y="3729"/>
                  <a:pt x="7121" y="3539"/>
                </a:cubicBezTo>
                <a:cubicBezTo>
                  <a:pt x="7192" y="3467"/>
                  <a:pt x="7280" y="3436"/>
                  <a:pt x="7364" y="3436"/>
                </a:cubicBezTo>
                <a:close/>
                <a:moveTo>
                  <a:pt x="7661" y="1"/>
                </a:moveTo>
                <a:cubicBezTo>
                  <a:pt x="7045" y="1"/>
                  <a:pt x="6427" y="364"/>
                  <a:pt x="6240" y="1134"/>
                </a:cubicBezTo>
                <a:cubicBezTo>
                  <a:pt x="6216" y="1110"/>
                  <a:pt x="4716" y="229"/>
                  <a:pt x="3311" y="229"/>
                </a:cubicBezTo>
                <a:cubicBezTo>
                  <a:pt x="1310" y="229"/>
                  <a:pt x="0" y="1491"/>
                  <a:pt x="72" y="3229"/>
                </a:cubicBezTo>
                <a:cubicBezTo>
                  <a:pt x="120" y="3944"/>
                  <a:pt x="334" y="4634"/>
                  <a:pt x="715" y="5254"/>
                </a:cubicBezTo>
                <a:cubicBezTo>
                  <a:pt x="1906" y="7230"/>
                  <a:pt x="4978" y="7945"/>
                  <a:pt x="7478" y="7945"/>
                </a:cubicBezTo>
                <a:cubicBezTo>
                  <a:pt x="7645" y="7945"/>
                  <a:pt x="7788" y="7825"/>
                  <a:pt x="7812" y="7659"/>
                </a:cubicBezTo>
                <a:cubicBezTo>
                  <a:pt x="7835" y="7492"/>
                  <a:pt x="7693" y="7325"/>
                  <a:pt x="7502" y="7325"/>
                </a:cubicBezTo>
                <a:cubicBezTo>
                  <a:pt x="5549" y="7325"/>
                  <a:pt x="2882" y="6849"/>
                  <a:pt x="1596" y="5373"/>
                </a:cubicBezTo>
                <a:lnTo>
                  <a:pt x="3954" y="5373"/>
                </a:lnTo>
                <a:cubicBezTo>
                  <a:pt x="4097" y="4587"/>
                  <a:pt x="3644" y="3801"/>
                  <a:pt x="2882" y="3539"/>
                </a:cubicBezTo>
                <a:cubicBezTo>
                  <a:pt x="2541" y="3411"/>
                  <a:pt x="2658" y="2922"/>
                  <a:pt x="2975" y="2922"/>
                </a:cubicBezTo>
                <a:cubicBezTo>
                  <a:pt x="3013" y="2922"/>
                  <a:pt x="3054" y="2928"/>
                  <a:pt x="3096" y="2944"/>
                </a:cubicBezTo>
                <a:cubicBezTo>
                  <a:pt x="4120" y="3277"/>
                  <a:pt x="4740" y="4301"/>
                  <a:pt x="4597" y="5373"/>
                </a:cubicBezTo>
                <a:lnTo>
                  <a:pt x="10312" y="5373"/>
                </a:lnTo>
                <a:cubicBezTo>
                  <a:pt x="10717" y="5325"/>
                  <a:pt x="10931" y="4825"/>
                  <a:pt x="10622" y="4515"/>
                </a:cubicBezTo>
                <a:cubicBezTo>
                  <a:pt x="9955" y="3848"/>
                  <a:pt x="9240" y="3206"/>
                  <a:pt x="8478" y="2610"/>
                </a:cubicBezTo>
                <a:cubicBezTo>
                  <a:pt x="8883" y="2348"/>
                  <a:pt x="9121" y="1896"/>
                  <a:pt x="9121" y="1419"/>
                </a:cubicBezTo>
                <a:cubicBezTo>
                  <a:pt x="9096" y="496"/>
                  <a:pt x="8379" y="1"/>
                  <a:pt x="7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58" name="Google Shape;12058;p95"/>
          <p:cNvGrpSpPr/>
          <p:nvPr/>
        </p:nvGrpSpPr>
        <p:grpSpPr>
          <a:xfrm>
            <a:off x="1002467" y="2883611"/>
            <a:ext cx="350697" cy="350327"/>
            <a:chOff x="1002467" y="2883611"/>
            <a:chExt cx="350697" cy="350327"/>
          </a:xfrm>
        </p:grpSpPr>
        <p:sp>
          <p:nvSpPr>
            <p:cNvPr id="12059" name="Google Shape;12059;p95"/>
            <p:cNvSpPr/>
            <p:nvPr/>
          </p:nvSpPr>
          <p:spPr>
            <a:xfrm>
              <a:off x="1298043" y="2883611"/>
              <a:ext cx="55121" cy="54027"/>
            </a:xfrm>
            <a:custGeom>
              <a:rect b="b" l="l" r="r" t="t"/>
              <a:pathLst>
                <a:path extrusionOk="0" h="1656" w="1692">
                  <a:moveTo>
                    <a:pt x="1346" y="1"/>
                  </a:moveTo>
                  <a:cubicBezTo>
                    <a:pt x="1263" y="1"/>
                    <a:pt x="1179" y="36"/>
                    <a:pt x="1120" y="108"/>
                  </a:cubicBezTo>
                  <a:lnTo>
                    <a:pt x="0" y="1227"/>
                  </a:lnTo>
                  <a:lnTo>
                    <a:pt x="453" y="1656"/>
                  </a:lnTo>
                  <a:lnTo>
                    <a:pt x="1572" y="537"/>
                  </a:lnTo>
                  <a:cubicBezTo>
                    <a:pt x="1691" y="418"/>
                    <a:pt x="1691" y="227"/>
                    <a:pt x="1572" y="108"/>
                  </a:cubicBezTo>
                  <a:cubicBezTo>
                    <a:pt x="1513" y="36"/>
                    <a:pt x="1429"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5"/>
            <p:cNvSpPr/>
            <p:nvPr/>
          </p:nvSpPr>
          <p:spPr>
            <a:xfrm>
              <a:off x="1002467" y="3145263"/>
              <a:ext cx="93237" cy="88675"/>
            </a:xfrm>
            <a:custGeom>
              <a:rect b="b" l="l" r="r" t="t"/>
              <a:pathLst>
                <a:path extrusionOk="0" h="2718" w="2862">
                  <a:moveTo>
                    <a:pt x="336" y="0"/>
                  </a:moveTo>
                  <a:cubicBezTo>
                    <a:pt x="256" y="0"/>
                    <a:pt x="179" y="30"/>
                    <a:pt x="119" y="90"/>
                  </a:cubicBezTo>
                  <a:cubicBezTo>
                    <a:pt x="0" y="209"/>
                    <a:pt x="0" y="423"/>
                    <a:pt x="119" y="542"/>
                  </a:cubicBezTo>
                  <a:cubicBezTo>
                    <a:pt x="191" y="613"/>
                    <a:pt x="2096" y="2519"/>
                    <a:pt x="2191" y="2614"/>
                  </a:cubicBezTo>
                  <a:cubicBezTo>
                    <a:pt x="2265" y="2687"/>
                    <a:pt x="2345" y="2718"/>
                    <a:pt x="2421" y="2718"/>
                  </a:cubicBezTo>
                  <a:cubicBezTo>
                    <a:pt x="2664" y="2718"/>
                    <a:pt x="2861" y="2403"/>
                    <a:pt x="2644" y="2185"/>
                  </a:cubicBezTo>
                  <a:lnTo>
                    <a:pt x="2262" y="1780"/>
                  </a:lnTo>
                  <a:lnTo>
                    <a:pt x="2715" y="1352"/>
                  </a:lnTo>
                  <a:lnTo>
                    <a:pt x="1381" y="18"/>
                  </a:lnTo>
                  <a:lnTo>
                    <a:pt x="929" y="471"/>
                  </a:lnTo>
                  <a:lnTo>
                    <a:pt x="572" y="90"/>
                  </a:lnTo>
                  <a:cubicBezTo>
                    <a:pt x="500" y="30"/>
                    <a:pt x="417" y="0"/>
                    <a:pt x="3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5"/>
            <p:cNvSpPr/>
            <p:nvPr/>
          </p:nvSpPr>
          <p:spPr>
            <a:xfrm>
              <a:off x="1018039" y="3029282"/>
              <a:ext cx="188493" cy="184821"/>
            </a:xfrm>
            <a:custGeom>
              <a:rect b="b" l="l" r="r" t="t"/>
              <a:pathLst>
                <a:path extrusionOk="0" h="5665" w="5786">
                  <a:moveTo>
                    <a:pt x="2689" y="1"/>
                  </a:moveTo>
                  <a:lnTo>
                    <a:pt x="903" y="1787"/>
                  </a:lnTo>
                  <a:lnTo>
                    <a:pt x="665" y="1573"/>
                  </a:lnTo>
                  <a:cubicBezTo>
                    <a:pt x="597" y="1499"/>
                    <a:pt x="520" y="1469"/>
                    <a:pt x="446" y="1469"/>
                  </a:cubicBezTo>
                  <a:cubicBezTo>
                    <a:pt x="207" y="1469"/>
                    <a:pt x="0" y="1783"/>
                    <a:pt x="237" y="2001"/>
                  </a:cubicBezTo>
                  <a:lnTo>
                    <a:pt x="3785" y="5574"/>
                  </a:lnTo>
                  <a:cubicBezTo>
                    <a:pt x="3849" y="5638"/>
                    <a:pt x="3922" y="5665"/>
                    <a:pt x="3992" y="5665"/>
                  </a:cubicBezTo>
                  <a:cubicBezTo>
                    <a:pt x="4237" y="5665"/>
                    <a:pt x="4459" y="5343"/>
                    <a:pt x="4237" y="5121"/>
                  </a:cubicBezTo>
                  <a:lnTo>
                    <a:pt x="3999" y="4907"/>
                  </a:lnTo>
                  <a:lnTo>
                    <a:pt x="4904" y="4002"/>
                  </a:lnTo>
                  <a:lnTo>
                    <a:pt x="4237" y="3335"/>
                  </a:lnTo>
                  <a:cubicBezTo>
                    <a:pt x="4118" y="3216"/>
                    <a:pt x="4118" y="3025"/>
                    <a:pt x="4237" y="2906"/>
                  </a:cubicBezTo>
                  <a:cubicBezTo>
                    <a:pt x="4297" y="2847"/>
                    <a:pt x="4374" y="2817"/>
                    <a:pt x="4455" y="2817"/>
                  </a:cubicBezTo>
                  <a:cubicBezTo>
                    <a:pt x="4535" y="2817"/>
                    <a:pt x="4618" y="2847"/>
                    <a:pt x="4690" y="2906"/>
                  </a:cubicBezTo>
                  <a:lnTo>
                    <a:pt x="5333" y="3573"/>
                  </a:lnTo>
                  <a:lnTo>
                    <a:pt x="5785" y="3121"/>
                  </a:lnTo>
                  <a:lnTo>
                    <a:pt x="268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5"/>
            <p:cNvSpPr/>
            <p:nvPr/>
          </p:nvSpPr>
          <p:spPr>
            <a:xfrm>
              <a:off x="1119616" y="2927720"/>
              <a:ext cx="189308" cy="189388"/>
            </a:xfrm>
            <a:custGeom>
              <a:rect b="b" l="l" r="r" t="t"/>
              <a:pathLst>
                <a:path extrusionOk="0" h="5805" w="5811">
                  <a:moveTo>
                    <a:pt x="4596" y="0"/>
                  </a:moveTo>
                  <a:cubicBezTo>
                    <a:pt x="4519" y="0"/>
                    <a:pt x="4441" y="30"/>
                    <a:pt x="4382" y="90"/>
                  </a:cubicBezTo>
                  <a:lnTo>
                    <a:pt x="3548" y="923"/>
                  </a:lnTo>
                  <a:cubicBezTo>
                    <a:pt x="3296" y="694"/>
                    <a:pt x="2977" y="580"/>
                    <a:pt x="2659" y="580"/>
                  </a:cubicBezTo>
                  <a:cubicBezTo>
                    <a:pt x="2316" y="580"/>
                    <a:pt x="1974" y="711"/>
                    <a:pt x="1715" y="971"/>
                  </a:cubicBezTo>
                  <a:lnTo>
                    <a:pt x="0" y="2685"/>
                  </a:lnTo>
                  <a:lnTo>
                    <a:pt x="3096" y="5805"/>
                  </a:lnTo>
                  <a:lnTo>
                    <a:pt x="3548" y="5353"/>
                  </a:lnTo>
                  <a:lnTo>
                    <a:pt x="2882" y="4686"/>
                  </a:lnTo>
                  <a:cubicBezTo>
                    <a:pt x="2763" y="4567"/>
                    <a:pt x="2763" y="4376"/>
                    <a:pt x="2882" y="4233"/>
                  </a:cubicBezTo>
                  <a:cubicBezTo>
                    <a:pt x="2941" y="4174"/>
                    <a:pt x="3025" y="4144"/>
                    <a:pt x="3108" y="4144"/>
                  </a:cubicBezTo>
                  <a:cubicBezTo>
                    <a:pt x="3191" y="4144"/>
                    <a:pt x="3275" y="4174"/>
                    <a:pt x="3334" y="4233"/>
                  </a:cubicBezTo>
                  <a:lnTo>
                    <a:pt x="4001" y="4900"/>
                  </a:lnTo>
                  <a:lnTo>
                    <a:pt x="4430" y="4448"/>
                  </a:lnTo>
                  <a:lnTo>
                    <a:pt x="3787" y="3805"/>
                  </a:lnTo>
                  <a:cubicBezTo>
                    <a:pt x="3668" y="3662"/>
                    <a:pt x="3668" y="3471"/>
                    <a:pt x="3787" y="3352"/>
                  </a:cubicBezTo>
                  <a:cubicBezTo>
                    <a:pt x="3846" y="3293"/>
                    <a:pt x="3924" y="3263"/>
                    <a:pt x="4001" y="3263"/>
                  </a:cubicBezTo>
                  <a:cubicBezTo>
                    <a:pt x="4078" y="3263"/>
                    <a:pt x="4156" y="3293"/>
                    <a:pt x="4215" y="3352"/>
                  </a:cubicBezTo>
                  <a:lnTo>
                    <a:pt x="4882" y="4019"/>
                  </a:lnTo>
                  <a:cubicBezTo>
                    <a:pt x="5311" y="3495"/>
                    <a:pt x="5311" y="2757"/>
                    <a:pt x="4882" y="2257"/>
                  </a:cubicBezTo>
                  <a:lnTo>
                    <a:pt x="5692" y="1423"/>
                  </a:lnTo>
                  <a:cubicBezTo>
                    <a:pt x="5811" y="1304"/>
                    <a:pt x="5811" y="1114"/>
                    <a:pt x="5716" y="994"/>
                  </a:cubicBezTo>
                  <a:lnTo>
                    <a:pt x="4811" y="90"/>
                  </a:lnTo>
                  <a:cubicBezTo>
                    <a:pt x="4751" y="30"/>
                    <a:pt x="4674"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95"/>
          <p:cNvGrpSpPr/>
          <p:nvPr/>
        </p:nvGrpSpPr>
        <p:grpSpPr>
          <a:xfrm>
            <a:off x="1754682" y="2888864"/>
            <a:ext cx="353336" cy="340638"/>
            <a:chOff x="1754682" y="2888864"/>
            <a:chExt cx="353336" cy="340638"/>
          </a:xfrm>
        </p:grpSpPr>
        <p:sp>
          <p:nvSpPr>
            <p:cNvPr id="12064" name="Google Shape;12064;p95"/>
            <p:cNvSpPr/>
            <p:nvPr/>
          </p:nvSpPr>
          <p:spPr>
            <a:xfrm>
              <a:off x="2031623" y="2888864"/>
              <a:ext cx="76394" cy="115460"/>
            </a:xfrm>
            <a:custGeom>
              <a:rect b="b" l="l" r="r" t="t"/>
              <a:pathLst>
                <a:path extrusionOk="0" h="3539" w="2345">
                  <a:moveTo>
                    <a:pt x="385" y="0"/>
                  </a:moveTo>
                  <a:cubicBezTo>
                    <a:pt x="190" y="0"/>
                    <a:pt x="0" y="201"/>
                    <a:pt x="82" y="447"/>
                  </a:cubicBezTo>
                  <a:lnTo>
                    <a:pt x="1702" y="3376"/>
                  </a:lnTo>
                  <a:cubicBezTo>
                    <a:pt x="1767" y="3474"/>
                    <a:pt x="1877" y="3539"/>
                    <a:pt x="1986" y="3539"/>
                  </a:cubicBezTo>
                  <a:cubicBezTo>
                    <a:pt x="2036" y="3539"/>
                    <a:pt x="2086" y="3525"/>
                    <a:pt x="2130" y="3495"/>
                  </a:cubicBezTo>
                  <a:cubicBezTo>
                    <a:pt x="2297" y="3424"/>
                    <a:pt x="2345" y="3209"/>
                    <a:pt x="2249" y="3067"/>
                  </a:cubicBezTo>
                  <a:lnTo>
                    <a:pt x="630" y="137"/>
                  </a:lnTo>
                  <a:cubicBezTo>
                    <a:pt x="563" y="41"/>
                    <a:pt x="474" y="0"/>
                    <a:pt x="3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5"/>
            <p:cNvSpPr/>
            <p:nvPr/>
          </p:nvSpPr>
          <p:spPr>
            <a:xfrm>
              <a:off x="1754682" y="3052608"/>
              <a:ext cx="88024" cy="88903"/>
            </a:xfrm>
            <a:custGeom>
              <a:rect b="b" l="l" r="r" t="t"/>
              <a:pathLst>
                <a:path extrusionOk="0" h="2725" w="2702">
                  <a:moveTo>
                    <a:pt x="1772" y="0"/>
                  </a:moveTo>
                  <a:lnTo>
                    <a:pt x="677" y="596"/>
                  </a:lnTo>
                  <a:cubicBezTo>
                    <a:pt x="616" y="481"/>
                    <a:pt x="517" y="432"/>
                    <a:pt x="418" y="432"/>
                  </a:cubicBezTo>
                  <a:cubicBezTo>
                    <a:pt x="210" y="432"/>
                    <a:pt x="0" y="647"/>
                    <a:pt x="129" y="905"/>
                  </a:cubicBezTo>
                  <a:lnTo>
                    <a:pt x="1058" y="2572"/>
                  </a:lnTo>
                  <a:cubicBezTo>
                    <a:pt x="1107" y="2671"/>
                    <a:pt x="1213" y="2724"/>
                    <a:pt x="1321" y="2724"/>
                  </a:cubicBezTo>
                  <a:cubicBezTo>
                    <a:pt x="1370" y="2724"/>
                    <a:pt x="1419" y="2714"/>
                    <a:pt x="1463" y="2691"/>
                  </a:cubicBezTo>
                  <a:cubicBezTo>
                    <a:pt x="1630" y="2596"/>
                    <a:pt x="1677" y="2406"/>
                    <a:pt x="1606" y="2263"/>
                  </a:cubicBezTo>
                  <a:lnTo>
                    <a:pt x="2701" y="1644"/>
                  </a:lnTo>
                  <a:lnTo>
                    <a:pt x="17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5"/>
            <p:cNvSpPr/>
            <p:nvPr/>
          </p:nvSpPr>
          <p:spPr>
            <a:xfrm>
              <a:off x="1823257" y="2915877"/>
              <a:ext cx="244429" cy="194902"/>
            </a:xfrm>
            <a:custGeom>
              <a:rect b="b" l="l" r="r" t="t"/>
              <a:pathLst>
                <a:path extrusionOk="0" h="5974" w="7503">
                  <a:moveTo>
                    <a:pt x="5978" y="0"/>
                  </a:moveTo>
                  <a:lnTo>
                    <a:pt x="191" y="3191"/>
                  </a:lnTo>
                  <a:cubicBezTo>
                    <a:pt x="48" y="3263"/>
                    <a:pt x="1" y="3453"/>
                    <a:pt x="72" y="3596"/>
                  </a:cubicBezTo>
                  <a:lnTo>
                    <a:pt x="1287" y="5811"/>
                  </a:lnTo>
                  <a:cubicBezTo>
                    <a:pt x="1352" y="5909"/>
                    <a:pt x="1462" y="5973"/>
                    <a:pt x="1571" y="5973"/>
                  </a:cubicBezTo>
                  <a:cubicBezTo>
                    <a:pt x="1621" y="5973"/>
                    <a:pt x="1671" y="5960"/>
                    <a:pt x="1715" y="5930"/>
                  </a:cubicBezTo>
                  <a:lnTo>
                    <a:pt x="2549" y="5477"/>
                  </a:lnTo>
                  <a:cubicBezTo>
                    <a:pt x="2049" y="4572"/>
                    <a:pt x="2382" y="3429"/>
                    <a:pt x="3287" y="2929"/>
                  </a:cubicBezTo>
                  <a:cubicBezTo>
                    <a:pt x="3578" y="2761"/>
                    <a:pt x="3893" y="2681"/>
                    <a:pt x="4204" y="2681"/>
                  </a:cubicBezTo>
                  <a:cubicBezTo>
                    <a:pt x="4860" y="2681"/>
                    <a:pt x="5496" y="3037"/>
                    <a:pt x="5835" y="3667"/>
                  </a:cubicBezTo>
                  <a:lnTo>
                    <a:pt x="7502" y="2739"/>
                  </a:lnTo>
                  <a:lnTo>
                    <a:pt x="597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5"/>
            <p:cNvSpPr/>
            <p:nvPr/>
          </p:nvSpPr>
          <p:spPr>
            <a:xfrm>
              <a:off x="1854173" y="3023866"/>
              <a:ext cx="210776" cy="205635"/>
            </a:xfrm>
            <a:custGeom>
              <a:rect b="b" l="l" r="r" t="t"/>
              <a:pathLst>
                <a:path extrusionOk="0" h="6303" w="6470">
                  <a:moveTo>
                    <a:pt x="3241" y="620"/>
                  </a:moveTo>
                  <a:cubicBezTo>
                    <a:pt x="3570" y="620"/>
                    <a:pt x="3886" y="876"/>
                    <a:pt x="3886" y="1262"/>
                  </a:cubicBezTo>
                  <a:cubicBezTo>
                    <a:pt x="3886" y="1620"/>
                    <a:pt x="3600" y="1882"/>
                    <a:pt x="3243" y="1882"/>
                  </a:cubicBezTo>
                  <a:cubicBezTo>
                    <a:pt x="2672" y="1882"/>
                    <a:pt x="2410" y="1215"/>
                    <a:pt x="2791" y="810"/>
                  </a:cubicBezTo>
                  <a:cubicBezTo>
                    <a:pt x="2922" y="679"/>
                    <a:pt x="3083" y="620"/>
                    <a:pt x="3241" y="620"/>
                  </a:cubicBezTo>
                  <a:close/>
                  <a:moveTo>
                    <a:pt x="3243" y="0"/>
                  </a:moveTo>
                  <a:cubicBezTo>
                    <a:pt x="2124" y="0"/>
                    <a:pt x="1576" y="1358"/>
                    <a:pt x="2362" y="2144"/>
                  </a:cubicBezTo>
                  <a:lnTo>
                    <a:pt x="147" y="5835"/>
                  </a:lnTo>
                  <a:cubicBezTo>
                    <a:pt x="0" y="6080"/>
                    <a:pt x="212" y="6303"/>
                    <a:pt x="429" y="6303"/>
                  </a:cubicBezTo>
                  <a:cubicBezTo>
                    <a:pt x="528" y="6303"/>
                    <a:pt x="628" y="6256"/>
                    <a:pt x="695" y="6144"/>
                  </a:cubicBezTo>
                  <a:lnTo>
                    <a:pt x="2886" y="2477"/>
                  </a:lnTo>
                  <a:cubicBezTo>
                    <a:pt x="3005" y="2513"/>
                    <a:pt x="3124" y="2531"/>
                    <a:pt x="3243" y="2531"/>
                  </a:cubicBezTo>
                  <a:cubicBezTo>
                    <a:pt x="3362" y="2531"/>
                    <a:pt x="3481" y="2513"/>
                    <a:pt x="3600" y="2477"/>
                  </a:cubicBezTo>
                  <a:lnTo>
                    <a:pt x="5791" y="6144"/>
                  </a:lnTo>
                  <a:cubicBezTo>
                    <a:pt x="5851" y="6256"/>
                    <a:pt x="5946" y="6303"/>
                    <a:pt x="6042" y="6303"/>
                  </a:cubicBezTo>
                  <a:cubicBezTo>
                    <a:pt x="6253" y="6303"/>
                    <a:pt x="6470" y="6080"/>
                    <a:pt x="6339" y="5835"/>
                  </a:cubicBezTo>
                  <a:lnTo>
                    <a:pt x="4148" y="2144"/>
                  </a:lnTo>
                  <a:cubicBezTo>
                    <a:pt x="4910" y="1358"/>
                    <a:pt x="4362" y="0"/>
                    <a:pt x="3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8" name="Google Shape;12068;p95"/>
          <p:cNvGrpSpPr/>
          <p:nvPr/>
        </p:nvGrpSpPr>
        <p:grpSpPr>
          <a:xfrm>
            <a:off x="2510642" y="2884883"/>
            <a:ext cx="356137" cy="347130"/>
            <a:chOff x="2510642" y="2884883"/>
            <a:chExt cx="356137" cy="347130"/>
          </a:xfrm>
        </p:grpSpPr>
        <p:sp>
          <p:nvSpPr>
            <p:cNvPr id="12069" name="Google Shape;12069;p95"/>
            <p:cNvSpPr/>
            <p:nvPr/>
          </p:nvSpPr>
          <p:spPr>
            <a:xfrm>
              <a:off x="2510642" y="3074369"/>
              <a:ext cx="169924" cy="157644"/>
            </a:xfrm>
            <a:custGeom>
              <a:rect b="b" l="l" r="r" t="t"/>
              <a:pathLst>
                <a:path extrusionOk="0" h="4832" w="5216">
                  <a:moveTo>
                    <a:pt x="3382" y="0"/>
                  </a:moveTo>
                  <a:lnTo>
                    <a:pt x="120" y="3691"/>
                  </a:lnTo>
                  <a:cubicBezTo>
                    <a:pt x="0" y="3834"/>
                    <a:pt x="24" y="4025"/>
                    <a:pt x="143" y="4144"/>
                  </a:cubicBezTo>
                  <a:cubicBezTo>
                    <a:pt x="668" y="4603"/>
                    <a:pt x="1323" y="4831"/>
                    <a:pt x="1977" y="4831"/>
                  </a:cubicBezTo>
                  <a:cubicBezTo>
                    <a:pt x="2748" y="4831"/>
                    <a:pt x="3519" y="4513"/>
                    <a:pt x="4073" y="3882"/>
                  </a:cubicBezTo>
                  <a:lnTo>
                    <a:pt x="4954" y="2906"/>
                  </a:lnTo>
                  <a:cubicBezTo>
                    <a:pt x="5002" y="2834"/>
                    <a:pt x="5025" y="2763"/>
                    <a:pt x="5025" y="2667"/>
                  </a:cubicBezTo>
                  <a:lnTo>
                    <a:pt x="4978" y="1905"/>
                  </a:lnTo>
                  <a:lnTo>
                    <a:pt x="5216" y="1643"/>
                  </a:lnTo>
                  <a:lnTo>
                    <a:pt x="33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95"/>
            <p:cNvSpPr/>
            <p:nvPr/>
          </p:nvSpPr>
          <p:spPr>
            <a:xfrm>
              <a:off x="2633981" y="2884883"/>
              <a:ext cx="232799" cy="240772"/>
            </a:xfrm>
            <a:custGeom>
              <a:rect b="b" l="l" r="r" t="t"/>
              <a:pathLst>
                <a:path extrusionOk="0" h="7380" w="7146">
                  <a:moveTo>
                    <a:pt x="5398" y="1253"/>
                  </a:moveTo>
                  <a:cubicBezTo>
                    <a:pt x="5471" y="1253"/>
                    <a:pt x="5544" y="1277"/>
                    <a:pt x="5597" y="1331"/>
                  </a:cubicBezTo>
                  <a:cubicBezTo>
                    <a:pt x="5740" y="1450"/>
                    <a:pt x="5740" y="1641"/>
                    <a:pt x="5621" y="1784"/>
                  </a:cubicBezTo>
                  <a:lnTo>
                    <a:pt x="4383" y="3189"/>
                  </a:lnTo>
                  <a:cubicBezTo>
                    <a:pt x="4313" y="3252"/>
                    <a:pt x="4237" y="3279"/>
                    <a:pt x="4164" y="3279"/>
                  </a:cubicBezTo>
                  <a:cubicBezTo>
                    <a:pt x="3937" y="3279"/>
                    <a:pt x="3744" y="3018"/>
                    <a:pt x="3907" y="2784"/>
                  </a:cubicBezTo>
                  <a:lnTo>
                    <a:pt x="5169" y="1355"/>
                  </a:lnTo>
                  <a:cubicBezTo>
                    <a:pt x="5221" y="1289"/>
                    <a:pt x="5309" y="1253"/>
                    <a:pt x="5398" y="1253"/>
                  </a:cubicBezTo>
                  <a:close/>
                  <a:moveTo>
                    <a:pt x="5416" y="1"/>
                  </a:moveTo>
                  <a:cubicBezTo>
                    <a:pt x="4987" y="1"/>
                    <a:pt x="4560" y="174"/>
                    <a:pt x="4264" y="521"/>
                  </a:cubicBezTo>
                  <a:lnTo>
                    <a:pt x="1" y="5332"/>
                  </a:lnTo>
                  <a:lnTo>
                    <a:pt x="2335" y="7380"/>
                  </a:lnTo>
                  <a:lnTo>
                    <a:pt x="6574" y="2569"/>
                  </a:lnTo>
                  <a:cubicBezTo>
                    <a:pt x="7145" y="1926"/>
                    <a:pt x="7074" y="950"/>
                    <a:pt x="6431" y="379"/>
                  </a:cubicBezTo>
                  <a:cubicBezTo>
                    <a:pt x="6146" y="127"/>
                    <a:pt x="5781" y="1"/>
                    <a:pt x="5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1" name="Google Shape;12071;p95"/>
          <p:cNvSpPr/>
          <p:nvPr/>
        </p:nvSpPr>
        <p:spPr>
          <a:xfrm>
            <a:off x="3416004" y="2884100"/>
            <a:ext cx="166862" cy="124236"/>
          </a:xfrm>
          <a:custGeom>
            <a:rect b="b" l="l" r="r" t="t"/>
            <a:pathLst>
              <a:path extrusionOk="0" h="3808" w="5122">
                <a:moveTo>
                  <a:pt x="3214" y="0"/>
                </a:moveTo>
                <a:cubicBezTo>
                  <a:pt x="2369" y="0"/>
                  <a:pt x="1596" y="710"/>
                  <a:pt x="1668" y="1665"/>
                </a:cubicBezTo>
                <a:lnTo>
                  <a:pt x="1" y="3808"/>
                </a:lnTo>
                <a:lnTo>
                  <a:pt x="3478" y="3808"/>
                </a:lnTo>
                <a:lnTo>
                  <a:pt x="3835" y="2998"/>
                </a:lnTo>
                <a:cubicBezTo>
                  <a:pt x="5002" y="2498"/>
                  <a:pt x="5121" y="903"/>
                  <a:pt x="4026" y="236"/>
                </a:cubicBezTo>
                <a:cubicBezTo>
                  <a:pt x="3765" y="74"/>
                  <a:pt x="3486" y="0"/>
                  <a:pt x="3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5"/>
          <p:cNvSpPr/>
          <p:nvPr/>
        </p:nvSpPr>
        <p:spPr>
          <a:xfrm>
            <a:off x="3286443" y="3027748"/>
            <a:ext cx="306489" cy="122768"/>
          </a:xfrm>
          <a:custGeom>
            <a:rect b="b" l="l" r="r" t="t"/>
            <a:pathLst>
              <a:path extrusionOk="0" h="3763" w="9408">
                <a:moveTo>
                  <a:pt x="311" y="0"/>
                </a:moveTo>
                <a:cubicBezTo>
                  <a:pt x="144" y="0"/>
                  <a:pt x="1" y="143"/>
                  <a:pt x="1" y="334"/>
                </a:cubicBezTo>
                <a:lnTo>
                  <a:pt x="1" y="1786"/>
                </a:lnTo>
                <a:cubicBezTo>
                  <a:pt x="1" y="2501"/>
                  <a:pt x="239" y="3215"/>
                  <a:pt x="692" y="3763"/>
                </a:cubicBezTo>
                <a:lnTo>
                  <a:pt x="8717" y="3763"/>
                </a:lnTo>
                <a:cubicBezTo>
                  <a:pt x="9170" y="3215"/>
                  <a:pt x="9408" y="2501"/>
                  <a:pt x="9408" y="1786"/>
                </a:cubicBezTo>
                <a:lnTo>
                  <a:pt x="9408" y="334"/>
                </a:lnTo>
                <a:cubicBezTo>
                  <a:pt x="9408" y="143"/>
                  <a:pt x="9241" y="0"/>
                  <a:pt x="90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5"/>
          <p:cNvSpPr/>
          <p:nvPr/>
        </p:nvSpPr>
        <p:spPr>
          <a:xfrm>
            <a:off x="3307390" y="3171396"/>
            <a:ext cx="264594" cy="61498"/>
          </a:xfrm>
          <a:custGeom>
            <a:rect b="b" l="l" r="r" t="t"/>
            <a:pathLst>
              <a:path extrusionOk="0" h="1885" w="8122">
                <a:moveTo>
                  <a:pt x="7848" y="0"/>
                </a:moveTo>
                <a:cubicBezTo>
                  <a:pt x="7836" y="0"/>
                  <a:pt x="7824" y="1"/>
                  <a:pt x="7812" y="3"/>
                </a:cubicBezTo>
                <a:lnTo>
                  <a:pt x="287" y="3"/>
                </a:lnTo>
                <a:cubicBezTo>
                  <a:pt x="120" y="3"/>
                  <a:pt x="1" y="146"/>
                  <a:pt x="1" y="313"/>
                </a:cubicBezTo>
                <a:lnTo>
                  <a:pt x="1" y="1575"/>
                </a:lnTo>
                <a:cubicBezTo>
                  <a:pt x="1" y="1741"/>
                  <a:pt x="120" y="1884"/>
                  <a:pt x="287" y="1884"/>
                </a:cubicBezTo>
                <a:lnTo>
                  <a:pt x="7812" y="1884"/>
                </a:lnTo>
                <a:cubicBezTo>
                  <a:pt x="7979" y="1884"/>
                  <a:pt x="8122" y="1741"/>
                  <a:pt x="8122" y="1575"/>
                </a:cubicBezTo>
                <a:lnTo>
                  <a:pt x="8122" y="313"/>
                </a:lnTo>
                <a:cubicBezTo>
                  <a:pt x="8122" y="136"/>
                  <a:pt x="7999" y="0"/>
                  <a:pt x="78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5"/>
          <p:cNvSpPr/>
          <p:nvPr/>
        </p:nvSpPr>
        <p:spPr>
          <a:xfrm>
            <a:off x="4130559" y="2883839"/>
            <a:ext cx="129593" cy="164299"/>
          </a:xfrm>
          <a:custGeom>
            <a:rect b="b" l="l" r="r" t="t"/>
            <a:pathLst>
              <a:path extrusionOk="0" h="5036" w="3978">
                <a:moveTo>
                  <a:pt x="2926" y="0"/>
                </a:moveTo>
                <a:cubicBezTo>
                  <a:pt x="2855" y="0"/>
                  <a:pt x="2781" y="24"/>
                  <a:pt x="2715" y="77"/>
                </a:cubicBezTo>
                <a:lnTo>
                  <a:pt x="214" y="2292"/>
                </a:lnTo>
                <a:cubicBezTo>
                  <a:pt x="0" y="2482"/>
                  <a:pt x="119" y="2840"/>
                  <a:pt x="405" y="2840"/>
                </a:cubicBezTo>
                <a:lnTo>
                  <a:pt x="1000" y="2840"/>
                </a:lnTo>
                <a:lnTo>
                  <a:pt x="738" y="4673"/>
                </a:lnTo>
                <a:cubicBezTo>
                  <a:pt x="704" y="4879"/>
                  <a:pt x="868" y="5036"/>
                  <a:pt x="1051" y="5036"/>
                </a:cubicBezTo>
                <a:cubicBezTo>
                  <a:pt x="1122" y="5036"/>
                  <a:pt x="1196" y="5012"/>
                  <a:pt x="1262" y="4959"/>
                </a:cubicBezTo>
                <a:lnTo>
                  <a:pt x="3763" y="2768"/>
                </a:lnTo>
                <a:cubicBezTo>
                  <a:pt x="3977" y="2578"/>
                  <a:pt x="3858" y="2220"/>
                  <a:pt x="3548" y="2220"/>
                </a:cubicBezTo>
                <a:lnTo>
                  <a:pt x="2977" y="2220"/>
                </a:lnTo>
                <a:lnTo>
                  <a:pt x="3239" y="363"/>
                </a:lnTo>
                <a:cubicBezTo>
                  <a:pt x="3273" y="157"/>
                  <a:pt x="3110" y="0"/>
                  <a:pt x="2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95"/>
          <p:cNvSpPr/>
          <p:nvPr/>
        </p:nvSpPr>
        <p:spPr>
          <a:xfrm>
            <a:off x="4041329" y="2987326"/>
            <a:ext cx="82258" cy="61433"/>
          </a:xfrm>
          <a:custGeom>
            <a:rect b="b" l="l" r="r" t="t"/>
            <a:pathLst>
              <a:path extrusionOk="0" h="1883" w="2525">
                <a:moveTo>
                  <a:pt x="334" y="1"/>
                </a:moveTo>
                <a:cubicBezTo>
                  <a:pt x="143" y="1"/>
                  <a:pt x="0" y="144"/>
                  <a:pt x="0" y="311"/>
                </a:cubicBezTo>
                <a:lnTo>
                  <a:pt x="0" y="1882"/>
                </a:lnTo>
                <a:lnTo>
                  <a:pt x="2525" y="1882"/>
                </a:lnTo>
                <a:lnTo>
                  <a:pt x="2525" y="311"/>
                </a:lnTo>
                <a:cubicBezTo>
                  <a:pt x="2525" y="144"/>
                  <a:pt x="2382"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95"/>
          <p:cNvSpPr/>
          <p:nvPr/>
        </p:nvSpPr>
        <p:spPr>
          <a:xfrm>
            <a:off x="4266309" y="2987326"/>
            <a:ext cx="82258" cy="61433"/>
          </a:xfrm>
          <a:custGeom>
            <a:rect b="b" l="l" r="r" t="t"/>
            <a:pathLst>
              <a:path extrusionOk="0" h="1883" w="2525">
                <a:moveTo>
                  <a:pt x="310" y="1"/>
                </a:moveTo>
                <a:cubicBezTo>
                  <a:pt x="144" y="1"/>
                  <a:pt x="1" y="144"/>
                  <a:pt x="1" y="311"/>
                </a:cubicBezTo>
                <a:lnTo>
                  <a:pt x="1" y="1882"/>
                </a:lnTo>
                <a:lnTo>
                  <a:pt x="2525" y="1882"/>
                </a:lnTo>
                <a:lnTo>
                  <a:pt x="2525" y="311"/>
                </a:lnTo>
                <a:cubicBezTo>
                  <a:pt x="2501" y="144"/>
                  <a:pt x="2358"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95"/>
          <p:cNvSpPr/>
          <p:nvPr/>
        </p:nvSpPr>
        <p:spPr>
          <a:xfrm>
            <a:off x="4041329" y="3069704"/>
            <a:ext cx="307238" cy="163973"/>
          </a:xfrm>
          <a:custGeom>
            <a:rect b="b" l="l" r="r" t="t"/>
            <a:pathLst>
              <a:path extrusionOk="0" h="5026" w="9431">
                <a:moveTo>
                  <a:pt x="0" y="0"/>
                </a:moveTo>
                <a:lnTo>
                  <a:pt x="0" y="310"/>
                </a:lnTo>
                <a:cubicBezTo>
                  <a:pt x="0" y="2915"/>
                  <a:pt x="2120" y="5025"/>
                  <a:pt x="4743" y="5025"/>
                </a:cubicBezTo>
                <a:cubicBezTo>
                  <a:pt x="4758" y="5025"/>
                  <a:pt x="4772" y="5025"/>
                  <a:pt x="4787" y="5025"/>
                </a:cubicBezTo>
                <a:cubicBezTo>
                  <a:pt x="7359" y="4954"/>
                  <a:pt x="9407" y="2834"/>
                  <a:pt x="9431" y="262"/>
                </a:cubicBezTo>
                <a:lnTo>
                  <a:pt x="9431" y="0"/>
                </a:lnTo>
                <a:lnTo>
                  <a:pt x="6907" y="0"/>
                </a:lnTo>
                <a:lnTo>
                  <a:pt x="6907" y="286"/>
                </a:lnTo>
                <a:cubicBezTo>
                  <a:pt x="6907" y="1501"/>
                  <a:pt x="5930" y="2477"/>
                  <a:pt x="4716" y="2477"/>
                </a:cubicBezTo>
                <a:cubicBezTo>
                  <a:pt x="4701" y="2477"/>
                  <a:pt x="4687" y="2477"/>
                  <a:pt x="4672" y="2477"/>
                </a:cubicBezTo>
                <a:cubicBezTo>
                  <a:pt x="3478" y="2477"/>
                  <a:pt x="2525" y="1510"/>
                  <a:pt x="2525" y="310"/>
                </a:cubicBezTo>
                <a:lnTo>
                  <a:pt x="2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8" name="Google Shape;12078;p95"/>
          <p:cNvGrpSpPr/>
          <p:nvPr/>
        </p:nvGrpSpPr>
        <p:grpSpPr>
          <a:xfrm>
            <a:off x="4789992" y="2884002"/>
            <a:ext cx="317891" cy="348892"/>
            <a:chOff x="4789992" y="2884002"/>
            <a:chExt cx="317891" cy="348892"/>
          </a:xfrm>
        </p:grpSpPr>
        <p:sp>
          <p:nvSpPr>
            <p:cNvPr id="12079" name="Google Shape;12079;p95"/>
            <p:cNvSpPr/>
            <p:nvPr/>
          </p:nvSpPr>
          <p:spPr>
            <a:xfrm>
              <a:off x="4877658" y="3109311"/>
              <a:ext cx="142787" cy="21010"/>
            </a:xfrm>
            <a:custGeom>
              <a:rect b="b" l="l" r="r" t="t"/>
              <a:pathLst>
                <a:path extrusionOk="0" h="644" w="4383">
                  <a:moveTo>
                    <a:pt x="0" y="1"/>
                  </a:moveTo>
                  <a:lnTo>
                    <a:pt x="0" y="644"/>
                  </a:lnTo>
                  <a:lnTo>
                    <a:pt x="4382" y="644"/>
                  </a:lnTo>
                  <a:lnTo>
                    <a:pt x="4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5"/>
            <p:cNvSpPr/>
            <p:nvPr/>
          </p:nvSpPr>
          <p:spPr>
            <a:xfrm>
              <a:off x="4921117" y="3004421"/>
              <a:ext cx="55870" cy="84727"/>
            </a:xfrm>
            <a:custGeom>
              <a:rect b="b" l="l" r="r" t="t"/>
              <a:pathLst>
                <a:path extrusionOk="0" h="2597" w="1715">
                  <a:moveTo>
                    <a:pt x="857" y="1"/>
                  </a:moveTo>
                  <a:cubicBezTo>
                    <a:pt x="453" y="140"/>
                    <a:pt x="326" y="198"/>
                    <a:pt x="233" y="198"/>
                  </a:cubicBezTo>
                  <a:cubicBezTo>
                    <a:pt x="167" y="198"/>
                    <a:pt x="118" y="169"/>
                    <a:pt x="0" y="120"/>
                  </a:cubicBezTo>
                  <a:lnTo>
                    <a:pt x="0" y="120"/>
                  </a:lnTo>
                  <a:lnTo>
                    <a:pt x="476" y="2597"/>
                  </a:lnTo>
                  <a:lnTo>
                    <a:pt x="1238" y="2597"/>
                  </a:lnTo>
                  <a:lnTo>
                    <a:pt x="1715" y="120"/>
                  </a:lnTo>
                  <a:lnTo>
                    <a:pt x="1715" y="120"/>
                  </a:lnTo>
                  <a:cubicBezTo>
                    <a:pt x="1593" y="160"/>
                    <a:pt x="1545" y="188"/>
                    <a:pt x="1476" y="188"/>
                  </a:cubicBezTo>
                  <a:cubicBezTo>
                    <a:pt x="1384" y="188"/>
                    <a:pt x="1254" y="138"/>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5"/>
            <p:cNvSpPr/>
            <p:nvPr/>
          </p:nvSpPr>
          <p:spPr>
            <a:xfrm>
              <a:off x="4789992" y="2884002"/>
              <a:ext cx="317891" cy="205146"/>
            </a:xfrm>
            <a:custGeom>
              <a:rect b="b" l="l" r="r" t="t"/>
              <a:pathLst>
                <a:path extrusionOk="0" h="6288" w="9758">
                  <a:moveTo>
                    <a:pt x="4911" y="1"/>
                  </a:moveTo>
                  <a:cubicBezTo>
                    <a:pt x="4902" y="1"/>
                    <a:pt x="4892" y="1"/>
                    <a:pt x="4882" y="1"/>
                  </a:cubicBezTo>
                  <a:cubicBezTo>
                    <a:pt x="1572" y="1"/>
                    <a:pt x="0" y="4049"/>
                    <a:pt x="2453" y="6288"/>
                  </a:cubicBezTo>
                  <a:lnTo>
                    <a:pt x="3882" y="6288"/>
                  </a:lnTo>
                  <a:cubicBezTo>
                    <a:pt x="3263" y="3192"/>
                    <a:pt x="3311" y="3549"/>
                    <a:pt x="3311" y="3358"/>
                  </a:cubicBezTo>
                  <a:cubicBezTo>
                    <a:pt x="3311" y="3179"/>
                    <a:pt x="3462" y="3032"/>
                    <a:pt x="3623" y="3032"/>
                  </a:cubicBezTo>
                  <a:cubicBezTo>
                    <a:pt x="3654" y="3032"/>
                    <a:pt x="3685" y="3037"/>
                    <a:pt x="3715" y="3049"/>
                  </a:cubicBezTo>
                  <a:lnTo>
                    <a:pt x="4263" y="3239"/>
                  </a:lnTo>
                  <a:cubicBezTo>
                    <a:pt x="4454" y="3144"/>
                    <a:pt x="4668" y="3097"/>
                    <a:pt x="4882" y="3049"/>
                  </a:cubicBezTo>
                  <a:cubicBezTo>
                    <a:pt x="4954" y="3049"/>
                    <a:pt x="4930" y="3049"/>
                    <a:pt x="5502" y="3239"/>
                  </a:cubicBezTo>
                  <a:lnTo>
                    <a:pt x="6049" y="3049"/>
                  </a:lnTo>
                  <a:cubicBezTo>
                    <a:pt x="6074" y="3043"/>
                    <a:pt x="6099" y="3040"/>
                    <a:pt x="6124" y="3040"/>
                  </a:cubicBezTo>
                  <a:cubicBezTo>
                    <a:pt x="6292" y="3040"/>
                    <a:pt x="6454" y="3172"/>
                    <a:pt x="6454" y="3358"/>
                  </a:cubicBezTo>
                  <a:cubicBezTo>
                    <a:pt x="6454" y="3549"/>
                    <a:pt x="6502" y="3192"/>
                    <a:pt x="5883" y="6288"/>
                  </a:cubicBezTo>
                  <a:lnTo>
                    <a:pt x="7311" y="6288"/>
                  </a:lnTo>
                  <a:cubicBezTo>
                    <a:pt x="9757" y="4056"/>
                    <a:pt x="8202" y="1"/>
                    <a:pt x="4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95"/>
            <p:cNvSpPr/>
            <p:nvPr/>
          </p:nvSpPr>
          <p:spPr>
            <a:xfrm>
              <a:off x="4877658" y="3150483"/>
              <a:ext cx="142787" cy="20260"/>
            </a:xfrm>
            <a:custGeom>
              <a:rect b="b" l="l" r="r" t="t"/>
              <a:pathLst>
                <a:path extrusionOk="0" h="621" w="4383">
                  <a:moveTo>
                    <a:pt x="0" y="1"/>
                  </a:moveTo>
                  <a:lnTo>
                    <a:pt x="0" y="620"/>
                  </a:lnTo>
                  <a:lnTo>
                    <a:pt x="4382" y="620"/>
                  </a:lnTo>
                  <a:lnTo>
                    <a:pt x="4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5"/>
            <p:cNvSpPr/>
            <p:nvPr/>
          </p:nvSpPr>
          <p:spPr>
            <a:xfrm>
              <a:off x="4867559" y="3130289"/>
              <a:ext cx="10132" cy="20228"/>
            </a:xfrm>
            <a:custGeom>
              <a:rect b="b" l="l" r="r" t="t"/>
              <a:pathLst>
                <a:path extrusionOk="0" h="620" w="311">
                  <a:moveTo>
                    <a:pt x="310" y="1"/>
                  </a:moveTo>
                  <a:cubicBezTo>
                    <a:pt x="120" y="1"/>
                    <a:pt x="1" y="144"/>
                    <a:pt x="1" y="310"/>
                  </a:cubicBezTo>
                  <a:cubicBezTo>
                    <a:pt x="1" y="477"/>
                    <a:pt x="120" y="620"/>
                    <a:pt x="310" y="620"/>
                  </a:cubicBezTo>
                  <a:lnTo>
                    <a:pt x="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5"/>
            <p:cNvSpPr/>
            <p:nvPr/>
          </p:nvSpPr>
          <p:spPr>
            <a:xfrm>
              <a:off x="5020413" y="3130289"/>
              <a:ext cx="13976" cy="20228"/>
            </a:xfrm>
            <a:custGeom>
              <a:rect b="b" l="l" r="r" t="t"/>
              <a:pathLst>
                <a:path extrusionOk="0" h="620" w="429">
                  <a:moveTo>
                    <a:pt x="0" y="1"/>
                  </a:moveTo>
                  <a:lnTo>
                    <a:pt x="0" y="620"/>
                  </a:lnTo>
                  <a:cubicBezTo>
                    <a:pt x="429" y="620"/>
                    <a:pt x="429"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5"/>
            <p:cNvSpPr/>
            <p:nvPr/>
          </p:nvSpPr>
          <p:spPr>
            <a:xfrm>
              <a:off x="4862608" y="3170613"/>
              <a:ext cx="172889" cy="62281"/>
            </a:xfrm>
            <a:custGeom>
              <a:rect b="b" l="l" r="r" t="t"/>
              <a:pathLst>
                <a:path extrusionOk="0" h="1909" w="5307">
                  <a:moveTo>
                    <a:pt x="419" y="1"/>
                  </a:moveTo>
                  <a:cubicBezTo>
                    <a:pt x="1" y="1"/>
                    <a:pt x="1" y="648"/>
                    <a:pt x="419" y="648"/>
                  </a:cubicBezTo>
                  <a:cubicBezTo>
                    <a:pt x="433" y="648"/>
                    <a:pt x="448" y="648"/>
                    <a:pt x="462" y="646"/>
                  </a:cubicBezTo>
                  <a:lnTo>
                    <a:pt x="462" y="646"/>
                  </a:lnTo>
                  <a:cubicBezTo>
                    <a:pt x="462" y="980"/>
                    <a:pt x="439" y="1075"/>
                    <a:pt x="558" y="1194"/>
                  </a:cubicBezTo>
                  <a:lnTo>
                    <a:pt x="1177" y="1837"/>
                  </a:lnTo>
                  <a:cubicBezTo>
                    <a:pt x="1225" y="1885"/>
                    <a:pt x="1320" y="1908"/>
                    <a:pt x="1391" y="1908"/>
                  </a:cubicBezTo>
                  <a:lnTo>
                    <a:pt x="3916" y="1908"/>
                  </a:lnTo>
                  <a:cubicBezTo>
                    <a:pt x="3987" y="1908"/>
                    <a:pt x="4058" y="1885"/>
                    <a:pt x="4130" y="1837"/>
                  </a:cubicBezTo>
                  <a:lnTo>
                    <a:pt x="4749" y="1194"/>
                  </a:lnTo>
                  <a:cubicBezTo>
                    <a:pt x="4868" y="1075"/>
                    <a:pt x="4844" y="980"/>
                    <a:pt x="4844" y="646"/>
                  </a:cubicBezTo>
                  <a:lnTo>
                    <a:pt x="4844" y="646"/>
                  </a:lnTo>
                  <a:cubicBezTo>
                    <a:pt x="4859" y="648"/>
                    <a:pt x="4874" y="648"/>
                    <a:pt x="4888" y="648"/>
                  </a:cubicBezTo>
                  <a:cubicBezTo>
                    <a:pt x="5306" y="648"/>
                    <a:pt x="5306" y="1"/>
                    <a:pt x="4888" y="1"/>
                  </a:cubicBezTo>
                  <a:cubicBezTo>
                    <a:pt x="4874" y="1"/>
                    <a:pt x="4859" y="2"/>
                    <a:pt x="4844" y="3"/>
                  </a:cubicBezTo>
                  <a:lnTo>
                    <a:pt x="4844" y="646"/>
                  </a:lnTo>
                  <a:lnTo>
                    <a:pt x="462" y="646"/>
                  </a:lnTo>
                  <a:lnTo>
                    <a:pt x="462" y="3"/>
                  </a:lnTo>
                  <a:cubicBezTo>
                    <a:pt x="448" y="2"/>
                    <a:pt x="433" y="1"/>
                    <a:pt x="4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6" name="Google Shape;12086;p95"/>
          <p:cNvGrpSpPr/>
          <p:nvPr/>
        </p:nvGrpSpPr>
        <p:grpSpPr>
          <a:xfrm>
            <a:off x="5580551" y="2885177"/>
            <a:ext cx="245178" cy="346934"/>
            <a:chOff x="5580551" y="2885177"/>
            <a:chExt cx="245178" cy="346934"/>
          </a:xfrm>
        </p:grpSpPr>
        <p:sp>
          <p:nvSpPr>
            <p:cNvPr id="12087" name="Google Shape;12087;p95"/>
            <p:cNvSpPr/>
            <p:nvPr/>
          </p:nvSpPr>
          <p:spPr>
            <a:xfrm>
              <a:off x="5580551" y="3190906"/>
              <a:ext cx="224231" cy="41205"/>
            </a:xfrm>
            <a:custGeom>
              <a:rect b="b" l="l" r="r" t="t"/>
              <a:pathLst>
                <a:path extrusionOk="0" h="1263" w="6883">
                  <a:moveTo>
                    <a:pt x="0" y="0"/>
                  </a:moveTo>
                  <a:lnTo>
                    <a:pt x="0" y="953"/>
                  </a:lnTo>
                  <a:cubicBezTo>
                    <a:pt x="0" y="1143"/>
                    <a:pt x="143" y="1263"/>
                    <a:pt x="310" y="1263"/>
                  </a:cubicBezTo>
                  <a:lnTo>
                    <a:pt x="6573" y="1263"/>
                  </a:lnTo>
                  <a:cubicBezTo>
                    <a:pt x="6740" y="1263"/>
                    <a:pt x="6883" y="1120"/>
                    <a:pt x="6859" y="953"/>
                  </a:cubicBezTo>
                  <a:lnTo>
                    <a:pt x="68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5"/>
            <p:cNvSpPr/>
            <p:nvPr/>
          </p:nvSpPr>
          <p:spPr>
            <a:xfrm>
              <a:off x="5601498" y="3047943"/>
              <a:ext cx="224231" cy="123094"/>
            </a:xfrm>
            <a:custGeom>
              <a:rect b="b" l="l" r="r" t="t"/>
              <a:pathLst>
                <a:path extrusionOk="0" h="3773" w="6883">
                  <a:moveTo>
                    <a:pt x="2191" y="1"/>
                  </a:moveTo>
                  <a:cubicBezTo>
                    <a:pt x="2025" y="1"/>
                    <a:pt x="1882" y="143"/>
                    <a:pt x="1882" y="334"/>
                  </a:cubicBezTo>
                  <a:lnTo>
                    <a:pt x="1882" y="1263"/>
                  </a:lnTo>
                  <a:lnTo>
                    <a:pt x="1358" y="1263"/>
                  </a:lnTo>
                  <a:cubicBezTo>
                    <a:pt x="620" y="1263"/>
                    <a:pt x="0" y="1882"/>
                    <a:pt x="0" y="2620"/>
                  </a:cubicBezTo>
                  <a:lnTo>
                    <a:pt x="0" y="3763"/>
                  </a:lnTo>
                  <a:lnTo>
                    <a:pt x="5621" y="3763"/>
                  </a:lnTo>
                  <a:lnTo>
                    <a:pt x="5621" y="3168"/>
                  </a:lnTo>
                  <a:lnTo>
                    <a:pt x="6240" y="3168"/>
                  </a:lnTo>
                  <a:lnTo>
                    <a:pt x="6240" y="3454"/>
                  </a:lnTo>
                  <a:cubicBezTo>
                    <a:pt x="6240" y="3596"/>
                    <a:pt x="6335" y="3739"/>
                    <a:pt x="6502" y="3763"/>
                  </a:cubicBezTo>
                  <a:cubicBezTo>
                    <a:pt x="6527" y="3769"/>
                    <a:pt x="6551" y="3772"/>
                    <a:pt x="6575" y="3772"/>
                  </a:cubicBezTo>
                  <a:cubicBezTo>
                    <a:pt x="6733" y="3772"/>
                    <a:pt x="6859" y="3643"/>
                    <a:pt x="6859" y="3477"/>
                  </a:cubicBezTo>
                  <a:lnTo>
                    <a:pt x="6859" y="2239"/>
                  </a:lnTo>
                  <a:cubicBezTo>
                    <a:pt x="6883" y="2072"/>
                    <a:pt x="6764" y="1929"/>
                    <a:pt x="6621" y="1906"/>
                  </a:cubicBezTo>
                  <a:cubicBezTo>
                    <a:pt x="6596" y="1899"/>
                    <a:pt x="6571" y="1896"/>
                    <a:pt x="6546" y="1896"/>
                  </a:cubicBezTo>
                  <a:cubicBezTo>
                    <a:pt x="6383" y="1896"/>
                    <a:pt x="6240" y="2026"/>
                    <a:pt x="6240" y="2191"/>
                  </a:cubicBezTo>
                  <a:lnTo>
                    <a:pt x="6240" y="2501"/>
                  </a:lnTo>
                  <a:lnTo>
                    <a:pt x="5621" y="2501"/>
                  </a:lnTo>
                  <a:cubicBezTo>
                    <a:pt x="5549" y="1810"/>
                    <a:pt x="4954" y="1263"/>
                    <a:pt x="4263" y="1263"/>
                  </a:cubicBezTo>
                  <a:lnTo>
                    <a:pt x="3763" y="1263"/>
                  </a:lnTo>
                  <a:lnTo>
                    <a:pt x="3763" y="334"/>
                  </a:lnTo>
                  <a:cubicBezTo>
                    <a:pt x="3763" y="143"/>
                    <a:pt x="3620"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5"/>
            <p:cNvSpPr/>
            <p:nvPr/>
          </p:nvSpPr>
          <p:spPr>
            <a:xfrm>
              <a:off x="5634857" y="2885177"/>
              <a:ext cx="119494" cy="142604"/>
            </a:xfrm>
            <a:custGeom>
              <a:rect b="b" l="l" r="r" t="t"/>
              <a:pathLst>
                <a:path extrusionOk="0" h="4371" w="3668">
                  <a:moveTo>
                    <a:pt x="1798" y="0"/>
                  </a:moveTo>
                  <a:cubicBezTo>
                    <a:pt x="1745" y="0"/>
                    <a:pt x="1691" y="12"/>
                    <a:pt x="1644" y="36"/>
                  </a:cubicBezTo>
                  <a:cubicBezTo>
                    <a:pt x="1572" y="84"/>
                    <a:pt x="0" y="1036"/>
                    <a:pt x="0" y="2632"/>
                  </a:cubicBezTo>
                  <a:cubicBezTo>
                    <a:pt x="24" y="3489"/>
                    <a:pt x="643" y="4204"/>
                    <a:pt x="1477" y="4347"/>
                  </a:cubicBezTo>
                  <a:lnTo>
                    <a:pt x="1477" y="3418"/>
                  </a:lnTo>
                  <a:cubicBezTo>
                    <a:pt x="1477" y="3251"/>
                    <a:pt x="1596" y="3108"/>
                    <a:pt x="1763" y="3108"/>
                  </a:cubicBezTo>
                  <a:cubicBezTo>
                    <a:pt x="1953" y="3108"/>
                    <a:pt x="2096" y="3251"/>
                    <a:pt x="2096" y="3418"/>
                  </a:cubicBezTo>
                  <a:lnTo>
                    <a:pt x="2096" y="4370"/>
                  </a:lnTo>
                  <a:cubicBezTo>
                    <a:pt x="2096" y="4370"/>
                    <a:pt x="2930" y="4085"/>
                    <a:pt x="3192" y="3727"/>
                  </a:cubicBezTo>
                  <a:cubicBezTo>
                    <a:pt x="3549" y="3299"/>
                    <a:pt x="3668" y="2751"/>
                    <a:pt x="3549" y="2227"/>
                  </a:cubicBezTo>
                  <a:cubicBezTo>
                    <a:pt x="3453" y="1679"/>
                    <a:pt x="3192" y="1155"/>
                    <a:pt x="2787" y="751"/>
                  </a:cubicBezTo>
                  <a:cubicBezTo>
                    <a:pt x="2727" y="676"/>
                    <a:pt x="2649" y="639"/>
                    <a:pt x="2564" y="639"/>
                  </a:cubicBezTo>
                  <a:cubicBezTo>
                    <a:pt x="2513" y="639"/>
                    <a:pt x="2459" y="652"/>
                    <a:pt x="2406" y="679"/>
                  </a:cubicBezTo>
                  <a:lnTo>
                    <a:pt x="2120" y="846"/>
                  </a:lnTo>
                  <a:lnTo>
                    <a:pt x="2120" y="322"/>
                  </a:lnTo>
                  <a:cubicBezTo>
                    <a:pt x="2120" y="203"/>
                    <a:pt x="2072" y="108"/>
                    <a:pt x="1977" y="36"/>
                  </a:cubicBezTo>
                  <a:lnTo>
                    <a:pt x="1953" y="36"/>
                  </a:lnTo>
                  <a:cubicBezTo>
                    <a:pt x="1906" y="12"/>
                    <a:pt x="1852" y="0"/>
                    <a:pt x="1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0" name="Google Shape;12090;p95"/>
          <p:cNvGrpSpPr/>
          <p:nvPr/>
        </p:nvGrpSpPr>
        <p:grpSpPr>
          <a:xfrm>
            <a:off x="6318333" y="2883807"/>
            <a:ext cx="289419" cy="349088"/>
            <a:chOff x="6318333" y="2883807"/>
            <a:chExt cx="289419" cy="349088"/>
          </a:xfrm>
        </p:grpSpPr>
        <p:sp>
          <p:nvSpPr>
            <p:cNvPr id="12091" name="Google Shape;12091;p95"/>
            <p:cNvSpPr/>
            <p:nvPr/>
          </p:nvSpPr>
          <p:spPr>
            <a:xfrm>
              <a:off x="6364886" y="2883807"/>
              <a:ext cx="242865" cy="349088"/>
            </a:xfrm>
            <a:custGeom>
              <a:rect b="b" l="l" r="r" t="t"/>
              <a:pathLst>
                <a:path extrusionOk="0" h="10700" w="7455">
                  <a:moveTo>
                    <a:pt x="4080" y="0"/>
                  </a:moveTo>
                  <a:cubicBezTo>
                    <a:pt x="3780" y="0"/>
                    <a:pt x="3621" y="456"/>
                    <a:pt x="3954" y="602"/>
                  </a:cubicBezTo>
                  <a:cubicBezTo>
                    <a:pt x="6074" y="1578"/>
                    <a:pt x="7002" y="4079"/>
                    <a:pt x="6050" y="6222"/>
                  </a:cubicBezTo>
                  <a:cubicBezTo>
                    <a:pt x="5356" y="7824"/>
                    <a:pt x="3783" y="8774"/>
                    <a:pt x="2139" y="8774"/>
                  </a:cubicBezTo>
                  <a:cubicBezTo>
                    <a:pt x="1583" y="8774"/>
                    <a:pt x="1019" y="8666"/>
                    <a:pt x="477" y="8437"/>
                  </a:cubicBezTo>
                  <a:cubicBezTo>
                    <a:pt x="434" y="8418"/>
                    <a:pt x="388" y="8409"/>
                    <a:pt x="344" y="8409"/>
                  </a:cubicBezTo>
                  <a:cubicBezTo>
                    <a:pt x="221" y="8409"/>
                    <a:pt x="107" y="8481"/>
                    <a:pt x="72" y="8604"/>
                  </a:cubicBezTo>
                  <a:cubicBezTo>
                    <a:pt x="1" y="8747"/>
                    <a:pt x="48" y="8937"/>
                    <a:pt x="215" y="9009"/>
                  </a:cubicBezTo>
                  <a:cubicBezTo>
                    <a:pt x="739" y="9247"/>
                    <a:pt x="1311" y="9390"/>
                    <a:pt x="1882" y="9413"/>
                  </a:cubicBezTo>
                  <a:lnTo>
                    <a:pt x="1882" y="10080"/>
                  </a:lnTo>
                  <a:lnTo>
                    <a:pt x="644" y="10080"/>
                  </a:lnTo>
                  <a:cubicBezTo>
                    <a:pt x="477" y="10080"/>
                    <a:pt x="334" y="10175"/>
                    <a:pt x="310" y="10342"/>
                  </a:cubicBezTo>
                  <a:cubicBezTo>
                    <a:pt x="263" y="10533"/>
                    <a:pt x="406" y="10699"/>
                    <a:pt x="620" y="10699"/>
                  </a:cubicBezTo>
                  <a:lnTo>
                    <a:pt x="3740" y="10699"/>
                  </a:lnTo>
                  <a:cubicBezTo>
                    <a:pt x="3906" y="10699"/>
                    <a:pt x="4025" y="10604"/>
                    <a:pt x="4073" y="10461"/>
                  </a:cubicBezTo>
                  <a:cubicBezTo>
                    <a:pt x="4097" y="10271"/>
                    <a:pt x="3954" y="10080"/>
                    <a:pt x="3764" y="10080"/>
                  </a:cubicBezTo>
                  <a:lnTo>
                    <a:pt x="2501" y="10080"/>
                  </a:lnTo>
                  <a:lnTo>
                    <a:pt x="2501" y="9413"/>
                  </a:lnTo>
                  <a:cubicBezTo>
                    <a:pt x="4764" y="9294"/>
                    <a:pt x="6645" y="7627"/>
                    <a:pt x="7050" y="5389"/>
                  </a:cubicBezTo>
                  <a:cubicBezTo>
                    <a:pt x="7455" y="3150"/>
                    <a:pt x="6288" y="935"/>
                    <a:pt x="4216" y="30"/>
                  </a:cubicBezTo>
                  <a:cubicBezTo>
                    <a:pt x="4168" y="10"/>
                    <a:pt x="4123" y="0"/>
                    <a:pt x="40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5"/>
            <p:cNvSpPr/>
            <p:nvPr/>
          </p:nvSpPr>
          <p:spPr>
            <a:xfrm>
              <a:off x="6388179" y="3078252"/>
              <a:ext cx="45022" cy="45871"/>
            </a:xfrm>
            <a:custGeom>
              <a:rect b="b" l="l" r="r" t="t"/>
              <a:pathLst>
                <a:path extrusionOk="0" h="1406" w="1382">
                  <a:moveTo>
                    <a:pt x="96" y="0"/>
                  </a:moveTo>
                  <a:lnTo>
                    <a:pt x="96" y="0"/>
                  </a:lnTo>
                  <a:cubicBezTo>
                    <a:pt x="0" y="619"/>
                    <a:pt x="48" y="1120"/>
                    <a:pt x="238" y="1405"/>
                  </a:cubicBezTo>
                  <a:cubicBezTo>
                    <a:pt x="572" y="1381"/>
                    <a:pt x="977" y="1072"/>
                    <a:pt x="1382" y="572"/>
                  </a:cubicBezTo>
                  <a:lnTo>
                    <a:pt x="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95"/>
            <p:cNvSpPr/>
            <p:nvPr/>
          </p:nvSpPr>
          <p:spPr>
            <a:xfrm>
              <a:off x="6413785" y="2982693"/>
              <a:ext cx="65188" cy="51287"/>
            </a:xfrm>
            <a:custGeom>
              <a:rect b="b" l="l" r="r" t="t"/>
              <a:pathLst>
                <a:path extrusionOk="0" h="1572" w="2001">
                  <a:moveTo>
                    <a:pt x="453" y="0"/>
                  </a:moveTo>
                  <a:cubicBezTo>
                    <a:pt x="286" y="262"/>
                    <a:pt x="143" y="548"/>
                    <a:pt x="0" y="834"/>
                  </a:cubicBezTo>
                  <a:lnTo>
                    <a:pt x="1691" y="1572"/>
                  </a:lnTo>
                  <a:cubicBezTo>
                    <a:pt x="1810" y="1286"/>
                    <a:pt x="1905" y="1000"/>
                    <a:pt x="2001" y="691"/>
                  </a:cubicBez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5"/>
            <p:cNvSpPr/>
            <p:nvPr/>
          </p:nvSpPr>
          <p:spPr>
            <a:xfrm>
              <a:off x="6395933" y="3028531"/>
              <a:ext cx="64406" cy="51287"/>
            </a:xfrm>
            <a:custGeom>
              <a:rect b="b" l="l" r="r" t="t"/>
              <a:pathLst>
                <a:path extrusionOk="0" h="1572" w="1977">
                  <a:moveTo>
                    <a:pt x="286" y="0"/>
                  </a:moveTo>
                  <a:cubicBezTo>
                    <a:pt x="167" y="286"/>
                    <a:pt x="72" y="596"/>
                    <a:pt x="0" y="881"/>
                  </a:cubicBezTo>
                  <a:lnTo>
                    <a:pt x="1525" y="1572"/>
                  </a:lnTo>
                  <a:cubicBezTo>
                    <a:pt x="1691" y="1310"/>
                    <a:pt x="1834" y="1024"/>
                    <a:pt x="1977" y="738"/>
                  </a:cubicBezTo>
                  <a:lnTo>
                    <a:pt x="28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5"/>
            <p:cNvSpPr/>
            <p:nvPr/>
          </p:nvSpPr>
          <p:spPr>
            <a:xfrm>
              <a:off x="6333091" y="2948502"/>
              <a:ext cx="76850" cy="52853"/>
            </a:xfrm>
            <a:custGeom>
              <a:rect b="b" l="l" r="r" t="t"/>
              <a:pathLst>
                <a:path extrusionOk="0" h="1620" w="2359">
                  <a:moveTo>
                    <a:pt x="572" y="0"/>
                  </a:moveTo>
                  <a:cubicBezTo>
                    <a:pt x="358" y="238"/>
                    <a:pt x="167" y="500"/>
                    <a:pt x="0" y="786"/>
                  </a:cubicBezTo>
                  <a:lnTo>
                    <a:pt x="1906" y="1620"/>
                  </a:lnTo>
                  <a:cubicBezTo>
                    <a:pt x="2048" y="1334"/>
                    <a:pt x="2191" y="1072"/>
                    <a:pt x="2358" y="810"/>
                  </a:cubicBezTo>
                  <a:lnTo>
                    <a:pt x="5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5"/>
            <p:cNvSpPr/>
            <p:nvPr/>
          </p:nvSpPr>
          <p:spPr>
            <a:xfrm>
              <a:off x="6464215" y="3061156"/>
              <a:ext cx="76818" cy="52853"/>
            </a:xfrm>
            <a:custGeom>
              <a:rect b="b" l="l" r="r" t="t"/>
              <a:pathLst>
                <a:path extrusionOk="0" h="1620" w="2358">
                  <a:moveTo>
                    <a:pt x="453" y="0"/>
                  </a:moveTo>
                  <a:cubicBezTo>
                    <a:pt x="333" y="286"/>
                    <a:pt x="167" y="572"/>
                    <a:pt x="0" y="834"/>
                  </a:cubicBezTo>
                  <a:lnTo>
                    <a:pt x="1786" y="1620"/>
                  </a:lnTo>
                  <a:cubicBezTo>
                    <a:pt x="2024" y="1405"/>
                    <a:pt x="2215" y="1143"/>
                    <a:pt x="2358" y="858"/>
                  </a:cubicBez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5"/>
            <p:cNvSpPr/>
            <p:nvPr/>
          </p:nvSpPr>
          <p:spPr>
            <a:xfrm>
              <a:off x="6318333" y="2992774"/>
              <a:ext cx="68315" cy="56767"/>
            </a:xfrm>
            <a:custGeom>
              <a:rect b="b" l="l" r="r" t="t"/>
              <a:pathLst>
                <a:path extrusionOk="0" h="1740" w="2097">
                  <a:moveTo>
                    <a:pt x="191" y="1"/>
                  </a:moveTo>
                  <a:cubicBezTo>
                    <a:pt x="72" y="286"/>
                    <a:pt x="25" y="620"/>
                    <a:pt x="1" y="929"/>
                  </a:cubicBezTo>
                  <a:lnTo>
                    <a:pt x="1787" y="1739"/>
                  </a:lnTo>
                  <a:cubicBezTo>
                    <a:pt x="1882" y="1430"/>
                    <a:pt x="1978" y="1144"/>
                    <a:pt x="2097" y="834"/>
                  </a:cubicBez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5"/>
            <p:cNvSpPr/>
            <p:nvPr/>
          </p:nvSpPr>
          <p:spPr>
            <a:xfrm>
              <a:off x="6495229" y="2927524"/>
              <a:ext cx="60562" cy="89360"/>
            </a:xfrm>
            <a:custGeom>
              <a:rect b="b" l="l" r="r" t="t"/>
              <a:pathLst>
                <a:path extrusionOk="0" h="2739" w="1859">
                  <a:moveTo>
                    <a:pt x="1" y="0"/>
                  </a:moveTo>
                  <a:cubicBezTo>
                    <a:pt x="263" y="477"/>
                    <a:pt x="358" y="1024"/>
                    <a:pt x="286" y="1572"/>
                  </a:cubicBezTo>
                  <a:cubicBezTo>
                    <a:pt x="286" y="1715"/>
                    <a:pt x="239" y="1858"/>
                    <a:pt x="215" y="2024"/>
                  </a:cubicBezTo>
                  <a:lnTo>
                    <a:pt x="1858" y="2739"/>
                  </a:lnTo>
                  <a:cubicBezTo>
                    <a:pt x="1811" y="2429"/>
                    <a:pt x="1739" y="2144"/>
                    <a:pt x="1620" y="1858"/>
                  </a:cubicBezTo>
                  <a:cubicBezTo>
                    <a:pt x="1334" y="1072"/>
                    <a:pt x="763" y="405"/>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5"/>
            <p:cNvSpPr/>
            <p:nvPr/>
          </p:nvSpPr>
          <p:spPr>
            <a:xfrm>
              <a:off x="6399028" y="3105428"/>
              <a:ext cx="106333" cy="45088"/>
            </a:xfrm>
            <a:custGeom>
              <a:rect b="b" l="l" r="r" t="t"/>
              <a:pathLst>
                <a:path extrusionOk="0" h="1382" w="3264">
                  <a:moveTo>
                    <a:pt x="1644" y="1"/>
                  </a:moveTo>
                  <a:cubicBezTo>
                    <a:pt x="1549" y="120"/>
                    <a:pt x="1453" y="239"/>
                    <a:pt x="1334" y="334"/>
                  </a:cubicBezTo>
                  <a:cubicBezTo>
                    <a:pt x="1001" y="763"/>
                    <a:pt x="525" y="1072"/>
                    <a:pt x="1" y="1191"/>
                  </a:cubicBezTo>
                  <a:cubicBezTo>
                    <a:pt x="358" y="1334"/>
                    <a:pt x="763" y="1382"/>
                    <a:pt x="1144" y="1382"/>
                  </a:cubicBezTo>
                  <a:cubicBezTo>
                    <a:pt x="1906" y="1382"/>
                    <a:pt x="2644" y="1144"/>
                    <a:pt x="3263" y="715"/>
                  </a:cubicBezTo>
                  <a:lnTo>
                    <a:pt x="1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5"/>
            <p:cNvSpPr/>
            <p:nvPr/>
          </p:nvSpPr>
          <p:spPr>
            <a:xfrm>
              <a:off x="6319115" y="3045627"/>
              <a:ext cx="59780" cy="90143"/>
            </a:xfrm>
            <a:custGeom>
              <a:rect b="b" l="l" r="r" t="t"/>
              <a:pathLst>
                <a:path extrusionOk="0" h="2763" w="1835">
                  <a:moveTo>
                    <a:pt x="1" y="0"/>
                  </a:moveTo>
                  <a:lnTo>
                    <a:pt x="1" y="0"/>
                  </a:lnTo>
                  <a:cubicBezTo>
                    <a:pt x="144" y="1167"/>
                    <a:pt x="810" y="2167"/>
                    <a:pt x="1834" y="2763"/>
                  </a:cubicBezTo>
                  <a:cubicBezTo>
                    <a:pt x="1573" y="2262"/>
                    <a:pt x="1477" y="1715"/>
                    <a:pt x="1573" y="1167"/>
                  </a:cubicBezTo>
                  <a:cubicBezTo>
                    <a:pt x="1573" y="1024"/>
                    <a:pt x="1596" y="881"/>
                    <a:pt x="1620" y="738"/>
                  </a:cubicBez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95"/>
            <p:cNvSpPr/>
            <p:nvPr/>
          </p:nvSpPr>
          <p:spPr>
            <a:xfrm>
              <a:off x="6440922" y="2938388"/>
              <a:ext cx="45022" cy="46654"/>
            </a:xfrm>
            <a:custGeom>
              <a:rect b="b" l="l" r="r" t="t"/>
              <a:pathLst>
                <a:path extrusionOk="0" h="1430" w="1382">
                  <a:moveTo>
                    <a:pt x="1144" y="1"/>
                  </a:moveTo>
                  <a:cubicBezTo>
                    <a:pt x="810" y="48"/>
                    <a:pt x="405" y="358"/>
                    <a:pt x="1" y="858"/>
                  </a:cubicBezTo>
                  <a:lnTo>
                    <a:pt x="1287" y="1430"/>
                  </a:lnTo>
                  <a:cubicBezTo>
                    <a:pt x="1382" y="787"/>
                    <a:pt x="1334" y="286"/>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5"/>
            <p:cNvSpPr/>
            <p:nvPr/>
          </p:nvSpPr>
          <p:spPr>
            <a:xfrm>
              <a:off x="6487476" y="3013752"/>
              <a:ext cx="69064" cy="56767"/>
            </a:xfrm>
            <a:custGeom>
              <a:rect b="b" l="l" r="r" t="t"/>
              <a:pathLst>
                <a:path extrusionOk="0" h="1740" w="2120">
                  <a:moveTo>
                    <a:pt x="310" y="1"/>
                  </a:moveTo>
                  <a:cubicBezTo>
                    <a:pt x="215" y="286"/>
                    <a:pt x="120" y="596"/>
                    <a:pt x="1" y="882"/>
                  </a:cubicBezTo>
                  <a:lnTo>
                    <a:pt x="1929" y="1739"/>
                  </a:lnTo>
                  <a:cubicBezTo>
                    <a:pt x="2025" y="1430"/>
                    <a:pt x="2096" y="1120"/>
                    <a:pt x="2120" y="787"/>
                  </a:cubicBezTo>
                  <a:lnTo>
                    <a:pt x="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5"/>
            <p:cNvSpPr/>
            <p:nvPr/>
          </p:nvSpPr>
          <p:spPr>
            <a:xfrm>
              <a:off x="6368763" y="2911864"/>
              <a:ext cx="106333" cy="46001"/>
            </a:xfrm>
            <a:custGeom>
              <a:rect b="b" l="l" r="r" t="t"/>
              <a:pathLst>
                <a:path extrusionOk="0" h="1410" w="3264">
                  <a:moveTo>
                    <a:pt x="2109" y="0"/>
                  </a:moveTo>
                  <a:cubicBezTo>
                    <a:pt x="1365" y="0"/>
                    <a:pt x="627" y="233"/>
                    <a:pt x="1" y="671"/>
                  </a:cubicBezTo>
                  <a:lnTo>
                    <a:pt x="1620" y="1409"/>
                  </a:lnTo>
                  <a:cubicBezTo>
                    <a:pt x="1716" y="1266"/>
                    <a:pt x="1811" y="1171"/>
                    <a:pt x="1930" y="1052"/>
                  </a:cubicBezTo>
                  <a:cubicBezTo>
                    <a:pt x="2263" y="623"/>
                    <a:pt x="2740" y="314"/>
                    <a:pt x="3263" y="195"/>
                  </a:cubicBezTo>
                  <a:cubicBezTo>
                    <a:pt x="2888" y="64"/>
                    <a:pt x="2498" y="0"/>
                    <a:pt x="2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4" name="Google Shape;12104;p95"/>
          <p:cNvGrpSpPr/>
          <p:nvPr/>
        </p:nvGrpSpPr>
        <p:grpSpPr>
          <a:xfrm>
            <a:off x="7099607" y="2884002"/>
            <a:ext cx="225013" cy="348892"/>
            <a:chOff x="7099607" y="2884002"/>
            <a:chExt cx="225013" cy="348892"/>
          </a:xfrm>
        </p:grpSpPr>
        <p:sp>
          <p:nvSpPr>
            <p:cNvPr id="12105" name="Google Shape;12105;p95"/>
            <p:cNvSpPr/>
            <p:nvPr/>
          </p:nvSpPr>
          <p:spPr>
            <a:xfrm>
              <a:off x="7161667" y="2884002"/>
              <a:ext cx="101642" cy="21794"/>
            </a:xfrm>
            <a:custGeom>
              <a:rect b="b" l="l" r="r" t="t"/>
              <a:pathLst>
                <a:path extrusionOk="0" h="668" w="3120">
                  <a:moveTo>
                    <a:pt x="500" y="1"/>
                  </a:moveTo>
                  <a:cubicBezTo>
                    <a:pt x="215" y="1"/>
                    <a:pt x="0" y="239"/>
                    <a:pt x="0" y="525"/>
                  </a:cubicBezTo>
                  <a:lnTo>
                    <a:pt x="0" y="667"/>
                  </a:lnTo>
                  <a:lnTo>
                    <a:pt x="3120" y="667"/>
                  </a:lnTo>
                  <a:lnTo>
                    <a:pt x="3120" y="525"/>
                  </a:lnTo>
                  <a:cubicBezTo>
                    <a:pt x="3120" y="239"/>
                    <a:pt x="2882"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5"/>
            <p:cNvSpPr/>
            <p:nvPr/>
          </p:nvSpPr>
          <p:spPr>
            <a:xfrm>
              <a:off x="7099607" y="2925958"/>
              <a:ext cx="225013" cy="122801"/>
            </a:xfrm>
            <a:custGeom>
              <a:rect b="b" l="l" r="r" t="t"/>
              <a:pathLst>
                <a:path extrusionOk="0" h="3764" w="6907">
                  <a:moveTo>
                    <a:pt x="3465" y="1287"/>
                  </a:moveTo>
                  <a:cubicBezTo>
                    <a:pt x="3614" y="1287"/>
                    <a:pt x="3763" y="1382"/>
                    <a:pt x="3787" y="1572"/>
                  </a:cubicBezTo>
                  <a:lnTo>
                    <a:pt x="3787" y="1882"/>
                  </a:lnTo>
                  <a:lnTo>
                    <a:pt x="4096" y="1882"/>
                  </a:lnTo>
                  <a:cubicBezTo>
                    <a:pt x="4111" y="1880"/>
                    <a:pt x="4125" y="1880"/>
                    <a:pt x="4139" y="1880"/>
                  </a:cubicBezTo>
                  <a:cubicBezTo>
                    <a:pt x="4541" y="1880"/>
                    <a:pt x="4534" y="2526"/>
                    <a:pt x="4118" y="2526"/>
                  </a:cubicBezTo>
                  <a:cubicBezTo>
                    <a:pt x="4111" y="2526"/>
                    <a:pt x="4104" y="2525"/>
                    <a:pt x="4096" y="2525"/>
                  </a:cubicBezTo>
                  <a:lnTo>
                    <a:pt x="3787" y="2525"/>
                  </a:lnTo>
                  <a:lnTo>
                    <a:pt x="3787" y="2835"/>
                  </a:lnTo>
                  <a:cubicBezTo>
                    <a:pt x="3763" y="3025"/>
                    <a:pt x="3614" y="3120"/>
                    <a:pt x="3465" y="3120"/>
                  </a:cubicBezTo>
                  <a:cubicBezTo>
                    <a:pt x="3316" y="3120"/>
                    <a:pt x="3167" y="3025"/>
                    <a:pt x="3144" y="2835"/>
                  </a:cubicBezTo>
                  <a:lnTo>
                    <a:pt x="3144" y="2525"/>
                  </a:lnTo>
                  <a:lnTo>
                    <a:pt x="2858" y="2525"/>
                  </a:lnTo>
                  <a:cubicBezTo>
                    <a:pt x="2850" y="2525"/>
                    <a:pt x="2842" y="2526"/>
                    <a:pt x="2835" y="2526"/>
                  </a:cubicBezTo>
                  <a:cubicBezTo>
                    <a:pt x="2397" y="2526"/>
                    <a:pt x="2389" y="1880"/>
                    <a:pt x="2813" y="1880"/>
                  </a:cubicBezTo>
                  <a:cubicBezTo>
                    <a:pt x="2828" y="1880"/>
                    <a:pt x="2843" y="1880"/>
                    <a:pt x="2858" y="1882"/>
                  </a:cubicBezTo>
                  <a:lnTo>
                    <a:pt x="3144" y="1882"/>
                  </a:lnTo>
                  <a:lnTo>
                    <a:pt x="3144" y="1572"/>
                  </a:lnTo>
                  <a:cubicBezTo>
                    <a:pt x="3167" y="1382"/>
                    <a:pt x="3316" y="1287"/>
                    <a:pt x="3465" y="1287"/>
                  </a:cubicBezTo>
                  <a:close/>
                  <a:moveTo>
                    <a:pt x="1143" y="1"/>
                  </a:moveTo>
                  <a:cubicBezTo>
                    <a:pt x="524" y="1"/>
                    <a:pt x="0" y="525"/>
                    <a:pt x="0" y="1144"/>
                  </a:cubicBezTo>
                  <a:lnTo>
                    <a:pt x="0" y="3763"/>
                  </a:lnTo>
                  <a:lnTo>
                    <a:pt x="6906" y="3763"/>
                  </a:lnTo>
                  <a:lnTo>
                    <a:pt x="6906" y="1144"/>
                  </a:lnTo>
                  <a:cubicBezTo>
                    <a:pt x="6906" y="525"/>
                    <a:pt x="6382"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5"/>
            <p:cNvSpPr/>
            <p:nvPr/>
          </p:nvSpPr>
          <p:spPr>
            <a:xfrm>
              <a:off x="7099607" y="3069704"/>
              <a:ext cx="225013" cy="163190"/>
            </a:xfrm>
            <a:custGeom>
              <a:rect b="b" l="l" r="r" t="t"/>
              <a:pathLst>
                <a:path extrusionOk="0" h="5002" w="6907">
                  <a:moveTo>
                    <a:pt x="4078" y="611"/>
                  </a:moveTo>
                  <a:cubicBezTo>
                    <a:pt x="4317" y="611"/>
                    <a:pt x="4528" y="925"/>
                    <a:pt x="4311" y="1143"/>
                  </a:cubicBezTo>
                  <a:lnTo>
                    <a:pt x="3572" y="1882"/>
                  </a:lnTo>
                  <a:lnTo>
                    <a:pt x="4072" y="1882"/>
                  </a:lnTo>
                  <a:cubicBezTo>
                    <a:pt x="4358" y="1882"/>
                    <a:pt x="4501" y="2215"/>
                    <a:pt x="4311" y="2406"/>
                  </a:cubicBezTo>
                  <a:lnTo>
                    <a:pt x="3048" y="3668"/>
                  </a:lnTo>
                  <a:cubicBezTo>
                    <a:pt x="2977" y="3734"/>
                    <a:pt x="2899" y="3762"/>
                    <a:pt x="2825" y="3762"/>
                  </a:cubicBezTo>
                  <a:cubicBezTo>
                    <a:pt x="2579" y="3762"/>
                    <a:pt x="2376" y="3453"/>
                    <a:pt x="2596" y="3215"/>
                  </a:cubicBezTo>
                  <a:lnTo>
                    <a:pt x="3334" y="2501"/>
                  </a:lnTo>
                  <a:lnTo>
                    <a:pt x="2834" y="2501"/>
                  </a:lnTo>
                  <a:cubicBezTo>
                    <a:pt x="2817" y="2503"/>
                    <a:pt x="2800" y="2505"/>
                    <a:pt x="2784" y="2505"/>
                  </a:cubicBezTo>
                  <a:cubicBezTo>
                    <a:pt x="2507" y="2505"/>
                    <a:pt x="2371" y="2134"/>
                    <a:pt x="2596" y="1977"/>
                  </a:cubicBezTo>
                  <a:lnTo>
                    <a:pt x="3858" y="715"/>
                  </a:lnTo>
                  <a:cubicBezTo>
                    <a:pt x="3926" y="641"/>
                    <a:pt x="4003" y="611"/>
                    <a:pt x="4078" y="611"/>
                  </a:cubicBezTo>
                  <a:close/>
                  <a:moveTo>
                    <a:pt x="0" y="0"/>
                  </a:moveTo>
                  <a:lnTo>
                    <a:pt x="0" y="3858"/>
                  </a:lnTo>
                  <a:cubicBezTo>
                    <a:pt x="0" y="4501"/>
                    <a:pt x="524" y="5001"/>
                    <a:pt x="1143" y="5001"/>
                  </a:cubicBezTo>
                  <a:lnTo>
                    <a:pt x="5763" y="5001"/>
                  </a:lnTo>
                  <a:cubicBezTo>
                    <a:pt x="6406" y="5001"/>
                    <a:pt x="6906" y="4501"/>
                    <a:pt x="6906" y="3858"/>
                  </a:cubicBezTo>
                  <a:lnTo>
                    <a:pt x="6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95"/>
          <p:cNvGrpSpPr/>
          <p:nvPr/>
        </p:nvGrpSpPr>
        <p:grpSpPr>
          <a:xfrm>
            <a:off x="7792400" y="2904915"/>
            <a:ext cx="348384" cy="307784"/>
            <a:chOff x="7792400" y="2904915"/>
            <a:chExt cx="348384" cy="307784"/>
          </a:xfrm>
        </p:grpSpPr>
        <p:sp>
          <p:nvSpPr>
            <p:cNvPr id="12109" name="Google Shape;12109;p95"/>
            <p:cNvSpPr/>
            <p:nvPr/>
          </p:nvSpPr>
          <p:spPr>
            <a:xfrm>
              <a:off x="7834295" y="3109311"/>
              <a:ext cx="60529" cy="60258"/>
            </a:xfrm>
            <a:custGeom>
              <a:rect b="b" l="l" r="r" t="t"/>
              <a:pathLst>
                <a:path extrusionOk="0" h="1847" w="1858">
                  <a:moveTo>
                    <a:pt x="0" y="1"/>
                  </a:moveTo>
                  <a:lnTo>
                    <a:pt x="0" y="953"/>
                  </a:lnTo>
                  <a:cubicBezTo>
                    <a:pt x="24" y="1549"/>
                    <a:pt x="471" y="1846"/>
                    <a:pt x="920" y="1846"/>
                  </a:cubicBezTo>
                  <a:cubicBezTo>
                    <a:pt x="1370" y="1846"/>
                    <a:pt x="1822" y="1549"/>
                    <a:pt x="1858" y="953"/>
                  </a:cubicBez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5"/>
            <p:cNvSpPr/>
            <p:nvPr/>
          </p:nvSpPr>
          <p:spPr>
            <a:xfrm>
              <a:off x="7818755" y="2904980"/>
              <a:ext cx="88513" cy="61400"/>
            </a:xfrm>
            <a:custGeom>
              <a:rect b="b" l="l" r="r" t="t"/>
              <a:pathLst>
                <a:path extrusionOk="0" h="1882" w="2717">
                  <a:moveTo>
                    <a:pt x="431" y="0"/>
                  </a:moveTo>
                  <a:cubicBezTo>
                    <a:pt x="0" y="0"/>
                    <a:pt x="7" y="625"/>
                    <a:pt x="412" y="625"/>
                  </a:cubicBezTo>
                  <a:cubicBezTo>
                    <a:pt x="433" y="625"/>
                    <a:pt x="455" y="623"/>
                    <a:pt x="477" y="620"/>
                  </a:cubicBezTo>
                  <a:lnTo>
                    <a:pt x="477" y="1882"/>
                  </a:lnTo>
                  <a:lnTo>
                    <a:pt x="2335" y="1882"/>
                  </a:lnTo>
                  <a:lnTo>
                    <a:pt x="2335" y="620"/>
                  </a:lnTo>
                  <a:cubicBezTo>
                    <a:pt x="2716" y="596"/>
                    <a:pt x="2716" y="24"/>
                    <a:pt x="2335" y="1"/>
                  </a:cubicBezTo>
                  <a:lnTo>
                    <a:pt x="454" y="1"/>
                  </a:lnTo>
                  <a:cubicBezTo>
                    <a:pt x="446" y="0"/>
                    <a:pt x="438" y="0"/>
                    <a:pt x="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95"/>
            <p:cNvSpPr/>
            <p:nvPr/>
          </p:nvSpPr>
          <p:spPr>
            <a:xfrm>
              <a:off x="7935936" y="3109311"/>
              <a:ext cx="60529" cy="62020"/>
            </a:xfrm>
            <a:custGeom>
              <a:rect b="b" l="l" r="r" t="t"/>
              <a:pathLst>
                <a:path extrusionOk="0" h="1901" w="1858">
                  <a:moveTo>
                    <a:pt x="0" y="1"/>
                  </a:moveTo>
                  <a:lnTo>
                    <a:pt x="0" y="953"/>
                  </a:lnTo>
                  <a:cubicBezTo>
                    <a:pt x="0" y="1584"/>
                    <a:pt x="465" y="1900"/>
                    <a:pt x="929" y="1900"/>
                  </a:cubicBezTo>
                  <a:cubicBezTo>
                    <a:pt x="1393" y="1900"/>
                    <a:pt x="1858" y="1584"/>
                    <a:pt x="1858" y="953"/>
                  </a:cubicBez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5"/>
            <p:cNvSpPr/>
            <p:nvPr/>
          </p:nvSpPr>
          <p:spPr>
            <a:xfrm>
              <a:off x="7921114" y="2904980"/>
              <a:ext cx="87764" cy="61400"/>
            </a:xfrm>
            <a:custGeom>
              <a:rect b="b" l="l" r="r" t="t"/>
              <a:pathLst>
                <a:path extrusionOk="0" h="1882" w="2694">
                  <a:moveTo>
                    <a:pt x="409" y="0"/>
                  </a:moveTo>
                  <a:cubicBezTo>
                    <a:pt x="1" y="0"/>
                    <a:pt x="8" y="625"/>
                    <a:pt x="393" y="625"/>
                  </a:cubicBezTo>
                  <a:cubicBezTo>
                    <a:pt x="413" y="625"/>
                    <a:pt x="434" y="623"/>
                    <a:pt x="455" y="620"/>
                  </a:cubicBezTo>
                  <a:lnTo>
                    <a:pt x="455" y="1882"/>
                  </a:lnTo>
                  <a:lnTo>
                    <a:pt x="2313" y="1882"/>
                  </a:lnTo>
                  <a:lnTo>
                    <a:pt x="2313" y="620"/>
                  </a:lnTo>
                  <a:cubicBezTo>
                    <a:pt x="2694" y="596"/>
                    <a:pt x="2694" y="24"/>
                    <a:pt x="2313" y="1"/>
                  </a:cubicBezTo>
                  <a:lnTo>
                    <a:pt x="431" y="1"/>
                  </a:lnTo>
                  <a:cubicBezTo>
                    <a:pt x="424" y="0"/>
                    <a:pt x="417" y="0"/>
                    <a:pt x="4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5"/>
            <p:cNvSpPr/>
            <p:nvPr/>
          </p:nvSpPr>
          <p:spPr>
            <a:xfrm>
              <a:off x="8038327" y="3107777"/>
              <a:ext cx="60562" cy="61792"/>
            </a:xfrm>
            <a:custGeom>
              <a:rect b="b" l="l" r="r" t="t"/>
              <a:pathLst>
                <a:path extrusionOk="0" h="1894" w="1859">
                  <a:moveTo>
                    <a:pt x="1" y="0"/>
                  </a:moveTo>
                  <a:lnTo>
                    <a:pt x="1" y="1000"/>
                  </a:lnTo>
                  <a:cubicBezTo>
                    <a:pt x="36" y="1596"/>
                    <a:pt x="483" y="1893"/>
                    <a:pt x="929" y="1893"/>
                  </a:cubicBezTo>
                  <a:cubicBezTo>
                    <a:pt x="1376" y="1893"/>
                    <a:pt x="1822" y="1596"/>
                    <a:pt x="1858" y="1000"/>
                  </a:cubicBezTo>
                  <a:lnTo>
                    <a:pt x="18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5"/>
            <p:cNvSpPr/>
            <p:nvPr/>
          </p:nvSpPr>
          <p:spPr>
            <a:xfrm>
              <a:off x="8023537" y="2904915"/>
              <a:ext cx="89621" cy="61465"/>
            </a:xfrm>
            <a:custGeom>
              <a:rect b="b" l="l" r="r" t="t"/>
              <a:pathLst>
                <a:path extrusionOk="0" h="1884" w="2751">
                  <a:moveTo>
                    <a:pt x="2355" y="0"/>
                  </a:moveTo>
                  <a:cubicBezTo>
                    <a:pt x="2341" y="0"/>
                    <a:pt x="2327" y="1"/>
                    <a:pt x="2312" y="3"/>
                  </a:cubicBezTo>
                  <a:lnTo>
                    <a:pt x="431" y="3"/>
                  </a:lnTo>
                  <a:cubicBezTo>
                    <a:pt x="423" y="2"/>
                    <a:pt x="416" y="2"/>
                    <a:pt x="409" y="2"/>
                  </a:cubicBezTo>
                  <a:cubicBezTo>
                    <a:pt x="0" y="2"/>
                    <a:pt x="8" y="627"/>
                    <a:pt x="393" y="627"/>
                  </a:cubicBezTo>
                  <a:cubicBezTo>
                    <a:pt x="413" y="627"/>
                    <a:pt x="433" y="625"/>
                    <a:pt x="455" y="622"/>
                  </a:cubicBezTo>
                  <a:lnTo>
                    <a:pt x="455" y="1884"/>
                  </a:lnTo>
                  <a:lnTo>
                    <a:pt x="2312" y="1884"/>
                  </a:lnTo>
                  <a:lnTo>
                    <a:pt x="2312" y="622"/>
                  </a:lnTo>
                  <a:cubicBezTo>
                    <a:pt x="2327" y="623"/>
                    <a:pt x="2341" y="624"/>
                    <a:pt x="2355" y="624"/>
                  </a:cubicBezTo>
                  <a:cubicBezTo>
                    <a:pt x="2751" y="624"/>
                    <a:pt x="2751" y="0"/>
                    <a:pt x="23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5"/>
            <p:cNvSpPr/>
            <p:nvPr/>
          </p:nvSpPr>
          <p:spPr>
            <a:xfrm>
              <a:off x="7792400" y="2986575"/>
              <a:ext cx="348384" cy="226124"/>
            </a:xfrm>
            <a:custGeom>
              <a:rect b="b" l="l" r="r" t="t"/>
              <a:pathLst>
                <a:path extrusionOk="0" h="6931" w="10694">
                  <a:moveTo>
                    <a:pt x="7550" y="2501"/>
                  </a:moveTo>
                  <a:lnTo>
                    <a:pt x="7550" y="3096"/>
                  </a:lnTo>
                  <a:lnTo>
                    <a:pt x="9431" y="3096"/>
                  </a:lnTo>
                  <a:lnTo>
                    <a:pt x="9431" y="2524"/>
                  </a:lnTo>
                  <a:lnTo>
                    <a:pt x="10074" y="2524"/>
                  </a:lnTo>
                  <a:lnTo>
                    <a:pt x="10050" y="5954"/>
                  </a:lnTo>
                  <a:cubicBezTo>
                    <a:pt x="10072" y="6130"/>
                    <a:pt x="9951" y="6266"/>
                    <a:pt x="9782" y="6266"/>
                  </a:cubicBezTo>
                  <a:cubicBezTo>
                    <a:pt x="9768" y="6266"/>
                    <a:pt x="9755" y="6265"/>
                    <a:pt x="9741" y="6263"/>
                  </a:cubicBezTo>
                  <a:lnTo>
                    <a:pt x="929" y="6263"/>
                  </a:lnTo>
                  <a:cubicBezTo>
                    <a:pt x="739" y="6263"/>
                    <a:pt x="620" y="6120"/>
                    <a:pt x="620" y="5954"/>
                  </a:cubicBezTo>
                  <a:lnTo>
                    <a:pt x="620" y="2501"/>
                  </a:lnTo>
                  <a:lnTo>
                    <a:pt x="1286" y="2501"/>
                  </a:lnTo>
                  <a:lnTo>
                    <a:pt x="1286" y="3144"/>
                  </a:lnTo>
                  <a:lnTo>
                    <a:pt x="3144" y="3144"/>
                  </a:lnTo>
                  <a:lnTo>
                    <a:pt x="3144" y="2501"/>
                  </a:lnTo>
                  <a:lnTo>
                    <a:pt x="4430" y="2501"/>
                  </a:lnTo>
                  <a:lnTo>
                    <a:pt x="4430" y="3144"/>
                  </a:lnTo>
                  <a:lnTo>
                    <a:pt x="6288" y="3144"/>
                  </a:lnTo>
                  <a:lnTo>
                    <a:pt x="6288" y="2501"/>
                  </a:lnTo>
                  <a:close/>
                  <a:moveTo>
                    <a:pt x="286" y="0"/>
                  </a:moveTo>
                  <a:cubicBezTo>
                    <a:pt x="120" y="24"/>
                    <a:pt x="0" y="143"/>
                    <a:pt x="0" y="334"/>
                  </a:cubicBezTo>
                  <a:lnTo>
                    <a:pt x="0" y="5978"/>
                  </a:lnTo>
                  <a:cubicBezTo>
                    <a:pt x="0" y="6501"/>
                    <a:pt x="405" y="6906"/>
                    <a:pt x="929" y="6930"/>
                  </a:cubicBezTo>
                  <a:lnTo>
                    <a:pt x="9764" y="6930"/>
                  </a:lnTo>
                  <a:cubicBezTo>
                    <a:pt x="10288" y="6906"/>
                    <a:pt x="10693" y="6501"/>
                    <a:pt x="10693" y="5978"/>
                  </a:cubicBezTo>
                  <a:lnTo>
                    <a:pt x="10693" y="334"/>
                  </a:lnTo>
                  <a:cubicBezTo>
                    <a:pt x="10693" y="143"/>
                    <a:pt x="10550" y="0"/>
                    <a:pt x="10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6" name="Google Shape;12116;p95"/>
          <p:cNvGrpSpPr/>
          <p:nvPr/>
        </p:nvGrpSpPr>
        <p:grpSpPr>
          <a:xfrm>
            <a:off x="7791618" y="3462835"/>
            <a:ext cx="349166" cy="309024"/>
            <a:chOff x="7791618" y="3462835"/>
            <a:chExt cx="349166" cy="309024"/>
          </a:xfrm>
        </p:grpSpPr>
        <p:sp>
          <p:nvSpPr>
            <p:cNvPr id="12117" name="Google Shape;12117;p95"/>
            <p:cNvSpPr/>
            <p:nvPr/>
          </p:nvSpPr>
          <p:spPr>
            <a:xfrm>
              <a:off x="7791618" y="3462835"/>
              <a:ext cx="144351" cy="143778"/>
            </a:xfrm>
            <a:custGeom>
              <a:rect b="b" l="l" r="r" t="t"/>
              <a:pathLst>
                <a:path extrusionOk="0" h="4407" w="4431">
                  <a:moveTo>
                    <a:pt x="2215" y="0"/>
                  </a:moveTo>
                  <a:cubicBezTo>
                    <a:pt x="1001" y="0"/>
                    <a:pt x="1" y="977"/>
                    <a:pt x="1" y="2191"/>
                  </a:cubicBezTo>
                  <a:lnTo>
                    <a:pt x="1" y="4406"/>
                  </a:lnTo>
                  <a:lnTo>
                    <a:pt x="4406" y="4406"/>
                  </a:lnTo>
                  <a:lnTo>
                    <a:pt x="4406" y="2215"/>
                  </a:lnTo>
                  <a:cubicBezTo>
                    <a:pt x="4430" y="1001"/>
                    <a:pt x="3454" y="0"/>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5"/>
            <p:cNvSpPr/>
            <p:nvPr/>
          </p:nvSpPr>
          <p:spPr>
            <a:xfrm>
              <a:off x="7791618" y="3626776"/>
              <a:ext cx="143569" cy="143778"/>
            </a:xfrm>
            <a:custGeom>
              <a:rect b="b" l="l" r="r" t="t"/>
              <a:pathLst>
                <a:path extrusionOk="0" h="4407" w="4407">
                  <a:moveTo>
                    <a:pt x="1" y="0"/>
                  </a:moveTo>
                  <a:lnTo>
                    <a:pt x="1" y="2191"/>
                  </a:lnTo>
                  <a:cubicBezTo>
                    <a:pt x="1" y="3406"/>
                    <a:pt x="977" y="4406"/>
                    <a:pt x="2192" y="4406"/>
                  </a:cubicBezTo>
                  <a:cubicBezTo>
                    <a:pt x="2206" y="4406"/>
                    <a:pt x="2220" y="4406"/>
                    <a:pt x="2234" y="4406"/>
                  </a:cubicBezTo>
                  <a:cubicBezTo>
                    <a:pt x="3429" y="4406"/>
                    <a:pt x="4406" y="3415"/>
                    <a:pt x="4406" y="2215"/>
                  </a:cubicBezTo>
                  <a:lnTo>
                    <a:pt x="4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5"/>
            <p:cNvSpPr/>
            <p:nvPr/>
          </p:nvSpPr>
          <p:spPr>
            <a:xfrm>
              <a:off x="7956884" y="3524007"/>
              <a:ext cx="183900" cy="113665"/>
            </a:xfrm>
            <a:custGeom>
              <a:rect b="b" l="l" r="r" t="t"/>
              <a:pathLst>
                <a:path extrusionOk="0" h="3484" w="5645">
                  <a:moveTo>
                    <a:pt x="1862" y="1"/>
                  </a:moveTo>
                  <a:cubicBezTo>
                    <a:pt x="1237" y="1"/>
                    <a:pt x="598" y="160"/>
                    <a:pt x="0" y="507"/>
                  </a:cubicBezTo>
                  <a:lnTo>
                    <a:pt x="0" y="3484"/>
                  </a:lnTo>
                  <a:lnTo>
                    <a:pt x="5644" y="3484"/>
                  </a:lnTo>
                  <a:cubicBezTo>
                    <a:pt x="5466" y="1415"/>
                    <a:pt x="3725" y="1"/>
                    <a:pt x="1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95"/>
            <p:cNvSpPr/>
            <p:nvPr/>
          </p:nvSpPr>
          <p:spPr>
            <a:xfrm>
              <a:off x="7942908" y="3657835"/>
              <a:ext cx="197876" cy="114024"/>
            </a:xfrm>
            <a:custGeom>
              <a:rect b="b" l="l" r="r" t="t"/>
              <a:pathLst>
                <a:path extrusionOk="0" h="3495" w="6074">
                  <a:moveTo>
                    <a:pt x="405" y="1"/>
                  </a:moveTo>
                  <a:lnTo>
                    <a:pt x="405" y="1287"/>
                  </a:lnTo>
                  <a:cubicBezTo>
                    <a:pt x="405" y="1787"/>
                    <a:pt x="262" y="2287"/>
                    <a:pt x="0" y="2716"/>
                  </a:cubicBezTo>
                  <a:cubicBezTo>
                    <a:pt x="705" y="3251"/>
                    <a:pt x="1503" y="3495"/>
                    <a:pt x="2284" y="3495"/>
                  </a:cubicBezTo>
                  <a:cubicBezTo>
                    <a:pt x="4144" y="3495"/>
                    <a:pt x="5905" y="2114"/>
                    <a:pt x="6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21" name="Google Shape;12121;p95"/>
          <p:cNvSpPr/>
          <p:nvPr/>
        </p:nvSpPr>
        <p:spPr>
          <a:xfrm>
            <a:off x="7058461" y="3442477"/>
            <a:ext cx="310007" cy="349022"/>
          </a:xfrm>
          <a:custGeom>
            <a:rect b="b" l="l" r="r" t="t"/>
            <a:pathLst>
              <a:path extrusionOk="0" h="10698" w="9516">
                <a:moveTo>
                  <a:pt x="9175" y="0"/>
                </a:moveTo>
                <a:cubicBezTo>
                  <a:pt x="9158" y="0"/>
                  <a:pt x="9140" y="2"/>
                  <a:pt x="9122" y="5"/>
                </a:cubicBezTo>
                <a:lnTo>
                  <a:pt x="334" y="5"/>
                </a:lnTo>
                <a:cubicBezTo>
                  <a:pt x="320" y="3"/>
                  <a:pt x="307" y="3"/>
                  <a:pt x="293" y="3"/>
                </a:cubicBezTo>
                <a:cubicBezTo>
                  <a:pt x="124" y="3"/>
                  <a:pt x="1" y="138"/>
                  <a:pt x="1" y="315"/>
                </a:cubicBezTo>
                <a:lnTo>
                  <a:pt x="1" y="8721"/>
                </a:lnTo>
                <a:cubicBezTo>
                  <a:pt x="1" y="9817"/>
                  <a:pt x="906" y="10698"/>
                  <a:pt x="2001" y="10698"/>
                </a:cubicBezTo>
                <a:lnTo>
                  <a:pt x="6169" y="10698"/>
                </a:lnTo>
                <a:cubicBezTo>
                  <a:pt x="7264" y="10698"/>
                  <a:pt x="8146" y="9817"/>
                  <a:pt x="8146" y="8721"/>
                </a:cubicBezTo>
                <a:lnTo>
                  <a:pt x="8146" y="8150"/>
                </a:lnTo>
                <a:lnTo>
                  <a:pt x="6359" y="8150"/>
                </a:lnTo>
                <a:cubicBezTo>
                  <a:pt x="5955" y="8150"/>
                  <a:pt x="5955" y="7531"/>
                  <a:pt x="6359" y="7531"/>
                </a:cubicBezTo>
                <a:lnTo>
                  <a:pt x="8146" y="7531"/>
                </a:lnTo>
                <a:lnTo>
                  <a:pt x="8146" y="6888"/>
                </a:lnTo>
                <a:lnTo>
                  <a:pt x="7026" y="6888"/>
                </a:lnTo>
                <a:cubicBezTo>
                  <a:pt x="6645" y="6864"/>
                  <a:pt x="6645" y="6292"/>
                  <a:pt x="7026" y="6268"/>
                </a:cubicBezTo>
                <a:lnTo>
                  <a:pt x="8169" y="6268"/>
                </a:lnTo>
                <a:lnTo>
                  <a:pt x="8169" y="5625"/>
                </a:lnTo>
                <a:lnTo>
                  <a:pt x="6383" y="5625"/>
                </a:lnTo>
                <a:cubicBezTo>
                  <a:pt x="5978" y="5625"/>
                  <a:pt x="5978" y="5006"/>
                  <a:pt x="6383" y="5006"/>
                </a:cubicBezTo>
                <a:lnTo>
                  <a:pt x="8169" y="5006"/>
                </a:lnTo>
                <a:lnTo>
                  <a:pt x="8169" y="4387"/>
                </a:lnTo>
                <a:lnTo>
                  <a:pt x="7026" y="4387"/>
                </a:lnTo>
                <a:cubicBezTo>
                  <a:pt x="6645" y="4339"/>
                  <a:pt x="6645" y="3792"/>
                  <a:pt x="7026" y="3744"/>
                </a:cubicBezTo>
                <a:lnTo>
                  <a:pt x="8169" y="3744"/>
                </a:lnTo>
                <a:lnTo>
                  <a:pt x="8169" y="3125"/>
                </a:lnTo>
                <a:lnTo>
                  <a:pt x="6383" y="3125"/>
                </a:lnTo>
                <a:cubicBezTo>
                  <a:pt x="5978" y="3125"/>
                  <a:pt x="5978" y="2506"/>
                  <a:pt x="6383" y="2506"/>
                </a:cubicBezTo>
                <a:lnTo>
                  <a:pt x="8169" y="2506"/>
                </a:lnTo>
                <a:lnTo>
                  <a:pt x="8169" y="2291"/>
                </a:lnTo>
                <a:lnTo>
                  <a:pt x="9360" y="481"/>
                </a:lnTo>
                <a:cubicBezTo>
                  <a:pt x="9515" y="282"/>
                  <a:pt x="9402" y="0"/>
                  <a:pt x="9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2" name="Google Shape;12122;p95"/>
          <p:cNvGrpSpPr/>
          <p:nvPr/>
        </p:nvGrpSpPr>
        <p:grpSpPr>
          <a:xfrm>
            <a:off x="6284225" y="3452689"/>
            <a:ext cx="370797" cy="327946"/>
            <a:chOff x="6284225" y="3452689"/>
            <a:chExt cx="370797" cy="327946"/>
          </a:xfrm>
        </p:grpSpPr>
        <p:sp>
          <p:nvSpPr>
            <p:cNvPr id="12123" name="Google Shape;12123;p95"/>
            <p:cNvSpPr/>
            <p:nvPr/>
          </p:nvSpPr>
          <p:spPr>
            <a:xfrm>
              <a:off x="6364137" y="3612584"/>
              <a:ext cx="62842" cy="81824"/>
            </a:xfrm>
            <a:custGeom>
              <a:rect b="b" l="l" r="r" t="t"/>
              <a:pathLst>
                <a:path extrusionOk="0" h="2508" w="1929">
                  <a:moveTo>
                    <a:pt x="976" y="1"/>
                  </a:moveTo>
                  <a:cubicBezTo>
                    <a:pt x="911" y="1"/>
                    <a:pt x="845" y="18"/>
                    <a:pt x="786" y="54"/>
                  </a:cubicBezTo>
                  <a:cubicBezTo>
                    <a:pt x="333" y="411"/>
                    <a:pt x="71" y="935"/>
                    <a:pt x="24" y="1483"/>
                  </a:cubicBezTo>
                  <a:cubicBezTo>
                    <a:pt x="0" y="2031"/>
                    <a:pt x="429" y="2483"/>
                    <a:pt x="976" y="2507"/>
                  </a:cubicBezTo>
                  <a:cubicBezTo>
                    <a:pt x="1524" y="2483"/>
                    <a:pt x="1929" y="2031"/>
                    <a:pt x="1929" y="1483"/>
                  </a:cubicBezTo>
                  <a:cubicBezTo>
                    <a:pt x="1881" y="935"/>
                    <a:pt x="1596" y="411"/>
                    <a:pt x="1167" y="54"/>
                  </a:cubicBezTo>
                  <a:cubicBezTo>
                    <a:pt x="1107" y="18"/>
                    <a:pt x="1042" y="1"/>
                    <a:pt x="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5"/>
            <p:cNvSpPr/>
            <p:nvPr/>
          </p:nvSpPr>
          <p:spPr>
            <a:xfrm>
              <a:off x="6284225" y="3699660"/>
              <a:ext cx="223449" cy="80975"/>
            </a:xfrm>
            <a:custGeom>
              <a:rect b="b" l="l" r="r" t="t"/>
              <a:pathLst>
                <a:path extrusionOk="0" h="2482" w="6859">
                  <a:moveTo>
                    <a:pt x="2213" y="0"/>
                  </a:moveTo>
                  <a:cubicBezTo>
                    <a:pt x="2198" y="0"/>
                    <a:pt x="2183" y="2"/>
                    <a:pt x="2167" y="5"/>
                  </a:cubicBezTo>
                  <a:lnTo>
                    <a:pt x="286" y="5"/>
                  </a:lnTo>
                  <a:cubicBezTo>
                    <a:pt x="119" y="5"/>
                    <a:pt x="0" y="124"/>
                    <a:pt x="0" y="291"/>
                  </a:cubicBezTo>
                  <a:lnTo>
                    <a:pt x="0" y="2172"/>
                  </a:lnTo>
                  <a:cubicBezTo>
                    <a:pt x="0" y="2339"/>
                    <a:pt x="119" y="2481"/>
                    <a:pt x="286" y="2481"/>
                  </a:cubicBezTo>
                  <a:lnTo>
                    <a:pt x="6549" y="2481"/>
                  </a:lnTo>
                  <a:cubicBezTo>
                    <a:pt x="6716" y="2481"/>
                    <a:pt x="6859" y="2339"/>
                    <a:pt x="6859" y="2172"/>
                  </a:cubicBezTo>
                  <a:lnTo>
                    <a:pt x="6859" y="291"/>
                  </a:lnTo>
                  <a:cubicBezTo>
                    <a:pt x="6859" y="136"/>
                    <a:pt x="6736" y="2"/>
                    <a:pt x="6586" y="2"/>
                  </a:cubicBezTo>
                  <a:cubicBezTo>
                    <a:pt x="6574" y="2"/>
                    <a:pt x="6561" y="3"/>
                    <a:pt x="6549" y="5"/>
                  </a:cubicBezTo>
                  <a:lnTo>
                    <a:pt x="4668" y="5"/>
                  </a:lnTo>
                  <a:cubicBezTo>
                    <a:pt x="4652" y="2"/>
                    <a:pt x="4637" y="0"/>
                    <a:pt x="4623" y="0"/>
                  </a:cubicBezTo>
                  <a:cubicBezTo>
                    <a:pt x="4524" y="0"/>
                    <a:pt x="4444" y="68"/>
                    <a:pt x="4382" y="171"/>
                  </a:cubicBezTo>
                  <a:cubicBezTo>
                    <a:pt x="4132" y="469"/>
                    <a:pt x="3775" y="618"/>
                    <a:pt x="3417" y="618"/>
                  </a:cubicBezTo>
                  <a:cubicBezTo>
                    <a:pt x="3060" y="618"/>
                    <a:pt x="2703" y="469"/>
                    <a:pt x="2453" y="171"/>
                  </a:cubicBezTo>
                  <a:cubicBezTo>
                    <a:pt x="2412" y="68"/>
                    <a:pt x="2316" y="0"/>
                    <a:pt x="2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5"/>
            <p:cNvSpPr/>
            <p:nvPr/>
          </p:nvSpPr>
          <p:spPr>
            <a:xfrm>
              <a:off x="6382739" y="3473960"/>
              <a:ext cx="183900" cy="103128"/>
            </a:xfrm>
            <a:custGeom>
              <a:rect b="b" l="l" r="r" t="t"/>
              <a:pathLst>
                <a:path extrusionOk="0" h="3161" w="5645">
                  <a:moveTo>
                    <a:pt x="2416" y="1"/>
                  </a:moveTo>
                  <a:cubicBezTo>
                    <a:pt x="2338" y="1"/>
                    <a:pt x="2258" y="34"/>
                    <a:pt x="2191" y="112"/>
                  </a:cubicBezTo>
                  <a:lnTo>
                    <a:pt x="96" y="2446"/>
                  </a:lnTo>
                  <a:cubicBezTo>
                    <a:pt x="1" y="2589"/>
                    <a:pt x="24" y="2755"/>
                    <a:pt x="143" y="2874"/>
                  </a:cubicBezTo>
                  <a:cubicBezTo>
                    <a:pt x="197" y="2928"/>
                    <a:pt x="270" y="2953"/>
                    <a:pt x="345" y="2953"/>
                  </a:cubicBezTo>
                  <a:cubicBezTo>
                    <a:pt x="436" y="2953"/>
                    <a:pt x="530" y="2916"/>
                    <a:pt x="596" y="2850"/>
                  </a:cubicBezTo>
                  <a:lnTo>
                    <a:pt x="906" y="3160"/>
                  </a:lnTo>
                  <a:lnTo>
                    <a:pt x="5645" y="3160"/>
                  </a:lnTo>
                  <a:lnTo>
                    <a:pt x="2668" y="517"/>
                  </a:lnTo>
                  <a:cubicBezTo>
                    <a:pt x="2863" y="285"/>
                    <a:pt x="2647"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5"/>
            <p:cNvSpPr/>
            <p:nvPr/>
          </p:nvSpPr>
          <p:spPr>
            <a:xfrm>
              <a:off x="6435482" y="3596467"/>
              <a:ext cx="219540" cy="113143"/>
            </a:xfrm>
            <a:custGeom>
              <a:rect b="b" l="l" r="r" t="t"/>
              <a:pathLst>
                <a:path extrusionOk="0" h="3468" w="6739">
                  <a:moveTo>
                    <a:pt x="3167" y="588"/>
                  </a:moveTo>
                  <a:cubicBezTo>
                    <a:pt x="3330" y="588"/>
                    <a:pt x="3478" y="715"/>
                    <a:pt x="3478" y="905"/>
                  </a:cubicBezTo>
                  <a:cubicBezTo>
                    <a:pt x="3478" y="1072"/>
                    <a:pt x="3359" y="1191"/>
                    <a:pt x="3192" y="1215"/>
                  </a:cubicBezTo>
                  <a:cubicBezTo>
                    <a:pt x="3183" y="1216"/>
                    <a:pt x="3174" y="1216"/>
                    <a:pt x="3165" y="1216"/>
                  </a:cubicBezTo>
                  <a:cubicBezTo>
                    <a:pt x="2896" y="1216"/>
                    <a:pt x="2746" y="875"/>
                    <a:pt x="2930" y="691"/>
                  </a:cubicBezTo>
                  <a:cubicBezTo>
                    <a:pt x="3002" y="620"/>
                    <a:pt x="3086" y="588"/>
                    <a:pt x="3167" y="588"/>
                  </a:cubicBezTo>
                  <a:close/>
                  <a:moveTo>
                    <a:pt x="1" y="0"/>
                  </a:moveTo>
                  <a:lnTo>
                    <a:pt x="3430" y="3049"/>
                  </a:lnTo>
                  <a:cubicBezTo>
                    <a:pt x="3761" y="3343"/>
                    <a:pt x="4116" y="3468"/>
                    <a:pt x="4455" y="3468"/>
                  </a:cubicBezTo>
                  <a:cubicBezTo>
                    <a:pt x="5706" y="3468"/>
                    <a:pt x="6738" y="1777"/>
                    <a:pt x="5502" y="691"/>
                  </a:cubicBezTo>
                  <a:lnTo>
                    <a:pt x="47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5"/>
            <p:cNvSpPr/>
            <p:nvPr/>
          </p:nvSpPr>
          <p:spPr>
            <a:xfrm>
              <a:off x="6367232" y="3494612"/>
              <a:ext cx="22511" cy="19477"/>
            </a:xfrm>
            <a:custGeom>
              <a:rect b="b" l="l" r="r" t="t"/>
              <a:pathLst>
                <a:path extrusionOk="0" h="597" w="691">
                  <a:moveTo>
                    <a:pt x="422" y="0"/>
                  </a:moveTo>
                  <a:cubicBezTo>
                    <a:pt x="409" y="0"/>
                    <a:pt x="395" y="1"/>
                    <a:pt x="381" y="3"/>
                  </a:cubicBezTo>
                  <a:cubicBezTo>
                    <a:pt x="119" y="3"/>
                    <a:pt x="0" y="312"/>
                    <a:pt x="167" y="503"/>
                  </a:cubicBezTo>
                  <a:cubicBezTo>
                    <a:pt x="231" y="567"/>
                    <a:pt x="310" y="596"/>
                    <a:pt x="386" y="596"/>
                  </a:cubicBezTo>
                  <a:cubicBezTo>
                    <a:pt x="534" y="596"/>
                    <a:pt x="675" y="486"/>
                    <a:pt x="691" y="312"/>
                  </a:cubicBezTo>
                  <a:cubicBezTo>
                    <a:pt x="691" y="136"/>
                    <a:pt x="589" y="0"/>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5"/>
            <p:cNvSpPr/>
            <p:nvPr/>
          </p:nvSpPr>
          <p:spPr>
            <a:xfrm>
              <a:off x="6375181" y="3452689"/>
              <a:ext cx="24661" cy="20521"/>
            </a:xfrm>
            <a:custGeom>
              <a:rect b="b" l="l" r="r" t="t"/>
              <a:pathLst>
                <a:path extrusionOk="0" h="629" w="757">
                  <a:moveTo>
                    <a:pt x="420" y="1"/>
                  </a:moveTo>
                  <a:cubicBezTo>
                    <a:pt x="151" y="1"/>
                    <a:pt x="1" y="341"/>
                    <a:pt x="185" y="526"/>
                  </a:cubicBezTo>
                  <a:cubicBezTo>
                    <a:pt x="256" y="597"/>
                    <a:pt x="341" y="629"/>
                    <a:pt x="422" y="629"/>
                  </a:cubicBezTo>
                  <a:cubicBezTo>
                    <a:pt x="584" y="629"/>
                    <a:pt x="733" y="502"/>
                    <a:pt x="733" y="311"/>
                  </a:cubicBezTo>
                  <a:cubicBezTo>
                    <a:pt x="756" y="145"/>
                    <a:pt x="614" y="2"/>
                    <a:pt x="447" y="2"/>
                  </a:cubicBezTo>
                  <a:cubicBezTo>
                    <a:pt x="438" y="1"/>
                    <a:pt x="429" y="1"/>
                    <a:pt x="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95"/>
          <p:cNvGrpSpPr/>
          <p:nvPr/>
        </p:nvGrpSpPr>
        <p:grpSpPr>
          <a:xfrm>
            <a:off x="5528557" y="3442640"/>
            <a:ext cx="351479" cy="348924"/>
            <a:chOff x="5528557" y="3442640"/>
            <a:chExt cx="351479" cy="348924"/>
          </a:xfrm>
        </p:grpSpPr>
        <p:sp>
          <p:nvSpPr>
            <p:cNvPr id="12130" name="Google Shape;12130;p95"/>
            <p:cNvSpPr/>
            <p:nvPr/>
          </p:nvSpPr>
          <p:spPr>
            <a:xfrm>
              <a:off x="5734153" y="3448839"/>
              <a:ext cx="55903" cy="55201"/>
            </a:xfrm>
            <a:custGeom>
              <a:rect b="b" l="l" r="r" t="t"/>
              <a:pathLst>
                <a:path extrusionOk="0" h="1692" w="1716">
                  <a:moveTo>
                    <a:pt x="1" y="1"/>
                  </a:moveTo>
                  <a:lnTo>
                    <a:pt x="1" y="1692"/>
                  </a:lnTo>
                  <a:lnTo>
                    <a:pt x="1715" y="1692"/>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5"/>
            <p:cNvSpPr/>
            <p:nvPr/>
          </p:nvSpPr>
          <p:spPr>
            <a:xfrm>
              <a:off x="5528557" y="3442640"/>
              <a:ext cx="267689" cy="329447"/>
            </a:xfrm>
            <a:custGeom>
              <a:rect b="b" l="l" r="r" t="t"/>
              <a:pathLst>
                <a:path extrusionOk="0" h="10098" w="8217">
                  <a:moveTo>
                    <a:pt x="5978" y="3168"/>
                  </a:moveTo>
                  <a:cubicBezTo>
                    <a:pt x="6121" y="3168"/>
                    <a:pt x="6264" y="3287"/>
                    <a:pt x="6288" y="3429"/>
                  </a:cubicBezTo>
                  <a:cubicBezTo>
                    <a:pt x="6288" y="3620"/>
                    <a:pt x="6169" y="3763"/>
                    <a:pt x="6002" y="3763"/>
                  </a:cubicBezTo>
                  <a:lnTo>
                    <a:pt x="6002" y="3787"/>
                  </a:lnTo>
                  <a:lnTo>
                    <a:pt x="4740" y="3787"/>
                  </a:lnTo>
                  <a:cubicBezTo>
                    <a:pt x="4573" y="3787"/>
                    <a:pt x="4454" y="3668"/>
                    <a:pt x="4430" y="3501"/>
                  </a:cubicBezTo>
                  <a:cubicBezTo>
                    <a:pt x="4383" y="3334"/>
                    <a:pt x="4526" y="3168"/>
                    <a:pt x="4716" y="3168"/>
                  </a:cubicBezTo>
                  <a:close/>
                  <a:moveTo>
                    <a:pt x="3477" y="2978"/>
                  </a:moveTo>
                  <a:cubicBezTo>
                    <a:pt x="3718" y="2978"/>
                    <a:pt x="3930" y="3287"/>
                    <a:pt x="3692" y="3525"/>
                  </a:cubicBezTo>
                  <a:lnTo>
                    <a:pt x="2906" y="4311"/>
                  </a:lnTo>
                  <a:cubicBezTo>
                    <a:pt x="2847" y="4370"/>
                    <a:pt x="2763" y="4400"/>
                    <a:pt x="2680" y="4400"/>
                  </a:cubicBezTo>
                  <a:cubicBezTo>
                    <a:pt x="2597" y="4400"/>
                    <a:pt x="2513" y="4370"/>
                    <a:pt x="2454" y="4311"/>
                  </a:cubicBezTo>
                  <a:lnTo>
                    <a:pt x="2001" y="3834"/>
                  </a:lnTo>
                  <a:cubicBezTo>
                    <a:pt x="1882" y="3715"/>
                    <a:pt x="1882" y="3501"/>
                    <a:pt x="2001" y="3382"/>
                  </a:cubicBezTo>
                  <a:lnTo>
                    <a:pt x="2001" y="3406"/>
                  </a:lnTo>
                  <a:cubicBezTo>
                    <a:pt x="2061" y="3346"/>
                    <a:pt x="2138" y="3316"/>
                    <a:pt x="2219" y="3316"/>
                  </a:cubicBezTo>
                  <a:cubicBezTo>
                    <a:pt x="2299" y="3316"/>
                    <a:pt x="2382" y="3346"/>
                    <a:pt x="2454" y="3406"/>
                  </a:cubicBezTo>
                  <a:lnTo>
                    <a:pt x="2692" y="3644"/>
                  </a:lnTo>
                  <a:lnTo>
                    <a:pt x="3263" y="3072"/>
                  </a:lnTo>
                  <a:cubicBezTo>
                    <a:pt x="3329" y="3006"/>
                    <a:pt x="3404" y="2978"/>
                    <a:pt x="3477" y="2978"/>
                  </a:cubicBezTo>
                  <a:close/>
                  <a:moveTo>
                    <a:pt x="5335" y="5049"/>
                  </a:moveTo>
                  <a:cubicBezTo>
                    <a:pt x="5502" y="5049"/>
                    <a:pt x="5645" y="5168"/>
                    <a:pt x="5669" y="5335"/>
                  </a:cubicBezTo>
                  <a:cubicBezTo>
                    <a:pt x="5669" y="5501"/>
                    <a:pt x="5526" y="5644"/>
                    <a:pt x="5359" y="5644"/>
                  </a:cubicBezTo>
                  <a:lnTo>
                    <a:pt x="5359" y="5668"/>
                  </a:lnTo>
                  <a:lnTo>
                    <a:pt x="4740" y="5668"/>
                  </a:lnTo>
                  <a:cubicBezTo>
                    <a:pt x="4573" y="5668"/>
                    <a:pt x="4454" y="5549"/>
                    <a:pt x="4430" y="5382"/>
                  </a:cubicBezTo>
                  <a:cubicBezTo>
                    <a:pt x="4383" y="5216"/>
                    <a:pt x="4526" y="5049"/>
                    <a:pt x="4716" y="5049"/>
                  </a:cubicBezTo>
                  <a:close/>
                  <a:moveTo>
                    <a:pt x="3470" y="4839"/>
                  </a:moveTo>
                  <a:cubicBezTo>
                    <a:pt x="3714" y="4839"/>
                    <a:pt x="3932" y="5161"/>
                    <a:pt x="3692" y="5382"/>
                  </a:cubicBezTo>
                  <a:lnTo>
                    <a:pt x="2906" y="6168"/>
                  </a:lnTo>
                  <a:cubicBezTo>
                    <a:pt x="2847" y="6228"/>
                    <a:pt x="2769" y="6257"/>
                    <a:pt x="2689" y="6257"/>
                  </a:cubicBezTo>
                  <a:cubicBezTo>
                    <a:pt x="2608" y="6257"/>
                    <a:pt x="2525" y="6228"/>
                    <a:pt x="2454" y="6168"/>
                  </a:cubicBezTo>
                  <a:lnTo>
                    <a:pt x="2001" y="5716"/>
                  </a:lnTo>
                  <a:cubicBezTo>
                    <a:pt x="1858" y="5597"/>
                    <a:pt x="1858" y="5382"/>
                    <a:pt x="2001" y="5239"/>
                  </a:cubicBezTo>
                  <a:lnTo>
                    <a:pt x="2001" y="5263"/>
                  </a:lnTo>
                  <a:cubicBezTo>
                    <a:pt x="2061" y="5204"/>
                    <a:pt x="2138" y="5174"/>
                    <a:pt x="2219" y="5174"/>
                  </a:cubicBezTo>
                  <a:cubicBezTo>
                    <a:pt x="2299" y="5174"/>
                    <a:pt x="2382" y="5204"/>
                    <a:pt x="2454" y="5263"/>
                  </a:cubicBezTo>
                  <a:lnTo>
                    <a:pt x="2692" y="5501"/>
                  </a:lnTo>
                  <a:lnTo>
                    <a:pt x="3263" y="4930"/>
                  </a:lnTo>
                  <a:cubicBezTo>
                    <a:pt x="3328" y="4866"/>
                    <a:pt x="3400" y="4839"/>
                    <a:pt x="3470" y="4839"/>
                  </a:cubicBezTo>
                  <a:close/>
                  <a:moveTo>
                    <a:pt x="4697" y="6952"/>
                  </a:moveTo>
                  <a:cubicBezTo>
                    <a:pt x="4711" y="6952"/>
                    <a:pt x="4725" y="6952"/>
                    <a:pt x="4740" y="6954"/>
                  </a:cubicBezTo>
                  <a:lnTo>
                    <a:pt x="5359" y="6954"/>
                  </a:lnTo>
                  <a:cubicBezTo>
                    <a:pt x="5526" y="6954"/>
                    <a:pt x="5669" y="7073"/>
                    <a:pt x="5692" y="7216"/>
                  </a:cubicBezTo>
                  <a:cubicBezTo>
                    <a:pt x="5692" y="7406"/>
                    <a:pt x="5550" y="7549"/>
                    <a:pt x="5359" y="7549"/>
                  </a:cubicBezTo>
                  <a:lnTo>
                    <a:pt x="5359" y="7573"/>
                  </a:lnTo>
                  <a:lnTo>
                    <a:pt x="4740" y="7573"/>
                  </a:lnTo>
                  <a:cubicBezTo>
                    <a:pt x="4725" y="7575"/>
                    <a:pt x="4711" y="7575"/>
                    <a:pt x="4697" y="7575"/>
                  </a:cubicBezTo>
                  <a:cubicBezTo>
                    <a:pt x="4302" y="7575"/>
                    <a:pt x="4302" y="6952"/>
                    <a:pt x="4697" y="6952"/>
                  </a:cubicBezTo>
                  <a:close/>
                  <a:moveTo>
                    <a:pt x="3502" y="6728"/>
                  </a:moveTo>
                  <a:cubicBezTo>
                    <a:pt x="3579" y="6728"/>
                    <a:pt x="3656" y="6763"/>
                    <a:pt x="3716" y="6835"/>
                  </a:cubicBezTo>
                  <a:cubicBezTo>
                    <a:pt x="3835" y="6954"/>
                    <a:pt x="3835" y="7168"/>
                    <a:pt x="3716" y="7287"/>
                  </a:cubicBezTo>
                  <a:lnTo>
                    <a:pt x="2906" y="8073"/>
                  </a:lnTo>
                  <a:cubicBezTo>
                    <a:pt x="2847" y="8133"/>
                    <a:pt x="2769" y="8163"/>
                    <a:pt x="2689" y="8163"/>
                  </a:cubicBezTo>
                  <a:cubicBezTo>
                    <a:pt x="2608" y="8163"/>
                    <a:pt x="2525" y="8133"/>
                    <a:pt x="2454" y="8073"/>
                  </a:cubicBezTo>
                  <a:lnTo>
                    <a:pt x="2001" y="7621"/>
                  </a:lnTo>
                  <a:cubicBezTo>
                    <a:pt x="1882" y="7478"/>
                    <a:pt x="1882" y="7287"/>
                    <a:pt x="2001" y="7168"/>
                  </a:cubicBezTo>
                  <a:cubicBezTo>
                    <a:pt x="2061" y="7097"/>
                    <a:pt x="2144" y="7061"/>
                    <a:pt x="2227" y="7061"/>
                  </a:cubicBezTo>
                  <a:cubicBezTo>
                    <a:pt x="2311" y="7061"/>
                    <a:pt x="2394" y="7097"/>
                    <a:pt x="2454" y="7168"/>
                  </a:cubicBezTo>
                  <a:lnTo>
                    <a:pt x="2692" y="7406"/>
                  </a:lnTo>
                  <a:lnTo>
                    <a:pt x="3287" y="6835"/>
                  </a:lnTo>
                  <a:cubicBezTo>
                    <a:pt x="3347" y="6763"/>
                    <a:pt x="3424" y="6728"/>
                    <a:pt x="3502" y="6728"/>
                  </a:cubicBezTo>
                  <a:close/>
                  <a:moveTo>
                    <a:pt x="953" y="0"/>
                  </a:moveTo>
                  <a:cubicBezTo>
                    <a:pt x="429" y="0"/>
                    <a:pt x="1" y="429"/>
                    <a:pt x="1" y="953"/>
                  </a:cubicBezTo>
                  <a:lnTo>
                    <a:pt x="1" y="9097"/>
                  </a:lnTo>
                  <a:cubicBezTo>
                    <a:pt x="1" y="9621"/>
                    <a:pt x="429" y="10050"/>
                    <a:pt x="953" y="10050"/>
                  </a:cubicBezTo>
                  <a:lnTo>
                    <a:pt x="4478" y="10050"/>
                  </a:lnTo>
                  <a:cubicBezTo>
                    <a:pt x="4526" y="9931"/>
                    <a:pt x="4430" y="10097"/>
                    <a:pt x="6002" y="7549"/>
                  </a:cubicBezTo>
                  <a:lnTo>
                    <a:pt x="6002" y="6049"/>
                  </a:lnTo>
                  <a:cubicBezTo>
                    <a:pt x="5383" y="5478"/>
                    <a:pt x="5788" y="4406"/>
                    <a:pt x="6645" y="4406"/>
                  </a:cubicBezTo>
                  <a:lnTo>
                    <a:pt x="8217" y="4406"/>
                  </a:lnTo>
                  <a:lnTo>
                    <a:pt x="8217" y="2525"/>
                  </a:lnTo>
                  <a:lnTo>
                    <a:pt x="6002" y="2525"/>
                  </a:lnTo>
                  <a:cubicBezTo>
                    <a:pt x="5812" y="2525"/>
                    <a:pt x="5692" y="2382"/>
                    <a:pt x="5692" y="2191"/>
                  </a:cubicBezTo>
                  <a:lnTo>
                    <a:pt x="56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95"/>
            <p:cNvSpPr/>
            <p:nvPr/>
          </p:nvSpPr>
          <p:spPr>
            <a:xfrm>
              <a:off x="5734935" y="3606581"/>
              <a:ext cx="101674" cy="102573"/>
            </a:xfrm>
            <a:custGeom>
              <a:rect b="b" l="l" r="r" t="t"/>
              <a:pathLst>
                <a:path extrusionOk="0" h="3144" w="3121">
                  <a:moveTo>
                    <a:pt x="334" y="0"/>
                  </a:moveTo>
                  <a:cubicBezTo>
                    <a:pt x="143" y="0"/>
                    <a:pt x="0" y="143"/>
                    <a:pt x="0" y="310"/>
                  </a:cubicBezTo>
                  <a:cubicBezTo>
                    <a:pt x="0" y="476"/>
                    <a:pt x="143" y="619"/>
                    <a:pt x="310" y="619"/>
                  </a:cubicBezTo>
                  <a:lnTo>
                    <a:pt x="310" y="2667"/>
                  </a:lnTo>
                  <a:lnTo>
                    <a:pt x="24" y="3144"/>
                  </a:lnTo>
                  <a:lnTo>
                    <a:pt x="3073" y="3144"/>
                  </a:lnTo>
                  <a:lnTo>
                    <a:pt x="2787" y="2691"/>
                  </a:lnTo>
                  <a:lnTo>
                    <a:pt x="2787" y="643"/>
                  </a:lnTo>
                  <a:cubicBezTo>
                    <a:pt x="2977" y="643"/>
                    <a:pt x="3120" y="476"/>
                    <a:pt x="3096" y="310"/>
                  </a:cubicBezTo>
                  <a:cubicBezTo>
                    <a:pt x="3096" y="143"/>
                    <a:pt x="2953" y="0"/>
                    <a:pt x="2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5"/>
            <p:cNvSpPr/>
            <p:nvPr/>
          </p:nvSpPr>
          <p:spPr>
            <a:xfrm>
              <a:off x="5690141" y="3730099"/>
              <a:ext cx="189894" cy="61465"/>
            </a:xfrm>
            <a:custGeom>
              <a:rect b="b" l="l" r="r" t="t"/>
              <a:pathLst>
                <a:path extrusionOk="0" h="1884" w="5829">
                  <a:moveTo>
                    <a:pt x="1018" y="1"/>
                  </a:moveTo>
                  <a:lnTo>
                    <a:pt x="161" y="1406"/>
                  </a:lnTo>
                  <a:cubicBezTo>
                    <a:pt x="0" y="1589"/>
                    <a:pt x="149" y="1883"/>
                    <a:pt x="394" y="1883"/>
                  </a:cubicBezTo>
                  <a:cubicBezTo>
                    <a:pt x="404" y="1883"/>
                    <a:pt x="413" y="1883"/>
                    <a:pt x="423" y="1882"/>
                  </a:cubicBezTo>
                  <a:lnTo>
                    <a:pt x="5424" y="1882"/>
                  </a:lnTo>
                  <a:cubicBezTo>
                    <a:pt x="5662" y="1882"/>
                    <a:pt x="5829" y="1596"/>
                    <a:pt x="5686" y="1406"/>
                  </a:cubicBezTo>
                  <a:lnTo>
                    <a:pt x="482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4" name="Google Shape;12134;p95"/>
          <p:cNvGrpSpPr/>
          <p:nvPr/>
        </p:nvGrpSpPr>
        <p:grpSpPr>
          <a:xfrm>
            <a:off x="4800091" y="3442314"/>
            <a:ext cx="301602" cy="349185"/>
            <a:chOff x="4800091" y="3442314"/>
            <a:chExt cx="301602" cy="349185"/>
          </a:xfrm>
        </p:grpSpPr>
        <p:sp>
          <p:nvSpPr>
            <p:cNvPr id="12135" name="Google Shape;12135;p95"/>
            <p:cNvSpPr/>
            <p:nvPr/>
          </p:nvSpPr>
          <p:spPr>
            <a:xfrm>
              <a:off x="5035920" y="3504008"/>
              <a:ext cx="63656" cy="21011"/>
            </a:xfrm>
            <a:custGeom>
              <a:rect b="b" l="l" r="r" t="t"/>
              <a:pathLst>
                <a:path extrusionOk="0" h="644" w="1954">
                  <a:moveTo>
                    <a:pt x="1" y="1"/>
                  </a:moveTo>
                  <a:lnTo>
                    <a:pt x="1" y="644"/>
                  </a:lnTo>
                  <a:lnTo>
                    <a:pt x="1572" y="644"/>
                  </a:lnTo>
                  <a:cubicBezTo>
                    <a:pt x="1953" y="596"/>
                    <a:pt x="1953" y="48"/>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5"/>
            <p:cNvSpPr/>
            <p:nvPr/>
          </p:nvSpPr>
          <p:spPr>
            <a:xfrm>
              <a:off x="4913331" y="3626776"/>
              <a:ext cx="142787" cy="82378"/>
            </a:xfrm>
            <a:custGeom>
              <a:rect b="b" l="l" r="r" t="t"/>
              <a:pathLst>
                <a:path extrusionOk="0" h="2525" w="4383">
                  <a:moveTo>
                    <a:pt x="1" y="0"/>
                  </a:moveTo>
                  <a:lnTo>
                    <a:pt x="1" y="2525"/>
                  </a:lnTo>
                  <a:lnTo>
                    <a:pt x="4383" y="2525"/>
                  </a:lnTo>
                  <a:lnTo>
                    <a:pt x="4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5"/>
            <p:cNvSpPr/>
            <p:nvPr/>
          </p:nvSpPr>
          <p:spPr>
            <a:xfrm>
              <a:off x="4836546" y="3442314"/>
              <a:ext cx="265148" cy="164300"/>
            </a:xfrm>
            <a:custGeom>
              <a:rect b="b" l="l" r="r" t="t"/>
              <a:pathLst>
                <a:path extrusionOk="0" h="5036" w="8139">
                  <a:moveTo>
                    <a:pt x="7703" y="0"/>
                  </a:moveTo>
                  <a:cubicBezTo>
                    <a:pt x="7677" y="0"/>
                    <a:pt x="7650" y="3"/>
                    <a:pt x="7621" y="10"/>
                  </a:cubicBezTo>
                  <a:lnTo>
                    <a:pt x="3858" y="772"/>
                  </a:lnTo>
                  <a:cubicBezTo>
                    <a:pt x="3715" y="820"/>
                    <a:pt x="3620" y="939"/>
                    <a:pt x="3620" y="1082"/>
                  </a:cubicBezTo>
                  <a:lnTo>
                    <a:pt x="3620" y="1892"/>
                  </a:lnTo>
                  <a:lnTo>
                    <a:pt x="2668" y="1892"/>
                  </a:lnTo>
                  <a:cubicBezTo>
                    <a:pt x="1477" y="1892"/>
                    <a:pt x="405" y="2654"/>
                    <a:pt x="0" y="3773"/>
                  </a:cubicBezTo>
                  <a:lnTo>
                    <a:pt x="691" y="3773"/>
                  </a:lnTo>
                  <a:cubicBezTo>
                    <a:pt x="1048" y="3011"/>
                    <a:pt x="1810" y="2511"/>
                    <a:pt x="2668" y="2511"/>
                  </a:cubicBezTo>
                  <a:lnTo>
                    <a:pt x="3620" y="2511"/>
                  </a:lnTo>
                  <a:lnTo>
                    <a:pt x="3620" y="3154"/>
                  </a:lnTo>
                  <a:lnTo>
                    <a:pt x="3501" y="3154"/>
                  </a:lnTo>
                  <a:cubicBezTo>
                    <a:pt x="2858" y="3154"/>
                    <a:pt x="2358" y="3654"/>
                    <a:pt x="2358" y="4297"/>
                  </a:cubicBezTo>
                  <a:lnTo>
                    <a:pt x="2358" y="5035"/>
                  </a:lnTo>
                  <a:lnTo>
                    <a:pt x="6740" y="5035"/>
                  </a:lnTo>
                  <a:lnTo>
                    <a:pt x="6740" y="4321"/>
                  </a:lnTo>
                  <a:cubicBezTo>
                    <a:pt x="6740" y="3678"/>
                    <a:pt x="6240" y="3154"/>
                    <a:pt x="5597" y="3154"/>
                  </a:cubicBezTo>
                  <a:lnTo>
                    <a:pt x="5501" y="3154"/>
                  </a:lnTo>
                  <a:lnTo>
                    <a:pt x="5501" y="1082"/>
                  </a:lnTo>
                  <a:lnTo>
                    <a:pt x="7740" y="629"/>
                  </a:lnTo>
                  <a:cubicBezTo>
                    <a:pt x="8138" y="541"/>
                    <a:pt x="8043" y="0"/>
                    <a:pt x="7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5"/>
            <p:cNvSpPr/>
            <p:nvPr/>
          </p:nvSpPr>
          <p:spPr>
            <a:xfrm>
              <a:off x="4913331" y="3729316"/>
              <a:ext cx="142787" cy="62183"/>
            </a:xfrm>
            <a:custGeom>
              <a:rect b="b" l="l" r="r" t="t"/>
              <a:pathLst>
                <a:path extrusionOk="0" h="1906" w="4383">
                  <a:moveTo>
                    <a:pt x="1" y="1"/>
                  </a:moveTo>
                  <a:lnTo>
                    <a:pt x="1" y="763"/>
                  </a:lnTo>
                  <a:cubicBezTo>
                    <a:pt x="1" y="1382"/>
                    <a:pt x="501" y="1906"/>
                    <a:pt x="1144" y="1906"/>
                  </a:cubicBezTo>
                  <a:lnTo>
                    <a:pt x="3240" y="1906"/>
                  </a:lnTo>
                  <a:cubicBezTo>
                    <a:pt x="3859" y="1906"/>
                    <a:pt x="4383" y="1382"/>
                    <a:pt x="4383" y="763"/>
                  </a:cubicBezTo>
                  <a:lnTo>
                    <a:pt x="43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95"/>
            <p:cNvSpPr/>
            <p:nvPr/>
          </p:nvSpPr>
          <p:spPr>
            <a:xfrm>
              <a:off x="4800091" y="3585603"/>
              <a:ext cx="83040" cy="143746"/>
            </a:xfrm>
            <a:custGeom>
              <a:rect b="b" l="l" r="r" t="t"/>
              <a:pathLst>
                <a:path extrusionOk="0" h="4406" w="2549">
                  <a:moveTo>
                    <a:pt x="643" y="0"/>
                  </a:moveTo>
                  <a:cubicBezTo>
                    <a:pt x="476" y="0"/>
                    <a:pt x="333" y="143"/>
                    <a:pt x="333" y="310"/>
                  </a:cubicBezTo>
                  <a:lnTo>
                    <a:pt x="24" y="4072"/>
                  </a:lnTo>
                  <a:cubicBezTo>
                    <a:pt x="0" y="4239"/>
                    <a:pt x="143" y="4406"/>
                    <a:pt x="333" y="4406"/>
                  </a:cubicBezTo>
                  <a:lnTo>
                    <a:pt x="2239" y="4406"/>
                  </a:lnTo>
                  <a:cubicBezTo>
                    <a:pt x="2405" y="4406"/>
                    <a:pt x="2548" y="4239"/>
                    <a:pt x="2524" y="4072"/>
                  </a:cubicBezTo>
                  <a:lnTo>
                    <a:pt x="2239" y="310"/>
                  </a:lnTo>
                  <a:cubicBezTo>
                    <a:pt x="2215" y="143"/>
                    <a:pt x="2072"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0" name="Google Shape;12140;p95"/>
          <p:cNvSpPr/>
          <p:nvPr/>
        </p:nvSpPr>
        <p:spPr>
          <a:xfrm>
            <a:off x="4170108" y="3442542"/>
            <a:ext cx="137347" cy="143844"/>
          </a:xfrm>
          <a:custGeom>
            <a:rect b="b" l="l" r="r" t="t"/>
            <a:pathLst>
              <a:path extrusionOk="0" h="4409" w="4216">
                <a:moveTo>
                  <a:pt x="3942" y="1"/>
                </a:moveTo>
                <a:cubicBezTo>
                  <a:pt x="3931" y="1"/>
                  <a:pt x="3918" y="1"/>
                  <a:pt x="3906" y="3"/>
                </a:cubicBezTo>
                <a:lnTo>
                  <a:pt x="2525" y="3"/>
                </a:lnTo>
                <a:cubicBezTo>
                  <a:pt x="2511" y="3"/>
                  <a:pt x="2497" y="3"/>
                  <a:pt x="2483" y="3"/>
                </a:cubicBezTo>
                <a:cubicBezTo>
                  <a:pt x="1693" y="3"/>
                  <a:pt x="1072" y="660"/>
                  <a:pt x="1072" y="1456"/>
                </a:cubicBezTo>
                <a:lnTo>
                  <a:pt x="1072" y="2670"/>
                </a:lnTo>
                <a:lnTo>
                  <a:pt x="2430" y="1337"/>
                </a:lnTo>
                <a:cubicBezTo>
                  <a:pt x="2497" y="1264"/>
                  <a:pt x="2574" y="1233"/>
                  <a:pt x="2648" y="1233"/>
                </a:cubicBezTo>
                <a:cubicBezTo>
                  <a:pt x="2887" y="1233"/>
                  <a:pt x="3095" y="1553"/>
                  <a:pt x="2858" y="1789"/>
                </a:cubicBezTo>
                <a:lnTo>
                  <a:pt x="1525" y="3123"/>
                </a:lnTo>
                <a:lnTo>
                  <a:pt x="2763" y="3123"/>
                </a:lnTo>
                <a:cubicBezTo>
                  <a:pt x="3549" y="3123"/>
                  <a:pt x="4216" y="2480"/>
                  <a:pt x="4216" y="1670"/>
                </a:cubicBezTo>
                <a:lnTo>
                  <a:pt x="4216" y="313"/>
                </a:lnTo>
                <a:cubicBezTo>
                  <a:pt x="4216" y="136"/>
                  <a:pt x="4093" y="1"/>
                  <a:pt x="3942" y="1"/>
                </a:cubicBezTo>
                <a:close/>
                <a:moveTo>
                  <a:pt x="453" y="2670"/>
                </a:moveTo>
                <a:lnTo>
                  <a:pt x="1" y="3123"/>
                </a:lnTo>
                <a:lnTo>
                  <a:pt x="453" y="3575"/>
                </a:lnTo>
                <a:lnTo>
                  <a:pt x="453" y="4409"/>
                </a:lnTo>
                <a:lnTo>
                  <a:pt x="1072" y="4409"/>
                </a:lnTo>
                <a:lnTo>
                  <a:pt x="1072" y="3575"/>
                </a:lnTo>
                <a:lnTo>
                  <a:pt x="1525" y="3123"/>
                </a:lnTo>
                <a:lnTo>
                  <a:pt x="1072" y="2670"/>
                </a:lnTo>
                <a:lnTo>
                  <a:pt x="763" y="3004"/>
                </a:lnTo>
                <a:lnTo>
                  <a:pt x="453" y="267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5"/>
          <p:cNvSpPr/>
          <p:nvPr/>
        </p:nvSpPr>
        <p:spPr>
          <a:xfrm>
            <a:off x="4081660" y="3441857"/>
            <a:ext cx="102456" cy="102573"/>
          </a:xfrm>
          <a:custGeom>
            <a:rect b="b" l="l" r="r" t="t"/>
            <a:pathLst>
              <a:path extrusionOk="0" h="3144" w="3145">
                <a:moveTo>
                  <a:pt x="334" y="0"/>
                </a:moveTo>
                <a:cubicBezTo>
                  <a:pt x="144" y="0"/>
                  <a:pt x="1" y="143"/>
                  <a:pt x="25" y="310"/>
                </a:cubicBezTo>
                <a:lnTo>
                  <a:pt x="25" y="1691"/>
                </a:lnTo>
                <a:cubicBezTo>
                  <a:pt x="25" y="2477"/>
                  <a:pt x="668" y="3144"/>
                  <a:pt x="1477" y="3144"/>
                </a:cubicBezTo>
                <a:lnTo>
                  <a:pt x="2716" y="3144"/>
                </a:lnTo>
                <a:lnTo>
                  <a:pt x="1358" y="1810"/>
                </a:lnTo>
                <a:cubicBezTo>
                  <a:pt x="1239" y="1667"/>
                  <a:pt x="1239" y="1477"/>
                  <a:pt x="1358" y="1358"/>
                </a:cubicBezTo>
                <a:cubicBezTo>
                  <a:pt x="1418" y="1286"/>
                  <a:pt x="1495" y="1251"/>
                  <a:pt x="1576" y="1251"/>
                </a:cubicBezTo>
                <a:cubicBezTo>
                  <a:pt x="1656" y="1251"/>
                  <a:pt x="1739" y="1286"/>
                  <a:pt x="1811" y="1358"/>
                </a:cubicBezTo>
                <a:lnTo>
                  <a:pt x="3144" y="2691"/>
                </a:lnTo>
                <a:lnTo>
                  <a:pt x="3144" y="1453"/>
                </a:lnTo>
                <a:cubicBezTo>
                  <a:pt x="3144" y="643"/>
                  <a:pt x="2501" y="0"/>
                  <a:pt x="1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5"/>
          <p:cNvSpPr/>
          <p:nvPr/>
        </p:nvSpPr>
        <p:spPr>
          <a:xfrm>
            <a:off x="4128213" y="3586353"/>
            <a:ext cx="55903" cy="102606"/>
          </a:xfrm>
          <a:custGeom>
            <a:rect b="b" l="l" r="r" t="t"/>
            <a:pathLst>
              <a:path extrusionOk="0" h="3145" w="1716">
                <a:moveTo>
                  <a:pt x="477" y="1"/>
                </a:moveTo>
                <a:cubicBezTo>
                  <a:pt x="310" y="1"/>
                  <a:pt x="191" y="120"/>
                  <a:pt x="167" y="263"/>
                </a:cubicBezTo>
                <a:cubicBezTo>
                  <a:pt x="144" y="453"/>
                  <a:pt x="286" y="620"/>
                  <a:pt x="477" y="620"/>
                </a:cubicBezTo>
                <a:lnTo>
                  <a:pt x="477" y="2358"/>
                </a:lnTo>
                <a:lnTo>
                  <a:pt x="1" y="3144"/>
                </a:lnTo>
                <a:lnTo>
                  <a:pt x="1715" y="3144"/>
                </a:lnTo>
                <a:lnTo>
                  <a:pt x="1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5"/>
          <p:cNvSpPr/>
          <p:nvPr/>
        </p:nvSpPr>
        <p:spPr>
          <a:xfrm>
            <a:off x="4205031" y="3586353"/>
            <a:ext cx="55870" cy="102606"/>
          </a:xfrm>
          <a:custGeom>
            <a:rect b="b" l="l" r="r" t="t"/>
            <a:pathLst>
              <a:path extrusionOk="0" h="3145" w="1715">
                <a:moveTo>
                  <a:pt x="0" y="1"/>
                </a:moveTo>
                <a:lnTo>
                  <a:pt x="0" y="3144"/>
                </a:lnTo>
                <a:lnTo>
                  <a:pt x="1715" y="3144"/>
                </a:lnTo>
                <a:lnTo>
                  <a:pt x="1262" y="2358"/>
                </a:lnTo>
                <a:lnTo>
                  <a:pt x="1262" y="620"/>
                </a:lnTo>
                <a:cubicBezTo>
                  <a:pt x="1453" y="620"/>
                  <a:pt x="1596" y="453"/>
                  <a:pt x="1572" y="263"/>
                </a:cubicBezTo>
                <a:cubicBezTo>
                  <a:pt x="1548" y="120"/>
                  <a:pt x="1405"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5"/>
          <p:cNvSpPr/>
          <p:nvPr/>
        </p:nvSpPr>
        <p:spPr>
          <a:xfrm>
            <a:off x="4079347" y="3709121"/>
            <a:ext cx="230453" cy="82378"/>
          </a:xfrm>
          <a:custGeom>
            <a:rect b="b" l="l" r="r" t="t"/>
            <a:pathLst>
              <a:path extrusionOk="0" h="2525" w="7074">
                <a:moveTo>
                  <a:pt x="1143" y="1"/>
                </a:moveTo>
                <a:lnTo>
                  <a:pt x="286" y="1429"/>
                </a:lnTo>
                <a:cubicBezTo>
                  <a:pt x="0" y="1906"/>
                  <a:pt x="358" y="2525"/>
                  <a:pt x="929" y="2525"/>
                </a:cubicBezTo>
                <a:lnTo>
                  <a:pt x="6144" y="2525"/>
                </a:lnTo>
                <a:cubicBezTo>
                  <a:pt x="6716" y="2525"/>
                  <a:pt x="7073" y="1906"/>
                  <a:pt x="6787" y="1429"/>
                </a:cubicBezTo>
                <a:lnTo>
                  <a:pt x="5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5"/>
          <p:cNvSpPr/>
          <p:nvPr/>
        </p:nvSpPr>
        <p:spPr>
          <a:xfrm>
            <a:off x="3278690" y="3442542"/>
            <a:ext cx="321214" cy="349740"/>
          </a:xfrm>
          <a:custGeom>
            <a:rect b="b" l="l" r="r" t="t"/>
            <a:pathLst>
              <a:path extrusionOk="0" h="10720" w="9860">
                <a:moveTo>
                  <a:pt x="8692" y="5031"/>
                </a:moveTo>
                <a:cubicBezTo>
                  <a:pt x="8854" y="5031"/>
                  <a:pt x="9003" y="5147"/>
                  <a:pt x="9003" y="5338"/>
                </a:cubicBezTo>
                <a:cubicBezTo>
                  <a:pt x="9003" y="5504"/>
                  <a:pt x="8860" y="5647"/>
                  <a:pt x="8693" y="5647"/>
                </a:cubicBezTo>
                <a:lnTo>
                  <a:pt x="8717" y="5647"/>
                </a:lnTo>
                <a:cubicBezTo>
                  <a:pt x="8707" y="5648"/>
                  <a:pt x="8698" y="5648"/>
                  <a:pt x="8688" y="5648"/>
                </a:cubicBezTo>
                <a:cubicBezTo>
                  <a:pt x="8420" y="5648"/>
                  <a:pt x="8271" y="5330"/>
                  <a:pt x="8455" y="5123"/>
                </a:cubicBezTo>
                <a:cubicBezTo>
                  <a:pt x="8526" y="5060"/>
                  <a:pt x="8611" y="5031"/>
                  <a:pt x="8692" y="5031"/>
                </a:cubicBezTo>
                <a:close/>
                <a:moveTo>
                  <a:pt x="1192" y="5028"/>
                </a:moveTo>
                <a:cubicBezTo>
                  <a:pt x="1453" y="5028"/>
                  <a:pt x="1596" y="5361"/>
                  <a:pt x="1406" y="5576"/>
                </a:cubicBezTo>
                <a:cubicBezTo>
                  <a:pt x="1339" y="5636"/>
                  <a:pt x="1260" y="5663"/>
                  <a:pt x="1183" y="5663"/>
                </a:cubicBezTo>
                <a:cubicBezTo>
                  <a:pt x="1015" y="5663"/>
                  <a:pt x="858" y="5534"/>
                  <a:pt x="858" y="5338"/>
                </a:cubicBezTo>
                <a:cubicBezTo>
                  <a:pt x="858" y="5171"/>
                  <a:pt x="1001" y="5028"/>
                  <a:pt x="1168" y="5028"/>
                </a:cubicBezTo>
                <a:close/>
                <a:moveTo>
                  <a:pt x="8384" y="1861"/>
                </a:moveTo>
                <a:lnTo>
                  <a:pt x="8384" y="4456"/>
                </a:lnTo>
                <a:cubicBezTo>
                  <a:pt x="7526" y="4742"/>
                  <a:pt x="7526" y="5957"/>
                  <a:pt x="8384" y="6243"/>
                </a:cubicBezTo>
                <a:lnTo>
                  <a:pt x="8384" y="8815"/>
                </a:lnTo>
                <a:lnTo>
                  <a:pt x="7764" y="8815"/>
                </a:lnTo>
                <a:lnTo>
                  <a:pt x="7764" y="7862"/>
                </a:lnTo>
                <a:cubicBezTo>
                  <a:pt x="7764" y="7028"/>
                  <a:pt x="7407" y="6243"/>
                  <a:pt x="6764" y="5695"/>
                </a:cubicBezTo>
                <a:lnTo>
                  <a:pt x="5264" y="5695"/>
                </a:lnTo>
                <a:lnTo>
                  <a:pt x="5264" y="7124"/>
                </a:lnTo>
                <a:lnTo>
                  <a:pt x="6669" y="8815"/>
                </a:lnTo>
                <a:lnTo>
                  <a:pt x="5859" y="8815"/>
                </a:lnTo>
                <a:lnTo>
                  <a:pt x="4954" y="7719"/>
                </a:lnTo>
                <a:lnTo>
                  <a:pt x="4025" y="8815"/>
                </a:lnTo>
                <a:lnTo>
                  <a:pt x="3216" y="8815"/>
                </a:lnTo>
                <a:lnTo>
                  <a:pt x="4621" y="7124"/>
                </a:lnTo>
                <a:lnTo>
                  <a:pt x="4621" y="5695"/>
                </a:lnTo>
                <a:lnTo>
                  <a:pt x="3097" y="5695"/>
                </a:lnTo>
                <a:cubicBezTo>
                  <a:pt x="2454" y="6243"/>
                  <a:pt x="2096" y="7028"/>
                  <a:pt x="2096" y="7862"/>
                </a:cubicBezTo>
                <a:lnTo>
                  <a:pt x="2096" y="8815"/>
                </a:lnTo>
                <a:lnTo>
                  <a:pt x="1477" y="8815"/>
                </a:lnTo>
                <a:lnTo>
                  <a:pt x="1477" y="6243"/>
                </a:lnTo>
                <a:cubicBezTo>
                  <a:pt x="2335" y="5957"/>
                  <a:pt x="2335" y="4718"/>
                  <a:pt x="1477" y="4456"/>
                </a:cubicBezTo>
                <a:lnTo>
                  <a:pt x="1477" y="1861"/>
                </a:lnTo>
                <a:lnTo>
                  <a:pt x="2096" y="1861"/>
                </a:lnTo>
                <a:lnTo>
                  <a:pt x="2096" y="2528"/>
                </a:lnTo>
                <a:lnTo>
                  <a:pt x="7764" y="2528"/>
                </a:lnTo>
                <a:lnTo>
                  <a:pt x="7764" y="1861"/>
                </a:lnTo>
                <a:close/>
                <a:moveTo>
                  <a:pt x="507" y="1"/>
                </a:moveTo>
                <a:cubicBezTo>
                  <a:pt x="338" y="1"/>
                  <a:pt x="217" y="136"/>
                  <a:pt x="239" y="313"/>
                </a:cubicBezTo>
                <a:lnTo>
                  <a:pt x="239" y="1551"/>
                </a:lnTo>
                <a:cubicBezTo>
                  <a:pt x="215" y="1742"/>
                  <a:pt x="358" y="1885"/>
                  <a:pt x="549" y="1885"/>
                </a:cubicBezTo>
                <a:lnTo>
                  <a:pt x="858" y="1885"/>
                </a:lnTo>
                <a:lnTo>
                  <a:pt x="858" y="4456"/>
                </a:lnTo>
                <a:cubicBezTo>
                  <a:pt x="1" y="4742"/>
                  <a:pt x="1" y="5957"/>
                  <a:pt x="858" y="6243"/>
                </a:cubicBezTo>
                <a:lnTo>
                  <a:pt x="858" y="8838"/>
                </a:lnTo>
                <a:lnTo>
                  <a:pt x="549" y="8838"/>
                </a:lnTo>
                <a:cubicBezTo>
                  <a:pt x="535" y="8837"/>
                  <a:pt x="521" y="8836"/>
                  <a:pt x="507" y="8836"/>
                </a:cubicBezTo>
                <a:cubicBezTo>
                  <a:pt x="338" y="8836"/>
                  <a:pt x="217" y="8971"/>
                  <a:pt x="239" y="9148"/>
                </a:cubicBezTo>
                <a:lnTo>
                  <a:pt x="239" y="10386"/>
                </a:lnTo>
                <a:cubicBezTo>
                  <a:pt x="215" y="10577"/>
                  <a:pt x="358" y="10720"/>
                  <a:pt x="549" y="10720"/>
                </a:cubicBezTo>
                <a:lnTo>
                  <a:pt x="9336" y="10720"/>
                </a:lnTo>
                <a:cubicBezTo>
                  <a:pt x="9503" y="10720"/>
                  <a:pt x="9669" y="10577"/>
                  <a:pt x="9646" y="10386"/>
                </a:cubicBezTo>
                <a:lnTo>
                  <a:pt x="9646" y="9148"/>
                </a:lnTo>
                <a:cubicBezTo>
                  <a:pt x="9646" y="8971"/>
                  <a:pt x="9523" y="8836"/>
                  <a:pt x="9372" y="8836"/>
                </a:cubicBezTo>
                <a:cubicBezTo>
                  <a:pt x="9360" y="8836"/>
                  <a:pt x="9348" y="8837"/>
                  <a:pt x="9336" y="8838"/>
                </a:cubicBezTo>
                <a:lnTo>
                  <a:pt x="9003" y="8838"/>
                </a:lnTo>
                <a:lnTo>
                  <a:pt x="9003" y="6243"/>
                </a:lnTo>
                <a:cubicBezTo>
                  <a:pt x="9860" y="5957"/>
                  <a:pt x="9860" y="4742"/>
                  <a:pt x="9003" y="4456"/>
                </a:cubicBezTo>
                <a:lnTo>
                  <a:pt x="9003" y="1885"/>
                </a:lnTo>
                <a:lnTo>
                  <a:pt x="9336" y="1885"/>
                </a:lnTo>
                <a:cubicBezTo>
                  <a:pt x="9503" y="1885"/>
                  <a:pt x="9646" y="1742"/>
                  <a:pt x="9646" y="1551"/>
                </a:cubicBezTo>
                <a:lnTo>
                  <a:pt x="9646" y="313"/>
                </a:lnTo>
                <a:cubicBezTo>
                  <a:pt x="9668" y="136"/>
                  <a:pt x="9526" y="1"/>
                  <a:pt x="9373" y="1"/>
                </a:cubicBezTo>
                <a:cubicBezTo>
                  <a:pt x="9361" y="1"/>
                  <a:pt x="9348" y="1"/>
                  <a:pt x="9336" y="3"/>
                </a:cubicBezTo>
                <a:lnTo>
                  <a:pt x="549" y="3"/>
                </a:lnTo>
                <a:cubicBezTo>
                  <a:pt x="535" y="1"/>
                  <a:pt x="521" y="1"/>
                  <a:pt x="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5"/>
          <p:cNvSpPr/>
          <p:nvPr/>
        </p:nvSpPr>
        <p:spPr>
          <a:xfrm>
            <a:off x="3347754" y="3545181"/>
            <a:ext cx="183118" cy="62966"/>
          </a:xfrm>
          <a:custGeom>
            <a:rect b="b" l="l" r="r" t="t"/>
            <a:pathLst>
              <a:path extrusionOk="0" h="1930" w="5621">
                <a:moveTo>
                  <a:pt x="0" y="1"/>
                </a:moveTo>
                <a:cubicBezTo>
                  <a:pt x="96" y="763"/>
                  <a:pt x="477" y="1453"/>
                  <a:pt x="1072" y="1930"/>
                </a:cubicBezTo>
                <a:lnTo>
                  <a:pt x="4549" y="1930"/>
                </a:lnTo>
                <a:cubicBezTo>
                  <a:pt x="5144" y="1453"/>
                  <a:pt x="5525" y="763"/>
                  <a:pt x="5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7" name="Google Shape;12147;p95"/>
          <p:cNvGrpSpPr/>
          <p:nvPr/>
        </p:nvGrpSpPr>
        <p:grpSpPr>
          <a:xfrm>
            <a:off x="2505202" y="3441890"/>
            <a:ext cx="362360" cy="349414"/>
            <a:chOff x="2505202" y="3441890"/>
            <a:chExt cx="362360" cy="349414"/>
          </a:xfrm>
        </p:grpSpPr>
        <p:sp>
          <p:nvSpPr>
            <p:cNvPr id="12148" name="Google Shape;12148;p95"/>
            <p:cNvSpPr/>
            <p:nvPr/>
          </p:nvSpPr>
          <p:spPr>
            <a:xfrm>
              <a:off x="2505202" y="3441890"/>
              <a:ext cx="362360" cy="348663"/>
            </a:xfrm>
            <a:custGeom>
              <a:rect b="b" l="l" r="r" t="t"/>
              <a:pathLst>
                <a:path extrusionOk="0" h="10687" w="11123">
                  <a:moveTo>
                    <a:pt x="9877" y="0"/>
                  </a:moveTo>
                  <a:cubicBezTo>
                    <a:pt x="9494" y="0"/>
                    <a:pt x="9077" y="147"/>
                    <a:pt x="8717" y="285"/>
                  </a:cubicBezTo>
                  <a:cubicBezTo>
                    <a:pt x="8931" y="428"/>
                    <a:pt x="9146" y="571"/>
                    <a:pt x="9336" y="738"/>
                  </a:cubicBezTo>
                  <a:cubicBezTo>
                    <a:pt x="9552" y="669"/>
                    <a:pt x="9730" y="639"/>
                    <a:pt x="9870" y="639"/>
                  </a:cubicBezTo>
                  <a:cubicBezTo>
                    <a:pt x="10023" y="639"/>
                    <a:pt x="10131" y="675"/>
                    <a:pt x="10193" y="738"/>
                  </a:cubicBezTo>
                  <a:cubicBezTo>
                    <a:pt x="10598" y="1142"/>
                    <a:pt x="9646" y="3500"/>
                    <a:pt x="6669" y="6477"/>
                  </a:cubicBezTo>
                  <a:cubicBezTo>
                    <a:pt x="4138" y="9007"/>
                    <a:pt x="2055" y="10075"/>
                    <a:pt x="1239" y="10075"/>
                  </a:cubicBezTo>
                  <a:cubicBezTo>
                    <a:pt x="1095" y="10075"/>
                    <a:pt x="990" y="10042"/>
                    <a:pt x="930" y="9978"/>
                  </a:cubicBezTo>
                  <a:cubicBezTo>
                    <a:pt x="810" y="9859"/>
                    <a:pt x="810" y="9573"/>
                    <a:pt x="930" y="9144"/>
                  </a:cubicBezTo>
                  <a:cubicBezTo>
                    <a:pt x="763" y="8930"/>
                    <a:pt x="620" y="8739"/>
                    <a:pt x="477" y="8525"/>
                  </a:cubicBezTo>
                  <a:cubicBezTo>
                    <a:pt x="239" y="9120"/>
                    <a:pt x="1" y="9954"/>
                    <a:pt x="477" y="10430"/>
                  </a:cubicBezTo>
                  <a:cubicBezTo>
                    <a:pt x="661" y="10604"/>
                    <a:pt x="918" y="10687"/>
                    <a:pt x="1231" y="10687"/>
                  </a:cubicBezTo>
                  <a:cubicBezTo>
                    <a:pt x="1731" y="10687"/>
                    <a:pt x="2370" y="10477"/>
                    <a:pt x="3073" y="10097"/>
                  </a:cubicBezTo>
                  <a:cubicBezTo>
                    <a:pt x="3478" y="10287"/>
                    <a:pt x="3906" y="10454"/>
                    <a:pt x="4335" y="10549"/>
                  </a:cubicBezTo>
                  <a:lnTo>
                    <a:pt x="7097" y="7810"/>
                  </a:lnTo>
                  <a:cubicBezTo>
                    <a:pt x="7764" y="7144"/>
                    <a:pt x="8764" y="7025"/>
                    <a:pt x="9312" y="6477"/>
                  </a:cubicBezTo>
                  <a:lnTo>
                    <a:pt x="10884" y="4905"/>
                  </a:lnTo>
                  <a:cubicBezTo>
                    <a:pt x="10836" y="4191"/>
                    <a:pt x="10622" y="3500"/>
                    <a:pt x="10289" y="2881"/>
                  </a:cubicBezTo>
                  <a:cubicBezTo>
                    <a:pt x="10908" y="1738"/>
                    <a:pt x="11122" y="785"/>
                    <a:pt x="10622" y="285"/>
                  </a:cubicBezTo>
                  <a:cubicBezTo>
                    <a:pt x="10413" y="76"/>
                    <a:pt x="10154" y="0"/>
                    <a:pt x="9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5"/>
            <p:cNvSpPr/>
            <p:nvPr/>
          </p:nvSpPr>
          <p:spPr>
            <a:xfrm>
              <a:off x="2671249" y="3630658"/>
              <a:ext cx="188526" cy="160646"/>
            </a:xfrm>
            <a:custGeom>
              <a:rect b="b" l="l" r="r" t="t"/>
              <a:pathLst>
                <a:path extrusionOk="0" h="4924" w="5787">
                  <a:moveTo>
                    <a:pt x="5787" y="0"/>
                  </a:moveTo>
                  <a:lnTo>
                    <a:pt x="4644" y="1143"/>
                  </a:lnTo>
                  <a:cubicBezTo>
                    <a:pt x="4001" y="1810"/>
                    <a:pt x="3001" y="1905"/>
                    <a:pt x="2453" y="2453"/>
                  </a:cubicBezTo>
                  <a:lnTo>
                    <a:pt x="0" y="4906"/>
                  </a:lnTo>
                  <a:cubicBezTo>
                    <a:pt x="147" y="4918"/>
                    <a:pt x="294" y="4924"/>
                    <a:pt x="439" y="4924"/>
                  </a:cubicBezTo>
                  <a:cubicBezTo>
                    <a:pt x="3206" y="4924"/>
                    <a:pt x="5561" y="2806"/>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95"/>
            <p:cNvSpPr/>
            <p:nvPr/>
          </p:nvSpPr>
          <p:spPr>
            <a:xfrm>
              <a:off x="2505202" y="3443423"/>
              <a:ext cx="166829" cy="188050"/>
            </a:xfrm>
            <a:custGeom>
              <a:rect b="b" l="l" r="r" t="t"/>
              <a:pathLst>
                <a:path extrusionOk="0" h="5764" w="5121">
                  <a:moveTo>
                    <a:pt x="5121" y="0"/>
                  </a:moveTo>
                  <a:lnTo>
                    <a:pt x="5121" y="0"/>
                  </a:lnTo>
                  <a:cubicBezTo>
                    <a:pt x="2192" y="238"/>
                    <a:pt x="1" y="2810"/>
                    <a:pt x="239" y="5763"/>
                  </a:cubicBezTo>
                  <a:lnTo>
                    <a:pt x="1787" y="4215"/>
                  </a:lnTo>
                  <a:cubicBezTo>
                    <a:pt x="2358" y="3644"/>
                    <a:pt x="2454" y="2643"/>
                    <a:pt x="3120" y="2000"/>
                  </a:cubicBezTo>
                  <a:lnTo>
                    <a:pt x="512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95"/>
            <p:cNvSpPr/>
            <p:nvPr/>
          </p:nvSpPr>
          <p:spPr>
            <a:xfrm>
              <a:off x="2516832" y="3443423"/>
              <a:ext cx="209506" cy="272712"/>
            </a:xfrm>
            <a:custGeom>
              <a:rect b="b" l="l" r="r" t="t"/>
              <a:pathLst>
                <a:path extrusionOk="0" h="8359" w="6431">
                  <a:moveTo>
                    <a:pt x="5645" y="0"/>
                  </a:moveTo>
                  <a:lnTo>
                    <a:pt x="3216" y="2453"/>
                  </a:lnTo>
                  <a:cubicBezTo>
                    <a:pt x="2668" y="3001"/>
                    <a:pt x="2549" y="3977"/>
                    <a:pt x="1882" y="4644"/>
                  </a:cubicBezTo>
                  <a:lnTo>
                    <a:pt x="1" y="6525"/>
                  </a:lnTo>
                  <a:cubicBezTo>
                    <a:pt x="144" y="7192"/>
                    <a:pt x="430" y="7811"/>
                    <a:pt x="811" y="8359"/>
                  </a:cubicBezTo>
                  <a:lnTo>
                    <a:pt x="3192" y="5977"/>
                  </a:lnTo>
                  <a:cubicBezTo>
                    <a:pt x="4169" y="5025"/>
                    <a:pt x="2859" y="3667"/>
                    <a:pt x="4097" y="2453"/>
                  </a:cubicBezTo>
                  <a:lnTo>
                    <a:pt x="6431" y="119"/>
                  </a:lnTo>
                  <a:cubicBezTo>
                    <a:pt x="6169" y="71"/>
                    <a:pt x="5907" y="24"/>
                    <a:pt x="5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95"/>
            <p:cNvSpPr/>
            <p:nvPr/>
          </p:nvSpPr>
          <p:spPr>
            <a:xfrm>
              <a:off x="2696823" y="3588768"/>
              <a:ext cx="20231" cy="17846"/>
            </a:xfrm>
            <a:custGeom>
              <a:rect b="b" l="l" r="r" t="t"/>
              <a:pathLst>
                <a:path extrusionOk="0" h="547" w="621">
                  <a:moveTo>
                    <a:pt x="259" y="0"/>
                  </a:moveTo>
                  <a:cubicBezTo>
                    <a:pt x="126" y="0"/>
                    <a:pt x="1" y="111"/>
                    <a:pt x="1" y="284"/>
                  </a:cubicBezTo>
                  <a:cubicBezTo>
                    <a:pt x="1" y="427"/>
                    <a:pt x="120" y="546"/>
                    <a:pt x="263" y="546"/>
                  </a:cubicBezTo>
                  <a:cubicBezTo>
                    <a:pt x="501" y="546"/>
                    <a:pt x="620" y="260"/>
                    <a:pt x="453" y="94"/>
                  </a:cubicBezTo>
                  <a:cubicBezTo>
                    <a:pt x="397" y="29"/>
                    <a:pt x="327" y="0"/>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95"/>
            <p:cNvSpPr/>
            <p:nvPr/>
          </p:nvSpPr>
          <p:spPr>
            <a:xfrm>
              <a:off x="2556414" y="3453504"/>
              <a:ext cx="256841" cy="290624"/>
            </a:xfrm>
            <a:custGeom>
              <a:rect b="b" l="l" r="r" t="t"/>
              <a:pathLst>
                <a:path extrusionOk="0" h="8908" w="7884">
                  <a:moveTo>
                    <a:pt x="4573" y="3525"/>
                  </a:moveTo>
                  <a:cubicBezTo>
                    <a:pt x="5359" y="3525"/>
                    <a:pt x="5764" y="4478"/>
                    <a:pt x="5216" y="5049"/>
                  </a:cubicBezTo>
                  <a:cubicBezTo>
                    <a:pt x="5030" y="5235"/>
                    <a:pt x="4804" y="5318"/>
                    <a:pt x="4584" y="5318"/>
                  </a:cubicBezTo>
                  <a:cubicBezTo>
                    <a:pt x="4126" y="5318"/>
                    <a:pt x="3692" y="4961"/>
                    <a:pt x="3692" y="4430"/>
                  </a:cubicBezTo>
                  <a:cubicBezTo>
                    <a:pt x="3692" y="3930"/>
                    <a:pt x="4073" y="3525"/>
                    <a:pt x="4573" y="3525"/>
                  </a:cubicBezTo>
                  <a:close/>
                  <a:moveTo>
                    <a:pt x="5883" y="1"/>
                  </a:moveTo>
                  <a:lnTo>
                    <a:pt x="3335" y="2573"/>
                  </a:lnTo>
                  <a:cubicBezTo>
                    <a:pt x="2358" y="3525"/>
                    <a:pt x="3668" y="4883"/>
                    <a:pt x="2430" y="6121"/>
                  </a:cubicBezTo>
                  <a:lnTo>
                    <a:pt x="1" y="8550"/>
                  </a:lnTo>
                  <a:cubicBezTo>
                    <a:pt x="120" y="8693"/>
                    <a:pt x="215" y="8788"/>
                    <a:pt x="334" y="8907"/>
                  </a:cubicBezTo>
                  <a:cubicBezTo>
                    <a:pt x="2834" y="7859"/>
                    <a:pt x="6835" y="3859"/>
                    <a:pt x="7883" y="1358"/>
                  </a:cubicBezTo>
                  <a:cubicBezTo>
                    <a:pt x="7788" y="1239"/>
                    <a:pt x="7669" y="1120"/>
                    <a:pt x="7550" y="1001"/>
                  </a:cubicBezTo>
                  <a:lnTo>
                    <a:pt x="5573" y="2977"/>
                  </a:lnTo>
                  <a:cubicBezTo>
                    <a:pt x="5509" y="3042"/>
                    <a:pt x="5436" y="3068"/>
                    <a:pt x="5366" y="3068"/>
                  </a:cubicBezTo>
                  <a:cubicBezTo>
                    <a:pt x="5123" y="3068"/>
                    <a:pt x="4904" y="2747"/>
                    <a:pt x="5144" y="2525"/>
                  </a:cubicBezTo>
                  <a:lnTo>
                    <a:pt x="7050" y="620"/>
                  </a:lnTo>
                  <a:cubicBezTo>
                    <a:pt x="6692" y="382"/>
                    <a:pt x="6288" y="167"/>
                    <a:pt x="58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4" name="Google Shape;12154;p95"/>
          <p:cNvSpPr/>
          <p:nvPr/>
        </p:nvSpPr>
        <p:spPr>
          <a:xfrm>
            <a:off x="1941970" y="3585603"/>
            <a:ext cx="82258" cy="41205"/>
          </a:xfrm>
          <a:custGeom>
            <a:rect b="b" l="l" r="r" t="t"/>
            <a:pathLst>
              <a:path extrusionOk="0" h="1263" w="2525">
                <a:moveTo>
                  <a:pt x="0" y="0"/>
                </a:moveTo>
                <a:lnTo>
                  <a:pt x="0" y="1262"/>
                </a:lnTo>
                <a:lnTo>
                  <a:pt x="2525" y="1262"/>
                </a:lnTo>
                <a:lnTo>
                  <a:pt x="2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5"/>
          <p:cNvSpPr/>
          <p:nvPr/>
        </p:nvSpPr>
        <p:spPr>
          <a:xfrm>
            <a:off x="1941970" y="3647754"/>
            <a:ext cx="81476" cy="80812"/>
          </a:xfrm>
          <a:custGeom>
            <a:rect b="b" l="l" r="r" t="t"/>
            <a:pathLst>
              <a:path extrusionOk="0" h="2477" w="2501">
                <a:moveTo>
                  <a:pt x="0" y="0"/>
                </a:moveTo>
                <a:lnTo>
                  <a:pt x="0" y="1215"/>
                </a:lnTo>
                <a:cubicBezTo>
                  <a:pt x="0" y="1905"/>
                  <a:pt x="572" y="2453"/>
                  <a:pt x="1263" y="2477"/>
                </a:cubicBezTo>
                <a:cubicBezTo>
                  <a:pt x="1953" y="2477"/>
                  <a:pt x="2501" y="1905"/>
                  <a:pt x="2501" y="1215"/>
                </a:cubicBezTo>
                <a:lnTo>
                  <a:pt x="25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95"/>
          <p:cNvSpPr/>
          <p:nvPr/>
        </p:nvSpPr>
        <p:spPr>
          <a:xfrm>
            <a:off x="1928776" y="3442640"/>
            <a:ext cx="108646" cy="40422"/>
          </a:xfrm>
          <a:custGeom>
            <a:rect b="b" l="l" r="r" t="t"/>
            <a:pathLst>
              <a:path extrusionOk="0" h="1239" w="3335">
                <a:moveTo>
                  <a:pt x="405" y="0"/>
                </a:moveTo>
                <a:cubicBezTo>
                  <a:pt x="1" y="0"/>
                  <a:pt x="1" y="619"/>
                  <a:pt x="405" y="619"/>
                </a:cubicBezTo>
                <a:lnTo>
                  <a:pt x="405" y="1239"/>
                </a:lnTo>
                <a:lnTo>
                  <a:pt x="2930" y="1239"/>
                </a:lnTo>
                <a:lnTo>
                  <a:pt x="2930" y="619"/>
                </a:lnTo>
                <a:cubicBezTo>
                  <a:pt x="3335" y="619"/>
                  <a:pt x="3335"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95"/>
          <p:cNvSpPr/>
          <p:nvPr/>
        </p:nvSpPr>
        <p:spPr>
          <a:xfrm>
            <a:off x="1860493" y="3443423"/>
            <a:ext cx="20231" cy="39639"/>
          </a:xfrm>
          <a:custGeom>
            <a:rect b="b" l="l" r="r" t="t"/>
            <a:pathLst>
              <a:path extrusionOk="0" h="1215" w="621">
                <a:moveTo>
                  <a:pt x="311" y="0"/>
                </a:moveTo>
                <a:cubicBezTo>
                  <a:pt x="162" y="0"/>
                  <a:pt x="13" y="95"/>
                  <a:pt x="1" y="286"/>
                </a:cubicBezTo>
                <a:lnTo>
                  <a:pt x="1" y="1215"/>
                </a:lnTo>
                <a:lnTo>
                  <a:pt x="620" y="1215"/>
                </a:lnTo>
                <a:lnTo>
                  <a:pt x="620" y="286"/>
                </a:lnTo>
                <a:cubicBezTo>
                  <a:pt x="608" y="95"/>
                  <a:pt x="459"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5"/>
          <p:cNvSpPr/>
          <p:nvPr/>
        </p:nvSpPr>
        <p:spPr>
          <a:xfrm>
            <a:off x="1798433" y="3503910"/>
            <a:ext cx="266158" cy="287002"/>
          </a:xfrm>
          <a:custGeom>
            <a:rect b="b" l="l" r="r" t="t"/>
            <a:pathLst>
              <a:path extrusionOk="0" h="8797" w="8170">
                <a:moveTo>
                  <a:pt x="4061" y="1"/>
                </a:moveTo>
                <a:cubicBezTo>
                  <a:pt x="3910" y="1"/>
                  <a:pt x="3787" y="137"/>
                  <a:pt x="3787" y="313"/>
                </a:cubicBezTo>
                <a:lnTo>
                  <a:pt x="3787" y="647"/>
                </a:lnTo>
                <a:lnTo>
                  <a:pt x="3168" y="647"/>
                </a:lnTo>
                <a:lnTo>
                  <a:pt x="3168" y="313"/>
                </a:lnTo>
                <a:cubicBezTo>
                  <a:pt x="3168" y="146"/>
                  <a:pt x="3025" y="4"/>
                  <a:pt x="2835" y="4"/>
                </a:cubicBezTo>
                <a:lnTo>
                  <a:pt x="1596" y="4"/>
                </a:lnTo>
                <a:cubicBezTo>
                  <a:pt x="1406" y="4"/>
                  <a:pt x="1263" y="146"/>
                  <a:pt x="1287" y="313"/>
                </a:cubicBezTo>
                <a:lnTo>
                  <a:pt x="1287" y="647"/>
                </a:lnTo>
                <a:lnTo>
                  <a:pt x="953" y="647"/>
                </a:lnTo>
                <a:cubicBezTo>
                  <a:pt x="548" y="647"/>
                  <a:pt x="548" y="1266"/>
                  <a:pt x="953" y="1266"/>
                </a:cubicBezTo>
                <a:lnTo>
                  <a:pt x="1287" y="1266"/>
                </a:lnTo>
                <a:lnTo>
                  <a:pt x="1287" y="1575"/>
                </a:lnTo>
                <a:cubicBezTo>
                  <a:pt x="1263" y="1742"/>
                  <a:pt x="1406" y="1885"/>
                  <a:pt x="1596" y="1885"/>
                </a:cubicBezTo>
                <a:lnTo>
                  <a:pt x="1882" y="1885"/>
                </a:lnTo>
                <a:lnTo>
                  <a:pt x="1882" y="7576"/>
                </a:lnTo>
                <a:lnTo>
                  <a:pt x="310" y="7576"/>
                </a:lnTo>
                <a:cubicBezTo>
                  <a:pt x="144" y="7576"/>
                  <a:pt x="1" y="7719"/>
                  <a:pt x="1" y="7886"/>
                </a:cubicBezTo>
                <a:lnTo>
                  <a:pt x="1" y="8529"/>
                </a:lnTo>
                <a:cubicBezTo>
                  <a:pt x="25" y="8708"/>
                  <a:pt x="173" y="8797"/>
                  <a:pt x="322" y="8797"/>
                </a:cubicBezTo>
                <a:cubicBezTo>
                  <a:pt x="471" y="8797"/>
                  <a:pt x="620" y="8708"/>
                  <a:pt x="644" y="8529"/>
                </a:cubicBezTo>
                <a:lnTo>
                  <a:pt x="644" y="8196"/>
                </a:lnTo>
                <a:lnTo>
                  <a:pt x="7526" y="8196"/>
                </a:lnTo>
                <a:lnTo>
                  <a:pt x="7526" y="8529"/>
                </a:lnTo>
                <a:cubicBezTo>
                  <a:pt x="7550" y="8708"/>
                  <a:pt x="7699" y="8797"/>
                  <a:pt x="7848" y="8797"/>
                </a:cubicBezTo>
                <a:cubicBezTo>
                  <a:pt x="7996" y="8797"/>
                  <a:pt x="8145" y="8708"/>
                  <a:pt x="8169" y="8529"/>
                </a:cubicBezTo>
                <a:lnTo>
                  <a:pt x="8169" y="7886"/>
                </a:lnTo>
                <a:cubicBezTo>
                  <a:pt x="8169" y="7719"/>
                  <a:pt x="8026" y="7576"/>
                  <a:pt x="7860" y="7553"/>
                </a:cubicBezTo>
                <a:lnTo>
                  <a:pt x="2525" y="7553"/>
                </a:lnTo>
                <a:lnTo>
                  <a:pt x="2525" y="1885"/>
                </a:lnTo>
                <a:lnTo>
                  <a:pt x="2835" y="1885"/>
                </a:lnTo>
                <a:cubicBezTo>
                  <a:pt x="3025" y="1885"/>
                  <a:pt x="3168" y="1742"/>
                  <a:pt x="3168" y="1551"/>
                </a:cubicBezTo>
                <a:lnTo>
                  <a:pt x="3168" y="1242"/>
                </a:lnTo>
                <a:lnTo>
                  <a:pt x="3787" y="1242"/>
                </a:lnTo>
                <a:lnTo>
                  <a:pt x="3787" y="1551"/>
                </a:lnTo>
                <a:cubicBezTo>
                  <a:pt x="3787" y="1742"/>
                  <a:pt x="3930" y="1885"/>
                  <a:pt x="4097" y="1885"/>
                </a:cubicBezTo>
                <a:lnTo>
                  <a:pt x="7240" y="1885"/>
                </a:lnTo>
                <a:cubicBezTo>
                  <a:pt x="7407" y="1885"/>
                  <a:pt x="7550" y="1742"/>
                  <a:pt x="7550" y="1551"/>
                </a:cubicBezTo>
                <a:lnTo>
                  <a:pt x="7550" y="313"/>
                </a:lnTo>
                <a:cubicBezTo>
                  <a:pt x="7550" y="137"/>
                  <a:pt x="7427" y="1"/>
                  <a:pt x="7277" y="1"/>
                </a:cubicBezTo>
                <a:cubicBezTo>
                  <a:pt x="7265" y="1"/>
                  <a:pt x="7253" y="2"/>
                  <a:pt x="7240" y="4"/>
                </a:cubicBezTo>
                <a:lnTo>
                  <a:pt x="4097" y="4"/>
                </a:lnTo>
                <a:cubicBezTo>
                  <a:pt x="4085" y="2"/>
                  <a:pt x="4073" y="1"/>
                  <a:pt x="4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9" name="Google Shape;12159;p95"/>
          <p:cNvGrpSpPr/>
          <p:nvPr/>
        </p:nvGrpSpPr>
        <p:grpSpPr>
          <a:xfrm>
            <a:off x="1003216" y="3452689"/>
            <a:ext cx="358483" cy="328729"/>
            <a:chOff x="1003216" y="3452689"/>
            <a:chExt cx="358483" cy="328729"/>
          </a:xfrm>
        </p:grpSpPr>
        <p:sp>
          <p:nvSpPr>
            <p:cNvPr id="12160" name="Google Shape;12160;p95"/>
            <p:cNvSpPr/>
            <p:nvPr/>
          </p:nvSpPr>
          <p:spPr>
            <a:xfrm>
              <a:off x="1017192" y="3636857"/>
              <a:ext cx="81509" cy="144170"/>
            </a:xfrm>
            <a:custGeom>
              <a:rect b="b" l="l" r="r" t="t"/>
              <a:pathLst>
                <a:path extrusionOk="0" h="4419" w="2502">
                  <a:moveTo>
                    <a:pt x="1" y="1"/>
                  </a:moveTo>
                  <a:lnTo>
                    <a:pt x="1" y="3168"/>
                  </a:lnTo>
                  <a:cubicBezTo>
                    <a:pt x="1" y="4002"/>
                    <a:pt x="626" y="4418"/>
                    <a:pt x="1251" y="4418"/>
                  </a:cubicBezTo>
                  <a:cubicBezTo>
                    <a:pt x="1876" y="4418"/>
                    <a:pt x="2501" y="4002"/>
                    <a:pt x="2501" y="3168"/>
                  </a:cubicBezTo>
                  <a:lnTo>
                    <a:pt x="2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5"/>
            <p:cNvSpPr/>
            <p:nvPr/>
          </p:nvSpPr>
          <p:spPr>
            <a:xfrm>
              <a:off x="1045925" y="3452689"/>
              <a:ext cx="224198" cy="82443"/>
            </a:xfrm>
            <a:custGeom>
              <a:rect b="b" l="l" r="r" t="t"/>
              <a:pathLst>
                <a:path extrusionOk="0" h="2527" w="6882">
                  <a:moveTo>
                    <a:pt x="934" y="1"/>
                  </a:moveTo>
                  <a:cubicBezTo>
                    <a:pt x="428" y="1"/>
                    <a:pt x="1" y="421"/>
                    <a:pt x="47" y="954"/>
                  </a:cubicBezTo>
                  <a:lnTo>
                    <a:pt x="47" y="2526"/>
                  </a:lnTo>
                  <a:lnTo>
                    <a:pt x="667" y="2526"/>
                  </a:lnTo>
                  <a:lnTo>
                    <a:pt x="667" y="954"/>
                  </a:lnTo>
                  <a:cubicBezTo>
                    <a:pt x="643" y="764"/>
                    <a:pt x="786" y="621"/>
                    <a:pt x="976" y="621"/>
                  </a:cubicBezTo>
                  <a:cubicBezTo>
                    <a:pt x="1452" y="621"/>
                    <a:pt x="1333" y="1883"/>
                    <a:pt x="2214" y="1883"/>
                  </a:cubicBezTo>
                  <a:cubicBezTo>
                    <a:pt x="3072" y="1883"/>
                    <a:pt x="3143" y="621"/>
                    <a:pt x="3429" y="621"/>
                  </a:cubicBezTo>
                  <a:cubicBezTo>
                    <a:pt x="3739" y="621"/>
                    <a:pt x="3881" y="1883"/>
                    <a:pt x="4691" y="1883"/>
                  </a:cubicBezTo>
                  <a:cubicBezTo>
                    <a:pt x="5548" y="1883"/>
                    <a:pt x="5477" y="621"/>
                    <a:pt x="5930" y="621"/>
                  </a:cubicBezTo>
                  <a:cubicBezTo>
                    <a:pt x="6096" y="621"/>
                    <a:pt x="6263" y="764"/>
                    <a:pt x="6239" y="954"/>
                  </a:cubicBezTo>
                  <a:lnTo>
                    <a:pt x="6239" y="2502"/>
                  </a:lnTo>
                  <a:lnTo>
                    <a:pt x="6858" y="2502"/>
                  </a:lnTo>
                  <a:lnTo>
                    <a:pt x="6858" y="954"/>
                  </a:lnTo>
                  <a:cubicBezTo>
                    <a:pt x="6881" y="421"/>
                    <a:pt x="6476" y="1"/>
                    <a:pt x="5971" y="1"/>
                  </a:cubicBezTo>
                  <a:cubicBezTo>
                    <a:pt x="5957" y="1"/>
                    <a:pt x="5943" y="1"/>
                    <a:pt x="5930" y="2"/>
                  </a:cubicBezTo>
                  <a:cubicBezTo>
                    <a:pt x="5001" y="2"/>
                    <a:pt x="4953" y="1264"/>
                    <a:pt x="4691" y="1264"/>
                  </a:cubicBezTo>
                  <a:cubicBezTo>
                    <a:pt x="4429" y="1264"/>
                    <a:pt x="4263" y="2"/>
                    <a:pt x="3453" y="2"/>
                  </a:cubicBezTo>
                  <a:cubicBezTo>
                    <a:pt x="2619" y="2"/>
                    <a:pt x="2524" y="1264"/>
                    <a:pt x="2214" y="1264"/>
                  </a:cubicBezTo>
                  <a:cubicBezTo>
                    <a:pt x="1976" y="1264"/>
                    <a:pt x="1929" y="2"/>
                    <a:pt x="976" y="2"/>
                  </a:cubicBezTo>
                  <a:cubicBezTo>
                    <a:pt x="962" y="1"/>
                    <a:pt x="948" y="1"/>
                    <a:pt x="9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95"/>
            <p:cNvSpPr/>
            <p:nvPr/>
          </p:nvSpPr>
          <p:spPr>
            <a:xfrm>
              <a:off x="1198746" y="3555294"/>
              <a:ext cx="121058" cy="122768"/>
            </a:xfrm>
            <a:custGeom>
              <a:rect b="b" l="l" r="r" t="t"/>
              <a:pathLst>
                <a:path extrusionOk="0" h="3763" w="3716">
                  <a:moveTo>
                    <a:pt x="429" y="0"/>
                  </a:moveTo>
                  <a:cubicBezTo>
                    <a:pt x="381" y="0"/>
                    <a:pt x="334" y="24"/>
                    <a:pt x="286" y="72"/>
                  </a:cubicBezTo>
                  <a:cubicBezTo>
                    <a:pt x="72" y="262"/>
                    <a:pt x="214" y="619"/>
                    <a:pt x="500" y="619"/>
                  </a:cubicBezTo>
                  <a:lnTo>
                    <a:pt x="596" y="619"/>
                  </a:lnTo>
                  <a:lnTo>
                    <a:pt x="596" y="2715"/>
                  </a:lnTo>
                  <a:lnTo>
                    <a:pt x="0" y="3763"/>
                  </a:lnTo>
                  <a:lnTo>
                    <a:pt x="1548" y="3763"/>
                  </a:lnTo>
                  <a:cubicBezTo>
                    <a:pt x="1524" y="3537"/>
                    <a:pt x="1691" y="3424"/>
                    <a:pt x="1858" y="3424"/>
                  </a:cubicBezTo>
                  <a:cubicBezTo>
                    <a:pt x="2024" y="3424"/>
                    <a:pt x="2191" y="3537"/>
                    <a:pt x="2167" y="3763"/>
                  </a:cubicBezTo>
                  <a:lnTo>
                    <a:pt x="3715" y="3763"/>
                  </a:lnTo>
                  <a:lnTo>
                    <a:pt x="3096" y="2715"/>
                  </a:lnTo>
                  <a:lnTo>
                    <a:pt x="3096" y="643"/>
                  </a:lnTo>
                  <a:lnTo>
                    <a:pt x="3287" y="643"/>
                  </a:lnTo>
                  <a:cubicBezTo>
                    <a:pt x="3334" y="643"/>
                    <a:pt x="3382" y="619"/>
                    <a:pt x="3406" y="572"/>
                  </a:cubicBezTo>
                  <a:cubicBezTo>
                    <a:pt x="3620" y="381"/>
                    <a:pt x="3501" y="24"/>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95"/>
            <p:cNvSpPr/>
            <p:nvPr/>
          </p:nvSpPr>
          <p:spPr>
            <a:xfrm>
              <a:off x="1158383" y="3698257"/>
              <a:ext cx="203316" cy="83161"/>
            </a:xfrm>
            <a:custGeom>
              <a:rect b="b" l="l" r="r" t="t"/>
              <a:pathLst>
                <a:path extrusionOk="0" h="2549" w="6241">
                  <a:moveTo>
                    <a:pt x="2462" y="628"/>
                  </a:moveTo>
                  <a:cubicBezTo>
                    <a:pt x="2630" y="628"/>
                    <a:pt x="2787" y="757"/>
                    <a:pt x="2787" y="953"/>
                  </a:cubicBezTo>
                  <a:cubicBezTo>
                    <a:pt x="2787" y="1119"/>
                    <a:pt x="2644" y="1262"/>
                    <a:pt x="2478" y="1262"/>
                  </a:cubicBezTo>
                  <a:cubicBezTo>
                    <a:pt x="2192" y="1262"/>
                    <a:pt x="2049" y="929"/>
                    <a:pt x="2239" y="715"/>
                  </a:cubicBezTo>
                  <a:cubicBezTo>
                    <a:pt x="2307" y="655"/>
                    <a:pt x="2386" y="628"/>
                    <a:pt x="2462" y="628"/>
                  </a:cubicBezTo>
                  <a:close/>
                  <a:moveTo>
                    <a:pt x="906" y="0"/>
                  </a:moveTo>
                  <a:lnTo>
                    <a:pt x="429" y="810"/>
                  </a:lnTo>
                  <a:cubicBezTo>
                    <a:pt x="1" y="1572"/>
                    <a:pt x="549" y="2524"/>
                    <a:pt x="1430" y="2548"/>
                  </a:cubicBezTo>
                  <a:lnTo>
                    <a:pt x="4788" y="2548"/>
                  </a:lnTo>
                  <a:cubicBezTo>
                    <a:pt x="5669" y="2524"/>
                    <a:pt x="6240" y="1572"/>
                    <a:pt x="5788" y="810"/>
                  </a:cubicBezTo>
                  <a:lnTo>
                    <a:pt x="533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5"/>
            <p:cNvSpPr/>
            <p:nvPr/>
          </p:nvSpPr>
          <p:spPr>
            <a:xfrm>
              <a:off x="1003216" y="3555294"/>
              <a:ext cx="108646" cy="61400"/>
            </a:xfrm>
            <a:custGeom>
              <a:rect b="b" l="l" r="r" t="t"/>
              <a:pathLst>
                <a:path extrusionOk="0" h="1882" w="3335">
                  <a:moveTo>
                    <a:pt x="311" y="0"/>
                  </a:moveTo>
                  <a:cubicBezTo>
                    <a:pt x="144" y="0"/>
                    <a:pt x="1" y="143"/>
                    <a:pt x="25" y="310"/>
                  </a:cubicBezTo>
                  <a:cubicBezTo>
                    <a:pt x="25" y="477"/>
                    <a:pt x="311" y="643"/>
                    <a:pt x="311" y="643"/>
                  </a:cubicBezTo>
                  <a:lnTo>
                    <a:pt x="430" y="643"/>
                  </a:lnTo>
                  <a:lnTo>
                    <a:pt x="430" y="1882"/>
                  </a:lnTo>
                  <a:lnTo>
                    <a:pt x="2930" y="1882"/>
                  </a:lnTo>
                  <a:lnTo>
                    <a:pt x="2930" y="619"/>
                  </a:lnTo>
                  <a:lnTo>
                    <a:pt x="3025" y="619"/>
                  </a:lnTo>
                  <a:cubicBezTo>
                    <a:pt x="3192" y="619"/>
                    <a:pt x="3335" y="500"/>
                    <a:pt x="3335" y="334"/>
                  </a:cubicBezTo>
                  <a:cubicBezTo>
                    <a:pt x="3335" y="143"/>
                    <a:pt x="3216" y="0"/>
                    <a:pt x="3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5" name="Google Shape;12165;p95"/>
          <p:cNvGrpSpPr/>
          <p:nvPr/>
        </p:nvGrpSpPr>
        <p:grpSpPr>
          <a:xfrm>
            <a:off x="995463" y="4021440"/>
            <a:ext cx="360014" cy="307327"/>
            <a:chOff x="995463" y="4021440"/>
            <a:chExt cx="360014" cy="307327"/>
          </a:xfrm>
        </p:grpSpPr>
        <p:sp>
          <p:nvSpPr>
            <p:cNvPr id="12166" name="Google Shape;12166;p95"/>
            <p:cNvSpPr/>
            <p:nvPr/>
          </p:nvSpPr>
          <p:spPr>
            <a:xfrm>
              <a:off x="1089351" y="4021440"/>
              <a:ext cx="200971" cy="83194"/>
            </a:xfrm>
            <a:custGeom>
              <a:rect b="b" l="l" r="r" t="t"/>
              <a:pathLst>
                <a:path extrusionOk="0" h="2550" w="6169">
                  <a:moveTo>
                    <a:pt x="334" y="1"/>
                  </a:moveTo>
                  <a:cubicBezTo>
                    <a:pt x="167" y="1"/>
                    <a:pt x="0" y="144"/>
                    <a:pt x="24" y="310"/>
                  </a:cubicBezTo>
                  <a:lnTo>
                    <a:pt x="24" y="1906"/>
                  </a:lnTo>
                  <a:lnTo>
                    <a:pt x="667" y="1906"/>
                  </a:lnTo>
                  <a:lnTo>
                    <a:pt x="667" y="644"/>
                  </a:lnTo>
                  <a:lnTo>
                    <a:pt x="2620" y="644"/>
                  </a:lnTo>
                  <a:lnTo>
                    <a:pt x="5525" y="2382"/>
                  </a:lnTo>
                  <a:lnTo>
                    <a:pt x="5525" y="2549"/>
                  </a:lnTo>
                  <a:lnTo>
                    <a:pt x="6168" y="2549"/>
                  </a:lnTo>
                  <a:lnTo>
                    <a:pt x="6168" y="2192"/>
                  </a:lnTo>
                  <a:cubicBezTo>
                    <a:pt x="6168" y="2097"/>
                    <a:pt x="6097" y="1977"/>
                    <a:pt x="6002" y="1930"/>
                  </a:cubicBezTo>
                  <a:lnTo>
                    <a:pt x="2882" y="49"/>
                  </a:lnTo>
                  <a:cubicBezTo>
                    <a:pt x="2834" y="25"/>
                    <a:pt x="2763"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5"/>
            <p:cNvSpPr/>
            <p:nvPr/>
          </p:nvSpPr>
          <p:spPr>
            <a:xfrm>
              <a:off x="1204936" y="4124796"/>
              <a:ext cx="150541" cy="142212"/>
            </a:xfrm>
            <a:custGeom>
              <a:rect b="b" l="l" r="r" t="t"/>
              <a:pathLst>
                <a:path extrusionOk="0" h="4359" w="4621">
                  <a:moveTo>
                    <a:pt x="1358" y="0"/>
                  </a:moveTo>
                  <a:cubicBezTo>
                    <a:pt x="1191" y="0"/>
                    <a:pt x="1049" y="119"/>
                    <a:pt x="1025" y="286"/>
                  </a:cubicBezTo>
                  <a:cubicBezTo>
                    <a:pt x="1001" y="453"/>
                    <a:pt x="1144" y="619"/>
                    <a:pt x="1334" y="619"/>
                  </a:cubicBezTo>
                  <a:lnTo>
                    <a:pt x="1334" y="2072"/>
                  </a:lnTo>
                  <a:cubicBezTo>
                    <a:pt x="477" y="2501"/>
                    <a:pt x="1" y="3429"/>
                    <a:pt x="144" y="4358"/>
                  </a:cubicBezTo>
                  <a:lnTo>
                    <a:pt x="4478" y="4358"/>
                  </a:lnTo>
                  <a:cubicBezTo>
                    <a:pt x="4621" y="3406"/>
                    <a:pt x="4121" y="2477"/>
                    <a:pt x="3239" y="2072"/>
                  </a:cubicBezTo>
                  <a:lnTo>
                    <a:pt x="3239" y="619"/>
                  </a:lnTo>
                  <a:cubicBezTo>
                    <a:pt x="3430" y="619"/>
                    <a:pt x="3549" y="453"/>
                    <a:pt x="3549" y="286"/>
                  </a:cubicBezTo>
                  <a:cubicBezTo>
                    <a:pt x="3525" y="119"/>
                    <a:pt x="3382" y="0"/>
                    <a:pt x="3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95"/>
            <p:cNvSpPr/>
            <p:nvPr/>
          </p:nvSpPr>
          <p:spPr>
            <a:xfrm>
              <a:off x="1215817" y="4287954"/>
              <a:ext cx="129593" cy="40814"/>
            </a:xfrm>
            <a:custGeom>
              <a:rect b="b" l="l" r="r" t="t"/>
              <a:pathLst>
                <a:path extrusionOk="0" h="1251" w="3978">
                  <a:moveTo>
                    <a:pt x="0" y="0"/>
                  </a:moveTo>
                  <a:cubicBezTo>
                    <a:pt x="393" y="834"/>
                    <a:pt x="1185" y="1250"/>
                    <a:pt x="1980" y="1250"/>
                  </a:cubicBezTo>
                  <a:cubicBezTo>
                    <a:pt x="2774" y="1250"/>
                    <a:pt x="3572" y="834"/>
                    <a:pt x="3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5"/>
            <p:cNvSpPr/>
            <p:nvPr/>
          </p:nvSpPr>
          <p:spPr>
            <a:xfrm>
              <a:off x="1030386" y="4103786"/>
              <a:ext cx="135034" cy="144561"/>
            </a:xfrm>
            <a:custGeom>
              <a:rect b="b" l="l" r="r" t="t"/>
              <a:pathLst>
                <a:path extrusionOk="0" h="4431" w="4145">
                  <a:moveTo>
                    <a:pt x="1192" y="1"/>
                  </a:moveTo>
                  <a:cubicBezTo>
                    <a:pt x="754" y="1"/>
                    <a:pt x="746" y="646"/>
                    <a:pt x="1170" y="646"/>
                  </a:cubicBezTo>
                  <a:cubicBezTo>
                    <a:pt x="1185" y="646"/>
                    <a:pt x="1200" y="646"/>
                    <a:pt x="1215" y="644"/>
                  </a:cubicBezTo>
                  <a:lnTo>
                    <a:pt x="1215" y="2121"/>
                  </a:lnTo>
                  <a:lnTo>
                    <a:pt x="0" y="4264"/>
                  </a:lnTo>
                  <a:cubicBezTo>
                    <a:pt x="358" y="4383"/>
                    <a:pt x="739" y="4431"/>
                    <a:pt x="1120" y="4431"/>
                  </a:cubicBezTo>
                  <a:cubicBezTo>
                    <a:pt x="2466" y="4431"/>
                    <a:pt x="2500" y="3928"/>
                    <a:pt x="3947" y="3928"/>
                  </a:cubicBezTo>
                  <a:cubicBezTo>
                    <a:pt x="4010" y="3928"/>
                    <a:pt x="4076" y="3929"/>
                    <a:pt x="4144" y="3931"/>
                  </a:cubicBezTo>
                  <a:cubicBezTo>
                    <a:pt x="3644" y="3097"/>
                    <a:pt x="3144" y="2216"/>
                    <a:pt x="3096" y="2121"/>
                  </a:cubicBezTo>
                  <a:lnTo>
                    <a:pt x="3096" y="644"/>
                  </a:lnTo>
                  <a:cubicBezTo>
                    <a:pt x="3287" y="644"/>
                    <a:pt x="3430" y="478"/>
                    <a:pt x="3406" y="287"/>
                  </a:cubicBezTo>
                  <a:cubicBezTo>
                    <a:pt x="3382" y="120"/>
                    <a:pt x="3239" y="1"/>
                    <a:pt x="3072" y="1"/>
                  </a:cubicBezTo>
                  <a:lnTo>
                    <a:pt x="1215" y="1"/>
                  </a:lnTo>
                  <a:cubicBezTo>
                    <a:pt x="1207" y="1"/>
                    <a:pt x="1199" y="1"/>
                    <a:pt x="1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95"/>
            <p:cNvSpPr/>
            <p:nvPr/>
          </p:nvSpPr>
          <p:spPr>
            <a:xfrm>
              <a:off x="995463" y="4252295"/>
              <a:ext cx="211070" cy="76082"/>
            </a:xfrm>
            <a:custGeom>
              <a:rect b="b" l="l" r="r" t="t"/>
              <a:pathLst>
                <a:path extrusionOk="0" h="2332" w="6479">
                  <a:moveTo>
                    <a:pt x="4935" y="0"/>
                  </a:moveTo>
                  <a:cubicBezTo>
                    <a:pt x="3770" y="0"/>
                    <a:pt x="3625" y="498"/>
                    <a:pt x="2216" y="498"/>
                  </a:cubicBezTo>
                  <a:cubicBezTo>
                    <a:pt x="2164" y="500"/>
                    <a:pt x="2113" y="501"/>
                    <a:pt x="2062" y="501"/>
                  </a:cubicBezTo>
                  <a:cubicBezTo>
                    <a:pt x="1614" y="501"/>
                    <a:pt x="1169" y="409"/>
                    <a:pt x="763" y="260"/>
                  </a:cubicBezTo>
                  <a:lnTo>
                    <a:pt x="382" y="927"/>
                  </a:lnTo>
                  <a:cubicBezTo>
                    <a:pt x="1" y="1570"/>
                    <a:pt x="453" y="2332"/>
                    <a:pt x="1191" y="2332"/>
                  </a:cubicBezTo>
                  <a:lnTo>
                    <a:pt x="5311" y="2332"/>
                  </a:lnTo>
                  <a:cubicBezTo>
                    <a:pt x="6026" y="2332"/>
                    <a:pt x="6478" y="1570"/>
                    <a:pt x="6121" y="927"/>
                  </a:cubicBezTo>
                  <a:lnTo>
                    <a:pt x="5597" y="45"/>
                  </a:lnTo>
                  <a:cubicBezTo>
                    <a:pt x="5526" y="22"/>
                    <a:pt x="5454" y="22"/>
                    <a:pt x="5383" y="22"/>
                  </a:cubicBezTo>
                  <a:cubicBezTo>
                    <a:pt x="5218" y="7"/>
                    <a:pt x="5070" y="0"/>
                    <a:pt x="4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1" name="Google Shape;12171;p95"/>
          <p:cNvGrpSpPr/>
          <p:nvPr/>
        </p:nvGrpSpPr>
        <p:grpSpPr>
          <a:xfrm>
            <a:off x="1769732" y="4000397"/>
            <a:ext cx="325091" cy="349740"/>
            <a:chOff x="1769732" y="4000397"/>
            <a:chExt cx="325091" cy="349740"/>
          </a:xfrm>
        </p:grpSpPr>
        <p:sp>
          <p:nvSpPr>
            <p:cNvPr id="12172" name="Google Shape;12172;p95"/>
            <p:cNvSpPr/>
            <p:nvPr/>
          </p:nvSpPr>
          <p:spPr>
            <a:xfrm>
              <a:off x="1866455" y="4000397"/>
              <a:ext cx="125977" cy="19542"/>
            </a:xfrm>
            <a:custGeom>
              <a:rect b="b" l="l" r="r" t="t"/>
              <a:pathLst>
                <a:path extrusionOk="0" h="599" w="3867">
                  <a:moveTo>
                    <a:pt x="418" y="0"/>
                  </a:moveTo>
                  <a:cubicBezTo>
                    <a:pt x="73" y="0"/>
                    <a:pt x="0" y="552"/>
                    <a:pt x="389" y="598"/>
                  </a:cubicBezTo>
                  <a:lnTo>
                    <a:pt x="3652" y="598"/>
                  </a:lnTo>
                  <a:cubicBezTo>
                    <a:pt x="3771" y="574"/>
                    <a:pt x="3866" y="432"/>
                    <a:pt x="3866" y="312"/>
                  </a:cubicBezTo>
                  <a:cubicBezTo>
                    <a:pt x="3866" y="122"/>
                    <a:pt x="3724" y="3"/>
                    <a:pt x="3557" y="3"/>
                  </a:cubicBezTo>
                  <a:lnTo>
                    <a:pt x="461" y="3"/>
                  </a:lnTo>
                  <a:cubicBezTo>
                    <a:pt x="446" y="1"/>
                    <a:pt x="432"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95"/>
            <p:cNvSpPr/>
            <p:nvPr/>
          </p:nvSpPr>
          <p:spPr>
            <a:xfrm>
              <a:off x="1848081" y="4040885"/>
              <a:ext cx="166862" cy="145312"/>
            </a:xfrm>
            <a:custGeom>
              <a:rect b="b" l="l" r="r" t="t"/>
              <a:pathLst>
                <a:path extrusionOk="0" h="4454" w="5122">
                  <a:moveTo>
                    <a:pt x="1001" y="0"/>
                  </a:moveTo>
                  <a:lnTo>
                    <a:pt x="1001" y="2787"/>
                  </a:lnTo>
                  <a:lnTo>
                    <a:pt x="1" y="4454"/>
                  </a:lnTo>
                  <a:lnTo>
                    <a:pt x="5121" y="4454"/>
                  </a:lnTo>
                  <a:lnTo>
                    <a:pt x="4145" y="2787"/>
                  </a:lnTo>
                  <a:lnTo>
                    <a:pt x="41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95"/>
            <p:cNvSpPr/>
            <p:nvPr/>
          </p:nvSpPr>
          <p:spPr>
            <a:xfrm>
              <a:off x="1886881" y="4246781"/>
              <a:ext cx="24075" cy="20913"/>
            </a:xfrm>
            <a:custGeom>
              <a:rect b="b" l="l" r="r" t="t"/>
              <a:pathLst>
                <a:path extrusionOk="0" h="641" w="739">
                  <a:moveTo>
                    <a:pt x="453" y="0"/>
                  </a:moveTo>
                  <a:cubicBezTo>
                    <a:pt x="167" y="0"/>
                    <a:pt x="1" y="333"/>
                    <a:pt x="191" y="548"/>
                  </a:cubicBezTo>
                  <a:cubicBezTo>
                    <a:pt x="255" y="611"/>
                    <a:pt x="337" y="640"/>
                    <a:pt x="418" y="640"/>
                  </a:cubicBezTo>
                  <a:cubicBezTo>
                    <a:pt x="580" y="640"/>
                    <a:pt x="739" y="524"/>
                    <a:pt x="739" y="333"/>
                  </a:cubicBezTo>
                  <a:cubicBezTo>
                    <a:pt x="739" y="167"/>
                    <a:pt x="620" y="24"/>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5"/>
            <p:cNvSpPr/>
            <p:nvPr/>
          </p:nvSpPr>
          <p:spPr>
            <a:xfrm>
              <a:off x="1769732" y="4206359"/>
              <a:ext cx="325091" cy="143778"/>
            </a:xfrm>
            <a:custGeom>
              <a:rect b="b" l="l" r="r" t="t"/>
              <a:pathLst>
                <a:path extrusionOk="0" h="4407" w="9979">
                  <a:moveTo>
                    <a:pt x="6282" y="618"/>
                  </a:moveTo>
                  <a:cubicBezTo>
                    <a:pt x="6678" y="618"/>
                    <a:pt x="6678" y="1241"/>
                    <a:pt x="6282" y="1241"/>
                  </a:cubicBezTo>
                  <a:cubicBezTo>
                    <a:pt x="6269" y="1241"/>
                    <a:pt x="6255" y="1241"/>
                    <a:pt x="6240" y="1239"/>
                  </a:cubicBezTo>
                  <a:cubicBezTo>
                    <a:pt x="5859" y="1215"/>
                    <a:pt x="5859" y="668"/>
                    <a:pt x="6240" y="620"/>
                  </a:cubicBezTo>
                  <a:cubicBezTo>
                    <a:pt x="6255" y="618"/>
                    <a:pt x="6269" y="618"/>
                    <a:pt x="6282" y="618"/>
                  </a:cubicBezTo>
                  <a:close/>
                  <a:moveTo>
                    <a:pt x="4033" y="605"/>
                  </a:moveTo>
                  <a:cubicBezTo>
                    <a:pt x="4516" y="605"/>
                    <a:pt x="4978" y="990"/>
                    <a:pt x="4978" y="1572"/>
                  </a:cubicBezTo>
                  <a:cubicBezTo>
                    <a:pt x="4978" y="2096"/>
                    <a:pt x="4573" y="2501"/>
                    <a:pt x="4049" y="2501"/>
                  </a:cubicBezTo>
                  <a:cubicBezTo>
                    <a:pt x="3216" y="2501"/>
                    <a:pt x="2787" y="1477"/>
                    <a:pt x="3382" y="882"/>
                  </a:cubicBezTo>
                  <a:cubicBezTo>
                    <a:pt x="3573" y="691"/>
                    <a:pt x="3806" y="605"/>
                    <a:pt x="4033" y="605"/>
                  </a:cubicBezTo>
                  <a:close/>
                  <a:moveTo>
                    <a:pt x="5613" y="2510"/>
                  </a:moveTo>
                  <a:cubicBezTo>
                    <a:pt x="5773" y="2510"/>
                    <a:pt x="5930" y="2639"/>
                    <a:pt x="5930" y="2835"/>
                  </a:cubicBezTo>
                  <a:cubicBezTo>
                    <a:pt x="5930" y="2989"/>
                    <a:pt x="5808" y="3123"/>
                    <a:pt x="5638" y="3123"/>
                  </a:cubicBezTo>
                  <a:cubicBezTo>
                    <a:pt x="5625" y="3123"/>
                    <a:pt x="5611" y="3122"/>
                    <a:pt x="5597" y="3120"/>
                  </a:cubicBezTo>
                  <a:lnTo>
                    <a:pt x="5621" y="3120"/>
                  </a:lnTo>
                  <a:cubicBezTo>
                    <a:pt x="5335" y="3120"/>
                    <a:pt x="5192" y="2787"/>
                    <a:pt x="5407" y="2596"/>
                  </a:cubicBezTo>
                  <a:cubicBezTo>
                    <a:pt x="5466" y="2537"/>
                    <a:pt x="5540" y="2510"/>
                    <a:pt x="5613" y="2510"/>
                  </a:cubicBezTo>
                  <a:close/>
                  <a:moveTo>
                    <a:pt x="2049" y="1"/>
                  </a:moveTo>
                  <a:lnTo>
                    <a:pt x="453" y="2668"/>
                  </a:lnTo>
                  <a:cubicBezTo>
                    <a:pt x="1" y="3430"/>
                    <a:pt x="548" y="4406"/>
                    <a:pt x="1429" y="4406"/>
                  </a:cubicBezTo>
                  <a:lnTo>
                    <a:pt x="8526" y="4406"/>
                  </a:lnTo>
                  <a:cubicBezTo>
                    <a:pt x="9407" y="4406"/>
                    <a:pt x="9979" y="3430"/>
                    <a:pt x="9526" y="2668"/>
                  </a:cubicBezTo>
                  <a:lnTo>
                    <a:pt x="79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95"/>
          <p:cNvGrpSpPr/>
          <p:nvPr/>
        </p:nvGrpSpPr>
        <p:grpSpPr>
          <a:xfrm>
            <a:off x="2514519" y="4000463"/>
            <a:ext cx="344507" cy="349675"/>
            <a:chOff x="2514519" y="4000463"/>
            <a:chExt cx="344507" cy="349675"/>
          </a:xfrm>
        </p:grpSpPr>
        <p:sp>
          <p:nvSpPr>
            <p:cNvPr id="12177" name="Google Shape;12177;p95"/>
            <p:cNvSpPr/>
            <p:nvPr/>
          </p:nvSpPr>
          <p:spPr>
            <a:xfrm>
              <a:off x="2530808" y="4000463"/>
              <a:ext cx="328218" cy="102606"/>
            </a:xfrm>
            <a:custGeom>
              <a:rect b="b" l="l" r="r" t="t"/>
              <a:pathLst>
                <a:path extrusionOk="0" h="3145" w="10075">
                  <a:moveTo>
                    <a:pt x="382" y="1"/>
                  </a:moveTo>
                  <a:cubicBezTo>
                    <a:pt x="1" y="49"/>
                    <a:pt x="1" y="596"/>
                    <a:pt x="382" y="620"/>
                  </a:cubicBezTo>
                  <a:lnTo>
                    <a:pt x="691" y="620"/>
                  </a:lnTo>
                  <a:lnTo>
                    <a:pt x="691" y="2501"/>
                  </a:lnTo>
                  <a:lnTo>
                    <a:pt x="382" y="2501"/>
                  </a:lnTo>
                  <a:cubicBezTo>
                    <a:pt x="1" y="2549"/>
                    <a:pt x="1" y="3097"/>
                    <a:pt x="382" y="3144"/>
                  </a:cubicBezTo>
                  <a:lnTo>
                    <a:pt x="4454" y="3144"/>
                  </a:lnTo>
                  <a:lnTo>
                    <a:pt x="4454" y="2192"/>
                  </a:lnTo>
                  <a:cubicBezTo>
                    <a:pt x="4454" y="1668"/>
                    <a:pt x="4883" y="1263"/>
                    <a:pt x="5407" y="1263"/>
                  </a:cubicBezTo>
                  <a:lnTo>
                    <a:pt x="7288" y="1263"/>
                  </a:lnTo>
                  <a:cubicBezTo>
                    <a:pt x="7812" y="1263"/>
                    <a:pt x="8240" y="1668"/>
                    <a:pt x="8240" y="2192"/>
                  </a:cubicBezTo>
                  <a:lnTo>
                    <a:pt x="8240" y="3097"/>
                  </a:lnTo>
                  <a:cubicBezTo>
                    <a:pt x="10074" y="2716"/>
                    <a:pt x="9788" y="1"/>
                    <a:pt x="7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5"/>
            <p:cNvSpPr/>
            <p:nvPr/>
          </p:nvSpPr>
          <p:spPr>
            <a:xfrm>
              <a:off x="2514519" y="4124013"/>
              <a:ext cx="165298" cy="101823"/>
            </a:xfrm>
            <a:custGeom>
              <a:rect b="b" l="l" r="r" t="t"/>
              <a:pathLst>
                <a:path extrusionOk="0" h="3121" w="5074">
                  <a:moveTo>
                    <a:pt x="2144" y="0"/>
                  </a:moveTo>
                  <a:cubicBezTo>
                    <a:pt x="239" y="24"/>
                    <a:pt x="1" y="2739"/>
                    <a:pt x="1834" y="3120"/>
                  </a:cubicBezTo>
                  <a:lnTo>
                    <a:pt x="1834" y="2215"/>
                  </a:lnTo>
                  <a:cubicBezTo>
                    <a:pt x="1834" y="1691"/>
                    <a:pt x="2263" y="1263"/>
                    <a:pt x="2787" y="1263"/>
                  </a:cubicBezTo>
                  <a:cubicBezTo>
                    <a:pt x="3372" y="1263"/>
                    <a:pt x="3788" y="1261"/>
                    <a:pt x="4090" y="1261"/>
                  </a:cubicBezTo>
                  <a:cubicBezTo>
                    <a:pt x="4845" y="1261"/>
                    <a:pt x="4886" y="1273"/>
                    <a:pt x="5073" y="1358"/>
                  </a:cubicBezTo>
                  <a:cubicBezTo>
                    <a:pt x="4954" y="1096"/>
                    <a:pt x="4978" y="1001"/>
                    <a:pt x="4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5"/>
            <p:cNvSpPr/>
            <p:nvPr/>
          </p:nvSpPr>
          <p:spPr>
            <a:xfrm>
              <a:off x="2693728" y="4124013"/>
              <a:ext cx="149009" cy="102573"/>
            </a:xfrm>
            <a:custGeom>
              <a:rect b="b" l="l" r="r" t="t"/>
              <a:pathLst>
                <a:path extrusionOk="0" h="3144" w="4574">
                  <a:moveTo>
                    <a:pt x="3216" y="0"/>
                  </a:moveTo>
                  <a:lnTo>
                    <a:pt x="3216" y="953"/>
                  </a:lnTo>
                  <a:cubicBezTo>
                    <a:pt x="3216" y="1469"/>
                    <a:pt x="2785" y="1886"/>
                    <a:pt x="2283" y="1886"/>
                  </a:cubicBezTo>
                  <a:cubicBezTo>
                    <a:pt x="2183" y="1886"/>
                    <a:pt x="2080" y="1870"/>
                    <a:pt x="1977" y="1834"/>
                  </a:cubicBezTo>
                  <a:lnTo>
                    <a:pt x="1334" y="1620"/>
                  </a:lnTo>
                  <a:lnTo>
                    <a:pt x="691" y="1834"/>
                  </a:lnTo>
                  <a:cubicBezTo>
                    <a:pt x="598" y="1865"/>
                    <a:pt x="495" y="1883"/>
                    <a:pt x="391" y="1883"/>
                  </a:cubicBezTo>
                  <a:cubicBezTo>
                    <a:pt x="257" y="1883"/>
                    <a:pt x="121" y="1854"/>
                    <a:pt x="1" y="1786"/>
                  </a:cubicBezTo>
                  <a:lnTo>
                    <a:pt x="1" y="1786"/>
                  </a:lnTo>
                  <a:cubicBezTo>
                    <a:pt x="120" y="2025"/>
                    <a:pt x="96" y="2120"/>
                    <a:pt x="96" y="3144"/>
                  </a:cubicBezTo>
                  <a:lnTo>
                    <a:pt x="4168" y="3144"/>
                  </a:lnTo>
                  <a:cubicBezTo>
                    <a:pt x="4573" y="3144"/>
                    <a:pt x="4573" y="2501"/>
                    <a:pt x="4168" y="2501"/>
                  </a:cubicBezTo>
                  <a:lnTo>
                    <a:pt x="3859" y="2501"/>
                  </a:lnTo>
                  <a:lnTo>
                    <a:pt x="3859" y="620"/>
                  </a:lnTo>
                  <a:lnTo>
                    <a:pt x="4168" y="620"/>
                  </a:lnTo>
                  <a:cubicBezTo>
                    <a:pt x="4573" y="620"/>
                    <a:pt x="4573"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95"/>
            <p:cNvSpPr/>
            <p:nvPr/>
          </p:nvSpPr>
          <p:spPr>
            <a:xfrm>
              <a:off x="2530808" y="4246781"/>
              <a:ext cx="323560" cy="103356"/>
            </a:xfrm>
            <a:custGeom>
              <a:rect b="b" l="l" r="r" t="t"/>
              <a:pathLst>
                <a:path extrusionOk="0" h="3168" w="9932">
                  <a:moveTo>
                    <a:pt x="382" y="0"/>
                  </a:moveTo>
                  <a:cubicBezTo>
                    <a:pt x="1" y="48"/>
                    <a:pt x="1" y="595"/>
                    <a:pt x="382" y="619"/>
                  </a:cubicBezTo>
                  <a:lnTo>
                    <a:pt x="691" y="619"/>
                  </a:lnTo>
                  <a:lnTo>
                    <a:pt x="691" y="2524"/>
                  </a:lnTo>
                  <a:lnTo>
                    <a:pt x="382" y="2524"/>
                  </a:lnTo>
                  <a:cubicBezTo>
                    <a:pt x="1" y="2572"/>
                    <a:pt x="1" y="3120"/>
                    <a:pt x="382" y="3167"/>
                  </a:cubicBezTo>
                  <a:lnTo>
                    <a:pt x="7907" y="3167"/>
                  </a:lnTo>
                  <a:cubicBezTo>
                    <a:pt x="9931" y="3072"/>
                    <a:pt x="9931" y="95"/>
                    <a:pt x="7907" y="0"/>
                  </a:cubicBezTo>
                  <a:lnTo>
                    <a:pt x="5097" y="0"/>
                  </a:lnTo>
                  <a:lnTo>
                    <a:pt x="5097" y="953"/>
                  </a:lnTo>
                  <a:cubicBezTo>
                    <a:pt x="5097" y="1486"/>
                    <a:pt x="4655" y="1888"/>
                    <a:pt x="4165" y="1888"/>
                  </a:cubicBezTo>
                  <a:cubicBezTo>
                    <a:pt x="4064" y="1888"/>
                    <a:pt x="3961" y="1870"/>
                    <a:pt x="3859" y="1834"/>
                  </a:cubicBezTo>
                  <a:lnTo>
                    <a:pt x="3216" y="1619"/>
                  </a:lnTo>
                  <a:lnTo>
                    <a:pt x="2573" y="1834"/>
                  </a:lnTo>
                  <a:cubicBezTo>
                    <a:pt x="2467" y="1870"/>
                    <a:pt x="2361" y="1888"/>
                    <a:pt x="2258" y="1888"/>
                  </a:cubicBezTo>
                  <a:cubicBezTo>
                    <a:pt x="1759" y="1888"/>
                    <a:pt x="1330" y="1486"/>
                    <a:pt x="1310" y="953"/>
                  </a:cubicBezTo>
                  <a:lnTo>
                    <a:pt x="13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95"/>
            <p:cNvSpPr/>
            <p:nvPr/>
          </p:nvSpPr>
          <p:spPr>
            <a:xfrm>
              <a:off x="2594432" y="4185316"/>
              <a:ext cx="81476" cy="102475"/>
            </a:xfrm>
            <a:custGeom>
              <a:rect b="b" l="l" r="r" t="t"/>
              <a:pathLst>
                <a:path extrusionOk="0" h="3141" w="2501">
                  <a:moveTo>
                    <a:pt x="274" y="0"/>
                  </a:moveTo>
                  <a:cubicBezTo>
                    <a:pt x="123" y="0"/>
                    <a:pt x="0" y="136"/>
                    <a:pt x="0" y="312"/>
                  </a:cubicBezTo>
                  <a:lnTo>
                    <a:pt x="0" y="2837"/>
                  </a:lnTo>
                  <a:cubicBezTo>
                    <a:pt x="0" y="2996"/>
                    <a:pt x="151" y="3139"/>
                    <a:pt x="312" y="3139"/>
                  </a:cubicBezTo>
                  <a:cubicBezTo>
                    <a:pt x="343" y="3139"/>
                    <a:pt x="374" y="3134"/>
                    <a:pt x="405" y="3122"/>
                  </a:cubicBezTo>
                  <a:lnTo>
                    <a:pt x="1263" y="2837"/>
                  </a:lnTo>
                  <a:lnTo>
                    <a:pt x="2096" y="3122"/>
                  </a:lnTo>
                  <a:cubicBezTo>
                    <a:pt x="2130" y="3135"/>
                    <a:pt x="2164" y="3141"/>
                    <a:pt x="2198" y="3141"/>
                  </a:cubicBezTo>
                  <a:cubicBezTo>
                    <a:pt x="2356" y="3141"/>
                    <a:pt x="2501" y="3013"/>
                    <a:pt x="2501" y="2837"/>
                  </a:cubicBezTo>
                  <a:lnTo>
                    <a:pt x="2501" y="312"/>
                  </a:lnTo>
                  <a:cubicBezTo>
                    <a:pt x="2501" y="146"/>
                    <a:pt x="2358" y="3"/>
                    <a:pt x="2191" y="3"/>
                  </a:cubicBezTo>
                  <a:lnTo>
                    <a:pt x="310" y="3"/>
                  </a:lnTo>
                  <a:cubicBezTo>
                    <a:pt x="298" y="1"/>
                    <a:pt x="286"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95"/>
            <p:cNvSpPr/>
            <p:nvPr/>
          </p:nvSpPr>
          <p:spPr>
            <a:xfrm>
              <a:off x="2696823" y="4061863"/>
              <a:ext cx="81509" cy="102867"/>
            </a:xfrm>
            <a:custGeom>
              <a:rect b="b" l="l" r="r" t="t"/>
              <a:pathLst>
                <a:path extrusionOk="0" h="3153" w="2502">
                  <a:moveTo>
                    <a:pt x="311" y="0"/>
                  </a:moveTo>
                  <a:cubicBezTo>
                    <a:pt x="120" y="0"/>
                    <a:pt x="1" y="143"/>
                    <a:pt x="1" y="310"/>
                  </a:cubicBezTo>
                  <a:lnTo>
                    <a:pt x="1" y="2834"/>
                  </a:lnTo>
                  <a:cubicBezTo>
                    <a:pt x="1" y="3021"/>
                    <a:pt x="145" y="3153"/>
                    <a:pt x="324" y="3153"/>
                  </a:cubicBezTo>
                  <a:cubicBezTo>
                    <a:pt x="350" y="3153"/>
                    <a:pt x="378" y="3150"/>
                    <a:pt x="406" y="3144"/>
                  </a:cubicBezTo>
                  <a:lnTo>
                    <a:pt x="1239" y="2834"/>
                  </a:lnTo>
                  <a:lnTo>
                    <a:pt x="2097" y="3144"/>
                  </a:lnTo>
                  <a:cubicBezTo>
                    <a:pt x="2121" y="3150"/>
                    <a:pt x="2147" y="3153"/>
                    <a:pt x="2172" y="3153"/>
                  </a:cubicBezTo>
                  <a:cubicBezTo>
                    <a:pt x="2339" y="3153"/>
                    <a:pt x="2501" y="3021"/>
                    <a:pt x="2501" y="2834"/>
                  </a:cubicBezTo>
                  <a:lnTo>
                    <a:pt x="2501" y="310"/>
                  </a:lnTo>
                  <a:cubicBezTo>
                    <a:pt x="2501" y="143"/>
                    <a:pt x="2359"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95"/>
          <p:cNvGrpSpPr/>
          <p:nvPr/>
        </p:nvGrpSpPr>
        <p:grpSpPr>
          <a:xfrm>
            <a:off x="3205781" y="4000463"/>
            <a:ext cx="408098" cy="349968"/>
            <a:chOff x="3205781" y="4000463"/>
            <a:chExt cx="408098" cy="349968"/>
          </a:xfrm>
        </p:grpSpPr>
        <p:sp>
          <p:nvSpPr>
            <p:cNvPr id="12184" name="Google Shape;12184;p95"/>
            <p:cNvSpPr/>
            <p:nvPr/>
          </p:nvSpPr>
          <p:spPr>
            <a:xfrm>
              <a:off x="3442391" y="4082841"/>
              <a:ext cx="48150" cy="41205"/>
            </a:xfrm>
            <a:custGeom>
              <a:rect b="b" l="l" r="r" t="t"/>
              <a:pathLst>
                <a:path extrusionOk="0" h="1263" w="1478">
                  <a:moveTo>
                    <a:pt x="839" y="1"/>
                  </a:moveTo>
                  <a:cubicBezTo>
                    <a:pt x="685" y="1"/>
                    <a:pt x="529" y="60"/>
                    <a:pt x="406" y="191"/>
                  </a:cubicBezTo>
                  <a:cubicBezTo>
                    <a:pt x="1" y="596"/>
                    <a:pt x="286" y="1262"/>
                    <a:pt x="858" y="1262"/>
                  </a:cubicBezTo>
                  <a:cubicBezTo>
                    <a:pt x="1191" y="1262"/>
                    <a:pt x="1477" y="977"/>
                    <a:pt x="1477" y="643"/>
                  </a:cubicBezTo>
                  <a:cubicBezTo>
                    <a:pt x="1477" y="257"/>
                    <a:pt x="1161" y="1"/>
                    <a:pt x="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5"/>
            <p:cNvSpPr/>
            <p:nvPr/>
          </p:nvSpPr>
          <p:spPr>
            <a:xfrm>
              <a:off x="3375673" y="4227272"/>
              <a:ext cx="27495" cy="20391"/>
            </a:xfrm>
            <a:custGeom>
              <a:rect b="b" l="l" r="r" t="t"/>
              <a:pathLst>
                <a:path extrusionOk="0" h="625" w="844">
                  <a:moveTo>
                    <a:pt x="426" y="0"/>
                  </a:moveTo>
                  <a:cubicBezTo>
                    <a:pt x="412" y="0"/>
                    <a:pt x="397" y="1"/>
                    <a:pt x="382" y="3"/>
                  </a:cubicBezTo>
                  <a:cubicBezTo>
                    <a:pt x="1" y="27"/>
                    <a:pt x="1" y="598"/>
                    <a:pt x="382" y="622"/>
                  </a:cubicBezTo>
                  <a:cubicBezTo>
                    <a:pt x="397" y="623"/>
                    <a:pt x="412" y="624"/>
                    <a:pt x="426" y="624"/>
                  </a:cubicBezTo>
                  <a:cubicBezTo>
                    <a:pt x="843" y="624"/>
                    <a:pt x="843" y="0"/>
                    <a:pt x="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95"/>
            <p:cNvSpPr/>
            <p:nvPr/>
          </p:nvSpPr>
          <p:spPr>
            <a:xfrm>
              <a:off x="3260870" y="4041635"/>
              <a:ext cx="312679" cy="267656"/>
            </a:xfrm>
            <a:custGeom>
              <a:rect b="b" l="l" r="r" t="t"/>
              <a:pathLst>
                <a:path extrusionOk="0" h="8204" w="9598">
                  <a:moveTo>
                    <a:pt x="3263" y="1573"/>
                  </a:moveTo>
                  <a:cubicBezTo>
                    <a:pt x="3548" y="1573"/>
                    <a:pt x="3691" y="1930"/>
                    <a:pt x="3501" y="2121"/>
                  </a:cubicBezTo>
                  <a:cubicBezTo>
                    <a:pt x="3433" y="2181"/>
                    <a:pt x="3352" y="2208"/>
                    <a:pt x="3275" y="2208"/>
                  </a:cubicBezTo>
                  <a:cubicBezTo>
                    <a:pt x="3108" y="2208"/>
                    <a:pt x="2953" y="2085"/>
                    <a:pt x="2953" y="1906"/>
                  </a:cubicBezTo>
                  <a:cubicBezTo>
                    <a:pt x="2953" y="1716"/>
                    <a:pt x="3096" y="1573"/>
                    <a:pt x="3263" y="1573"/>
                  </a:cubicBezTo>
                  <a:close/>
                  <a:moveTo>
                    <a:pt x="6430" y="239"/>
                  </a:moveTo>
                  <a:cubicBezTo>
                    <a:pt x="6597" y="239"/>
                    <a:pt x="6763" y="358"/>
                    <a:pt x="6740" y="596"/>
                  </a:cubicBezTo>
                  <a:lnTo>
                    <a:pt x="6740" y="692"/>
                  </a:lnTo>
                  <a:cubicBezTo>
                    <a:pt x="6859" y="716"/>
                    <a:pt x="6954" y="763"/>
                    <a:pt x="7073" y="811"/>
                  </a:cubicBezTo>
                  <a:lnTo>
                    <a:pt x="7121" y="763"/>
                  </a:lnTo>
                  <a:cubicBezTo>
                    <a:pt x="7194" y="690"/>
                    <a:pt x="7274" y="659"/>
                    <a:pt x="7350" y="659"/>
                  </a:cubicBezTo>
                  <a:cubicBezTo>
                    <a:pt x="7594" y="659"/>
                    <a:pt x="7791" y="974"/>
                    <a:pt x="7573" y="1192"/>
                  </a:cubicBezTo>
                  <a:lnTo>
                    <a:pt x="7502" y="1263"/>
                  </a:lnTo>
                  <a:cubicBezTo>
                    <a:pt x="7573" y="1358"/>
                    <a:pt x="7621" y="1478"/>
                    <a:pt x="7645" y="1573"/>
                  </a:cubicBezTo>
                  <a:lnTo>
                    <a:pt x="7740" y="1573"/>
                  </a:lnTo>
                  <a:cubicBezTo>
                    <a:pt x="7754" y="1571"/>
                    <a:pt x="7768" y="1571"/>
                    <a:pt x="7781" y="1571"/>
                  </a:cubicBezTo>
                  <a:cubicBezTo>
                    <a:pt x="8179" y="1571"/>
                    <a:pt x="8179" y="2218"/>
                    <a:pt x="7781" y="2218"/>
                  </a:cubicBezTo>
                  <a:cubicBezTo>
                    <a:pt x="7768" y="2218"/>
                    <a:pt x="7754" y="2217"/>
                    <a:pt x="7740" y="2216"/>
                  </a:cubicBezTo>
                  <a:lnTo>
                    <a:pt x="7645" y="2216"/>
                  </a:lnTo>
                  <a:cubicBezTo>
                    <a:pt x="7621" y="2335"/>
                    <a:pt x="7573" y="2430"/>
                    <a:pt x="7502" y="2525"/>
                  </a:cubicBezTo>
                  <a:lnTo>
                    <a:pt x="7573" y="2597"/>
                  </a:lnTo>
                  <a:cubicBezTo>
                    <a:pt x="7793" y="2835"/>
                    <a:pt x="7590" y="3143"/>
                    <a:pt x="7344" y="3143"/>
                  </a:cubicBezTo>
                  <a:cubicBezTo>
                    <a:pt x="7270" y="3143"/>
                    <a:pt x="7192" y="3115"/>
                    <a:pt x="7121" y="3049"/>
                  </a:cubicBezTo>
                  <a:lnTo>
                    <a:pt x="7073" y="2978"/>
                  </a:lnTo>
                  <a:cubicBezTo>
                    <a:pt x="6954" y="3049"/>
                    <a:pt x="6859" y="3073"/>
                    <a:pt x="6740" y="3121"/>
                  </a:cubicBezTo>
                  <a:lnTo>
                    <a:pt x="6740" y="3216"/>
                  </a:lnTo>
                  <a:cubicBezTo>
                    <a:pt x="6740" y="3383"/>
                    <a:pt x="6597" y="3526"/>
                    <a:pt x="6406" y="3526"/>
                  </a:cubicBezTo>
                  <a:cubicBezTo>
                    <a:pt x="6239" y="3526"/>
                    <a:pt x="6097" y="3383"/>
                    <a:pt x="6097" y="3216"/>
                  </a:cubicBezTo>
                  <a:lnTo>
                    <a:pt x="6097" y="3121"/>
                  </a:lnTo>
                  <a:cubicBezTo>
                    <a:pt x="6001" y="3073"/>
                    <a:pt x="5882" y="3049"/>
                    <a:pt x="5787" y="2978"/>
                  </a:cubicBezTo>
                  <a:lnTo>
                    <a:pt x="5716" y="3049"/>
                  </a:lnTo>
                  <a:cubicBezTo>
                    <a:pt x="5656" y="3109"/>
                    <a:pt x="5579" y="3139"/>
                    <a:pt x="5501" y="3139"/>
                  </a:cubicBezTo>
                  <a:cubicBezTo>
                    <a:pt x="5424" y="3139"/>
                    <a:pt x="5346" y="3109"/>
                    <a:pt x="5287" y="3049"/>
                  </a:cubicBezTo>
                  <a:cubicBezTo>
                    <a:pt x="5144" y="2930"/>
                    <a:pt x="5144" y="2716"/>
                    <a:pt x="5287" y="2597"/>
                  </a:cubicBezTo>
                  <a:lnTo>
                    <a:pt x="5335" y="2525"/>
                  </a:lnTo>
                  <a:cubicBezTo>
                    <a:pt x="5287" y="2430"/>
                    <a:pt x="5239" y="2335"/>
                    <a:pt x="5215" y="2216"/>
                  </a:cubicBezTo>
                  <a:lnTo>
                    <a:pt x="5120" y="2216"/>
                  </a:lnTo>
                  <a:cubicBezTo>
                    <a:pt x="4739" y="2168"/>
                    <a:pt x="4739" y="1620"/>
                    <a:pt x="5120" y="1573"/>
                  </a:cubicBezTo>
                  <a:lnTo>
                    <a:pt x="5215" y="1573"/>
                  </a:lnTo>
                  <a:cubicBezTo>
                    <a:pt x="5239" y="1478"/>
                    <a:pt x="5287" y="1358"/>
                    <a:pt x="5358" y="1263"/>
                  </a:cubicBezTo>
                  <a:lnTo>
                    <a:pt x="5287" y="1192"/>
                  </a:lnTo>
                  <a:cubicBezTo>
                    <a:pt x="5144" y="1073"/>
                    <a:pt x="5144" y="858"/>
                    <a:pt x="5287" y="763"/>
                  </a:cubicBezTo>
                  <a:cubicBezTo>
                    <a:pt x="5346" y="692"/>
                    <a:pt x="5424" y="656"/>
                    <a:pt x="5504" y="656"/>
                  </a:cubicBezTo>
                  <a:cubicBezTo>
                    <a:pt x="5585" y="656"/>
                    <a:pt x="5668" y="692"/>
                    <a:pt x="5739" y="763"/>
                  </a:cubicBezTo>
                  <a:lnTo>
                    <a:pt x="5787" y="811"/>
                  </a:lnTo>
                  <a:cubicBezTo>
                    <a:pt x="5882" y="763"/>
                    <a:pt x="6001" y="716"/>
                    <a:pt x="6120" y="692"/>
                  </a:cubicBezTo>
                  <a:lnTo>
                    <a:pt x="6120" y="596"/>
                  </a:lnTo>
                  <a:cubicBezTo>
                    <a:pt x="6097" y="358"/>
                    <a:pt x="6263" y="239"/>
                    <a:pt x="6430" y="239"/>
                  </a:cubicBezTo>
                  <a:close/>
                  <a:moveTo>
                    <a:pt x="8613" y="3463"/>
                  </a:moveTo>
                  <a:cubicBezTo>
                    <a:pt x="8774" y="3463"/>
                    <a:pt x="8931" y="3591"/>
                    <a:pt x="8931" y="3788"/>
                  </a:cubicBezTo>
                  <a:cubicBezTo>
                    <a:pt x="8954" y="3954"/>
                    <a:pt x="8788" y="4097"/>
                    <a:pt x="8621" y="4097"/>
                  </a:cubicBezTo>
                  <a:cubicBezTo>
                    <a:pt x="8335" y="4097"/>
                    <a:pt x="8192" y="3764"/>
                    <a:pt x="8407" y="3549"/>
                  </a:cubicBezTo>
                  <a:cubicBezTo>
                    <a:pt x="8466" y="3490"/>
                    <a:pt x="8540" y="3463"/>
                    <a:pt x="8613" y="3463"/>
                  </a:cubicBezTo>
                  <a:close/>
                  <a:moveTo>
                    <a:pt x="3024" y="3154"/>
                  </a:moveTo>
                  <a:cubicBezTo>
                    <a:pt x="3163" y="3154"/>
                    <a:pt x="3305" y="3196"/>
                    <a:pt x="3429" y="3287"/>
                  </a:cubicBezTo>
                  <a:cubicBezTo>
                    <a:pt x="3735" y="3450"/>
                    <a:pt x="3570" y="3875"/>
                    <a:pt x="3277" y="3875"/>
                  </a:cubicBezTo>
                  <a:cubicBezTo>
                    <a:pt x="3228" y="3875"/>
                    <a:pt x="3175" y="3863"/>
                    <a:pt x="3120" y="3835"/>
                  </a:cubicBezTo>
                  <a:cubicBezTo>
                    <a:pt x="3065" y="3802"/>
                    <a:pt x="3035" y="3784"/>
                    <a:pt x="3012" y="3784"/>
                  </a:cubicBezTo>
                  <a:cubicBezTo>
                    <a:pt x="2985" y="3784"/>
                    <a:pt x="2968" y="3808"/>
                    <a:pt x="2929" y="3859"/>
                  </a:cubicBezTo>
                  <a:cubicBezTo>
                    <a:pt x="2858" y="4050"/>
                    <a:pt x="2691" y="4169"/>
                    <a:pt x="2501" y="4240"/>
                  </a:cubicBezTo>
                  <a:cubicBezTo>
                    <a:pt x="2450" y="4253"/>
                    <a:pt x="2397" y="4259"/>
                    <a:pt x="2343" y="4259"/>
                  </a:cubicBezTo>
                  <a:cubicBezTo>
                    <a:pt x="2197" y="4259"/>
                    <a:pt x="2045" y="4215"/>
                    <a:pt x="1905" y="4145"/>
                  </a:cubicBezTo>
                  <a:cubicBezTo>
                    <a:pt x="1598" y="3981"/>
                    <a:pt x="1749" y="3535"/>
                    <a:pt x="2040" y="3535"/>
                  </a:cubicBezTo>
                  <a:cubicBezTo>
                    <a:pt x="2087" y="3535"/>
                    <a:pt x="2138" y="3547"/>
                    <a:pt x="2191" y="3573"/>
                  </a:cubicBezTo>
                  <a:cubicBezTo>
                    <a:pt x="2262" y="3609"/>
                    <a:pt x="2298" y="3633"/>
                    <a:pt x="2325" y="3633"/>
                  </a:cubicBezTo>
                  <a:cubicBezTo>
                    <a:pt x="2352" y="3633"/>
                    <a:pt x="2370" y="3609"/>
                    <a:pt x="2405" y="3549"/>
                  </a:cubicBezTo>
                  <a:cubicBezTo>
                    <a:pt x="2514" y="3301"/>
                    <a:pt x="2764" y="3154"/>
                    <a:pt x="3024" y="3154"/>
                  </a:cubicBezTo>
                  <a:close/>
                  <a:moveTo>
                    <a:pt x="5163" y="4087"/>
                  </a:moveTo>
                  <a:cubicBezTo>
                    <a:pt x="5336" y="4087"/>
                    <a:pt x="5501" y="4229"/>
                    <a:pt x="5501" y="4431"/>
                  </a:cubicBezTo>
                  <a:cubicBezTo>
                    <a:pt x="5477" y="4597"/>
                    <a:pt x="5358" y="4716"/>
                    <a:pt x="5192" y="4716"/>
                  </a:cubicBezTo>
                  <a:cubicBezTo>
                    <a:pt x="4906" y="4716"/>
                    <a:pt x="4763" y="4383"/>
                    <a:pt x="4953" y="4169"/>
                  </a:cubicBezTo>
                  <a:cubicBezTo>
                    <a:pt x="5017" y="4112"/>
                    <a:pt x="5091" y="4087"/>
                    <a:pt x="5163" y="4087"/>
                  </a:cubicBezTo>
                  <a:close/>
                  <a:moveTo>
                    <a:pt x="6996" y="4803"/>
                  </a:moveTo>
                  <a:cubicBezTo>
                    <a:pt x="7166" y="4803"/>
                    <a:pt x="7337" y="4925"/>
                    <a:pt x="7311" y="5145"/>
                  </a:cubicBezTo>
                  <a:cubicBezTo>
                    <a:pt x="7287" y="5335"/>
                    <a:pt x="7263" y="5359"/>
                    <a:pt x="7335" y="5455"/>
                  </a:cubicBezTo>
                  <a:cubicBezTo>
                    <a:pt x="7383" y="5550"/>
                    <a:pt x="7406" y="5526"/>
                    <a:pt x="7549" y="5550"/>
                  </a:cubicBezTo>
                  <a:cubicBezTo>
                    <a:pt x="7787" y="5550"/>
                    <a:pt x="8026" y="5669"/>
                    <a:pt x="8168" y="5883"/>
                  </a:cubicBezTo>
                  <a:cubicBezTo>
                    <a:pt x="8335" y="6098"/>
                    <a:pt x="8383" y="6360"/>
                    <a:pt x="8311" y="6621"/>
                  </a:cubicBezTo>
                  <a:cubicBezTo>
                    <a:pt x="8279" y="6794"/>
                    <a:pt x="8149" y="6874"/>
                    <a:pt x="8016" y="6874"/>
                  </a:cubicBezTo>
                  <a:cubicBezTo>
                    <a:pt x="7856" y="6874"/>
                    <a:pt x="7692" y="6758"/>
                    <a:pt x="7692" y="6550"/>
                  </a:cubicBezTo>
                  <a:cubicBezTo>
                    <a:pt x="7716" y="6360"/>
                    <a:pt x="7740" y="6336"/>
                    <a:pt x="7668" y="6240"/>
                  </a:cubicBezTo>
                  <a:cubicBezTo>
                    <a:pt x="7621" y="6169"/>
                    <a:pt x="7597" y="6169"/>
                    <a:pt x="7454" y="6145"/>
                  </a:cubicBezTo>
                  <a:cubicBezTo>
                    <a:pt x="7216" y="6145"/>
                    <a:pt x="6978" y="6026"/>
                    <a:pt x="6835" y="5812"/>
                  </a:cubicBezTo>
                  <a:cubicBezTo>
                    <a:pt x="6668" y="5597"/>
                    <a:pt x="6620" y="5335"/>
                    <a:pt x="6692" y="5074"/>
                  </a:cubicBezTo>
                  <a:cubicBezTo>
                    <a:pt x="6714" y="4889"/>
                    <a:pt x="6854" y="4803"/>
                    <a:pt x="6996" y="4803"/>
                  </a:cubicBezTo>
                  <a:close/>
                  <a:moveTo>
                    <a:pt x="3899" y="5058"/>
                  </a:moveTo>
                  <a:cubicBezTo>
                    <a:pt x="4388" y="5058"/>
                    <a:pt x="4858" y="5437"/>
                    <a:pt x="4858" y="6002"/>
                  </a:cubicBezTo>
                  <a:cubicBezTo>
                    <a:pt x="4858" y="6526"/>
                    <a:pt x="4430" y="6931"/>
                    <a:pt x="3906" y="6955"/>
                  </a:cubicBezTo>
                  <a:cubicBezTo>
                    <a:pt x="3072" y="6931"/>
                    <a:pt x="2643" y="5931"/>
                    <a:pt x="3239" y="5335"/>
                  </a:cubicBezTo>
                  <a:cubicBezTo>
                    <a:pt x="3431" y="5144"/>
                    <a:pt x="3667" y="5058"/>
                    <a:pt x="3899" y="5058"/>
                  </a:cubicBezTo>
                  <a:close/>
                  <a:moveTo>
                    <a:pt x="5780" y="7225"/>
                  </a:moveTo>
                  <a:cubicBezTo>
                    <a:pt x="5940" y="7225"/>
                    <a:pt x="6097" y="7354"/>
                    <a:pt x="6097" y="7550"/>
                  </a:cubicBezTo>
                  <a:cubicBezTo>
                    <a:pt x="6097" y="7717"/>
                    <a:pt x="5954" y="7860"/>
                    <a:pt x="5787" y="7860"/>
                  </a:cubicBezTo>
                  <a:cubicBezTo>
                    <a:pt x="5501" y="7860"/>
                    <a:pt x="5358" y="7526"/>
                    <a:pt x="5573" y="7312"/>
                  </a:cubicBezTo>
                  <a:cubicBezTo>
                    <a:pt x="5632" y="7252"/>
                    <a:pt x="5706" y="7225"/>
                    <a:pt x="5780" y="7225"/>
                  </a:cubicBezTo>
                  <a:close/>
                  <a:moveTo>
                    <a:pt x="5520" y="1"/>
                  </a:moveTo>
                  <a:cubicBezTo>
                    <a:pt x="5506" y="1"/>
                    <a:pt x="5492" y="1"/>
                    <a:pt x="5477" y="1"/>
                  </a:cubicBezTo>
                  <a:cubicBezTo>
                    <a:pt x="1834" y="1"/>
                    <a:pt x="0" y="4407"/>
                    <a:pt x="2596" y="7002"/>
                  </a:cubicBezTo>
                  <a:cubicBezTo>
                    <a:pt x="3425" y="7832"/>
                    <a:pt x="4446" y="8203"/>
                    <a:pt x="5448" y="8203"/>
                  </a:cubicBezTo>
                  <a:cubicBezTo>
                    <a:pt x="7554" y="8203"/>
                    <a:pt x="9581" y="6566"/>
                    <a:pt x="9597" y="4097"/>
                  </a:cubicBezTo>
                  <a:cubicBezTo>
                    <a:pt x="9597" y="1849"/>
                    <a:pt x="7763" y="1"/>
                    <a:pt x="55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5"/>
            <p:cNvSpPr/>
            <p:nvPr/>
          </p:nvSpPr>
          <p:spPr>
            <a:xfrm>
              <a:off x="3205781" y="4000463"/>
              <a:ext cx="408098" cy="349968"/>
            </a:xfrm>
            <a:custGeom>
              <a:rect b="b" l="l" r="r" t="t"/>
              <a:pathLst>
                <a:path extrusionOk="0" h="10727" w="12527">
                  <a:moveTo>
                    <a:pt x="7136" y="611"/>
                  </a:moveTo>
                  <a:cubicBezTo>
                    <a:pt x="9570" y="611"/>
                    <a:pt x="11907" y="2504"/>
                    <a:pt x="11907" y="5359"/>
                  </a:cubicBezTo>
                  <a:cubicBezTo>
                    <a:pt x="11884" y="7979"/>
                    <a:pt x="9788" y="10074"/>
                    <a:pt x="7168" y="10074"/>
                  </a:cubicBezTo>
                  <a:cubicBezTo>
                    <a:pt x="2953" y="10074"/>
                    <a:pt x="858" y="4978"/>
                    <a:pt x="3834" y="2001"/>
                  </a:cubicBezTo>
                  <a:cubicBezTo>
                    <a:pt x="4795" y="1041"/>
                    <a:pt x="5976" y="611"/>
                    <a:pt x="7136" y="611"/>
                  </a:cubicBezTo>
                  <a:close/>
                  <a:moveTo>
                    <a:pt x="7168" y="1"/>
                  </a:moveTo>
                  <a:cubicBezTo>
                    <a:pt x="2406" y="1"/>
                    <a:pt x="0" y="5764"/>
                    <a:pt x="3382" y="9146"/>
                  </a:cubicBezTo>
                  <a:cubicBezTo>
                    <a:pt x="4475" y="10238"/>
                    <a:pt x="5816" y="10727"/>
                    <a:pt x="7131" y="10727"/>
                  </a:cubicBezTo>
                  <a:cubicBezTo>
                    <a:pt x="9886" y="10727"/>
                    <a:pt x="12527" y="8583"/>
                    <a:pt x="12527" y="5359"/>
                  </a:cubicBezTo>
                  <a:cubicBezTo>
                    <a:pt x="12527" y="2406"/>
                    <a:pt x="10121" y="1"/>
                    <a:pt x="7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8" name="Google Shape;12188;p95"/>
          <p:cNvGrpSpPr/>
          <p:nvPr/>
        </p:nvGrpSpPr>
        <p:grpSpPr>
          <a:xfrm>
            <a:off x="3961416" y="4000463"/>
            <a:ext cx="408098" cy="349968"/>
            <a:chOff x="3961416" y="4000463"/>
            <a:chExt cx="408098" cy="349968"/>
          </a:xfrm>
        </p:grpSpPr>
        <p:sp>
          <p:nvSpPr>
            <p:cNvPr id="12189" name="Google Shape;12189;p95"/>
            <p:cNvSpPr/>
            <p:nvPr/>
          </p:nvSpPr>
          <p:spPr>
            <a:xfrm>
              <a:off x="4141407" y="4162870"/>
              <a:ext cx="65969" cy="65283"/>
            </a:xfrm>
            <a:custGeom>
              <a:rect b="b" l="l" r="r" t="t"/>
              <a:pathLst>
                <a:path extrusionOk="0" h="2001" w="2025">
                  <a:moveTo>
                    <a:pt x="810" y="0"/>
                  </a:moveTo>
                  <a:lnTo>
                    <a:pt x="1" y="2001"/>
                  </a:lnTo>
                  <a:lnTo>
                    <a:pt x="2025" y="1215"/>
                  </a:lnTo>
                  <a:lnTo>
                    <a:pt x="8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5"/>
            <p:cNvSpPr/>
            <p:nvPr/>
          </p:nvSpPr>
          <p:spPr>
            <a:xfrm>
              <a:off x="4182520" y="4121664"/>
              <a:ext cx="65969" cy="66098"/>
            </a:xfrm>
            <a:custGeom>
              <a:rect b="b" l="l" r="r" t="t"/>
              <a:pathLst>
                <a:path extrusionOk="0" h="2026" w="2025">
                  <a:moveTo>
                    <a:pt x="2025" y="1"/>
                  </a:moveTo>
                  <a:lnTo>
                    <a:pt x="1" y="811"/>
                  </a:lnTo>
                  <a:lnTo>
                    <a:pt x="1215" y="2025"/>
                  </a:lnTo>
                  <a:lnTo>
                    <a:pt x="2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5"/>
            <p:cNvSpPr/>
            <p:nvPr/>
          </p:nvSpPr>
          <p:spPr>
            <a:xfrm>
              <a:off x="3961416" y="4000463"/>
              <a:ext cx="408098" cy="349968"/>
            </a:xfrm>
            <a:custGeom>
              <a:rect b="b" l="l" r="r" t="t"/>
              <a:pathLst>
                <a:path extrusionOk="0" h="10727" w="12527">
                  <a:moveTo>
                    <a:pt x="6859" y="620"/>
                  </a:moveTo>
                  <a:cubicBezTo>
                    <a:pt x="7073" y="620"/>
                    <a:pt x="7264" y="620"/>
                    <a:pt x="7478" y="644"/>
                  </a:cubicBezTo>
                  <a:lnTo>
                    <a:pt x="7478" y="1573"/>
                  </a:lnTo>
                  <a:cubicBezTo>
                    <a:pt x="7478" y="1787"/>
                    <a:pt x="7324" y="1894"/>
                    <a:pt x="7169" y="1894"/>
                  </a:cubicBezTo>
                  <a:cubicBezTo>
                    <a:pt x="7014" y="1894"/>
                    <a:pt x="6859" y="1787"/>
                    <a:pt x="6859" y="1573"/>
                  </a:cubicBezTo>
                  <a:lnTo>
                    <a:pt x="6859" y="620"/>
                  </a:lnTo>
                  <a:close/>
                  <a:moveTo>
                    <a:pt x="4049" y="1787"/>
                  </a:moveTo>
                  <a:lnTo>
                    <a:pt x="4287" y="2025"/>
                  </a:lnTo>
                  <a:cubicBezTo>
                    <a:pt x="4406" y="2144"/>
                    <a:pt x="4406" y="2335"/>
                    <a:pt x="4287" y="2454"/>
                  </a:cubicBezTo>
                  <a:cubicBezTo>
                    <a:pt x="4228" y="2513"/>
                    <a:pt x="4144" y="2543"/>
                    <a:pt x="4061" y="2543"/>
                  </a:cubicBezTo>
                  <a:cubicBezTo>
                    <a:pt x="3978" y="2543"/>
                    <a:pt x="3894" y="2513"/>
                    <a:pt x="3835" y="2454"/>
                  </a:cubicBezTo>
                  <a:lnTo>
                    <a:pt x="3620" y="2239"/>
                  </a:lnTo>
                  <a:cubicBezTo>
                    <a:pt x="3739" y="2073"/>
                    <a:pt x="3906" y="1930"/>
                    <a:pt x="4049" y="1787"/>
                  </a:cubicBezTo>
                  <a:close/>
                  <a:moveTo>
                    <a:pt x="10288" y="1787"/>
                  </a:moveTo>
                  <a:cubicBezTo>
                    <a:pt x="10431" y="1930"/>
                    <a:pt x="10574" y="2073"/>
                    <a:pt x="10717" y="2239"/>
                  </a:cubicBezTo>
                  <a:lnTo>
                    <a:pt x="10503" y="2454"/>
                  </a:lnTo>
                  <a:cubicBezTo>
                    <a:pt x="10429" y="2527"/>
                    <a:pt x="10349" y="2558"/>
                    <a:pt x="10273" y="2558"/>
                  </a:cubicBezTo>
                  <a:cubicBezTo>
                    <a:pt x="10030" y="2558"/>
                    <a:pt x="9832" y="2243"/>
                    <a:pt x="10050" y="2025"/>
                  </a:cubicBezTo>
                  <a:lnTo>
                    <a:pt x="10288" y="1787"/>
                  </a:lnTo>
                  <a:close/>
                  <a:moveTo>
                    <a:pt x="3430" y="5026"/>
                  </a:moveTo>
                  <a:cubicBezTo>
                    <a:pt x="3787" y="5073"/>
                    <a:pt x="3787" y="5621"/>
                    <a:pt x="3430" y="5669"/>
                  </a:cubicBezTo>
                  <a:lnTo>
                    <a:pt x="2477" y="5669"/>
                  </a:lnTo>
                  <a:cubicBezTo>
                    <a:pt x="2453" y="5454"/>
                    <a:pt x="2430" y="5240"/>
                    <a:pt x="2453" y="5050"/>
                  </a:cubicBezTo>
                  <a:lnTo>
                    <a:pt x="2477" y="5026"/>
                  </a:lnTo>
                  <a:close/>
                  <a:moveTo>
                    <a:pt x="10911" y="5023"/>
                  </a:moveTo>
                  <a:cubicBezTo>
                    <a:pt x="10925" y="5023"/>
                    <a:pt x="10940" y="5024"/>
                    <a:pt x="10955" y="5026"/>
                  </a:cubicBezTo>
                  <a:lnTo>
                    <a:pt x="11908" y="5026"/>
                  </a:lnTo>
                  <a:cubicBezTo>
                    <a:pt x="11908" y="5240"/>
                    <a:pt x="11908" y="5454"/>
                    <a:pt x="11908" y="5669"/>
                  </a:cubicBezTo>
                  <a:lnTo>
                    <a:pt x="10955" y="5669"/>
                  </a:lnTo>
                  <a:cubicBezTo>
                    <a:pt x="10947" y="5669"/>
                    <a:pt x="10940" y="5669"/>
                    <a:pt x="10932" y="5669"/>
                  </a:cubicBezTo>
                  <a:cubicBezTo>
                    <a:pt x="10494" y="5669"/>
                    <a:pt x="10487" y="5023"/>
                    <a:pt x="10911" y="5023"/>
                  </a:cubicBezTo>
                  <a:close/>
                  <a:moveTo>
                    <a:pt x="9367" y="2839"/>
                  </a:moveTo>
                  <a:cubicBezTo>
                    <a:pt x="9570" y="2839"/>
                    <a:pt x="9751" y="3063"/>
                    <a:pt x="9669" y="3287"/>
                  </a:cubicBezTo>
                  <a:lnTo>
                    <a:pt x="8407" y="6407"/>
                  </a:lnTo>
                  <a:cubicBezTo>
                    <a:pt x="8383" y="6502"/>
                    <a:pt x="8312" y="6550"/>
                    <a:pt x="8240" y="6597"/>
                  </a:cubicBezTo>
                  <a:lnTo>
                    <a:pt x="5097" y="7836"/>
                  </a:lnTo>
                  <a:cubicBezTo>
                    <a:pt x="5052" y="7856"/>
                    <a:pt x="5007" y="7866"/>
                    <a:pt x="4964" y="7866"/>
                  </a:cubicBezTo>
                  <a:cubicBezTo>
                    <a:pt x="4756" y="7866"/>
                    <a:pt x="4593" y="7652"/>
                    <a:pt x="4692" y="7455"/>
                  </a:cubicBezTo>
                  <a:lnTo>
                    <a:pt x="4692" y="7431"/>
                  </a:lnTo>
                  <a:lnTo>
                    <a:pt x="5954" y="4287"/>
                  </a:lnTo>
                  <a:cubicBezTo>
                    <a:pt x="5978" y="4216"/>
                    <a:pt x="6049" y="4145"/>
                    <a:pt x="6121" y="4121"/>
                  </a:cubicBezTo>
                  <a:lnTo>
                    <a:pt x="9264" y="2859"/>
                  </a:lnTo>
                  <a:cubicBezTo>
                    <a:pt x="9299" y="2845"/>
                    <a:pt x="9333" y="2839"/>
                    <a:pt x="9367" y="2839"/>
                  </a:cubicBezTo>
                  <a:close/>
                  <a:moveTo>
                    <a:pt x="4073" y="8128"/>
                  </a:moveTo>
                  <a:cubicBezTo>
                    <a:pt x="4150" y="8128"/>
                    <a:pt x="4228" y="8157"/>
                    <a:pt x="4287" y="8217"/>
                  </a:cubicBezTo>
                  <a:cubicBezTo>
                    <a:pt x="4430" y="8336"/>
                    <a:pt x="4430" y="8550"/>
                    <a:pt x="4287" y="8669"/>
                  </a:cubicBezTo>
                  <a:lnTo>
                    <a:pt x="4073" y="8907"/>
                  </a:lnTo>
                  <a:cubicBezTo>
                    <a:pt x="3906" y="8765"/>
                    <a:pt x="3763" y="8622"/>
                    <a:pt x="3620" y="8479"/>
                  </a:cubicBezTo>
                  <a:lnTo>
                    <a:pt x="3620" y="8455"/>
                  </a:lnTo>
                  <a:lnTo>
                    <a:pt x="3859" y="8217"/>
                  </a:lnTo>
                  <a:cubicBezTo>
                    <a:pt x="3918" y="8157"/>
                    <a:pt x="3995" y="8128"/>
                    <a:pt x="4073" y="8128"/>
                  </a:cubicBezTo>
                  <a:close/>
                  <a:moveTo>
                    <a:pt x="10296" y="8126"/>
                  </a:moveTo>
                  <a:cubicBezTo>
                    <a:pt x="10366" y="8126"/>
                    <a:pt x="10439" y="8153"/>
                    <a:pt x="10503" y="8217"/>
                  </a:cubicBezTo>
                  <a:lnTo>
                    <a:pt x="10741" y="8455"/>
                  </a:lnTo>
                  <a:cubicBezTo>
                    <a:pt x="10598" y="8622"/>
                    <a:pt x="10431" y="8765"/>
                    <a:pt x="10288" y="8907"/>
                  </a:cubicBezTo>
                  <a:lnTo>
                    <a:pt x="10074" y="8669"/>
                  </a:lnTo>
                  <a:cubicBezTo>
                    <a:pt x="9834" y="8448"/>
                    <a:pt x="10052" y="8126"/>
                    <a:pt x="10296" y="8126"/>
                  </a:cubicBezTo>
                  <a:close/>
                  <a:moveTo>
                    <a:pt x="7169" y="8794"/>
                  </a:moveTo>
                  <a:cubicBezTo>
                    <a:pt x="7324" y="8794"/>
                    <a:pt x="7478" y="8896"/>
                    <a:pt x="7478" y="9098"/>
                  </a:cubicBezTo>
                  <a:lnTo>
                    <a:pt x="7478" y="10051"/>
                  </a:lnTo>
                  <a:cubicBezTo>
                    <a:pt x="7264" y="10074"/>
                    <a:pt x="7073" y="10074"/>
                    <a:pt x="6859" y="10074"/>
                  </a:cubicBezTo>
                  <a:lnTo>
                    <a:pt x="6859" y="10051"/>
                  </a:lnTo>
                  <a:lnTo>
                    <a:pt x="6859" y="9098"/>
                  </a:lnTo>
                  <a:cubicBezTo>
                    <a:pt x="6859" y="8896"/>
                    <a:pt x="7014" y="8794"/>
                    <a:pt x="7169" y="8794"/>
                  </a:cubicBezTo>
                  <a:close/>
                  <a:moveTo>
                    <a:pt x="7169" y="1"/>
                  </a:moveTo>
                  <a:cubicBezTo>
                    <a:pt x="2382" y="1"/>
                    <a:pt x="1" y="5764"/>
                    <a:pt x="3382" y="9146"/>
                  </a:cubicBezTo>
                  <a:cubicBezTo>
                    <a:pt x="4475" y="10238"/>
                    <a:pt x="5816" y="10727"/>
                    <a:pt x="7131" y="10727"/>
                  </a:cubicBezTo>
                  <a:cubicBezTo>
                    <a:pt x="9886" y="10727"/>
                    <a:pt x="12527" y="8583"/>
                    <a:pt x="12527" y="5359"/>
                  </a:cubicBezTo>
                  <a:cubicBezTo>
                    <a:pt x="12527" y="2406"/>
                    <a:pt x="10122" y="1"/>
                    <a:pt x="7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2" name="Google Shape;12192;p95"/>
          <p:cNvGrpSpPr/>
          <p:nvPr/>
        </p:nvGrpSpPr>
        <p:grpSpPr>
          <a:xfrm>
            <a:off x="4751974" y="4000463"/>
            <a:ext cx="395686" cy="349675"/>
            <a:chOff x="4751974" y="4000463"/>
            <a:chExt cx="395686" cy="349675"/>
          </a:xfrm>
        </p:grpSpPr>
        <p:sp>
          <p:nvSpPr>
            <p:cNvPr id="12193" name="Google Shape;12193;p95"/>
            <p:cNvSpPr/>
            <p:nvPr/>
          </p:nvSpPr>
          <p:spPr>
            <a:xfrm>
              <a:off x="4929652" y="4286388"/>
              <a:ext cx="38800" cy="32658"/>
            </a:xfrm>
            <a:custGeom>
              <a:rect b="b" l="l" r="r" t="t"/>
              <a:pathLst>
                <a:path extrusionOk="0" h="1001" w="1191">
                  <a:moveTo>
                    <a:pt x="1191" y="1"/>
                  </a:moveTo>
                  <a:lnTo>
                    <a:pt x="1191" y="1"/>
                  </a:lnTo>
                  <a:cubicBezTo>
                    <a:pt x="988" y="24"/>
                    <a:pt x="786" y="36"/>
                    <a:pt x="586" y="36"/>
                  </a:cubicBezTo>
                  <a:cubicBezTo>
                    <a:pt x="387" y="36"/>
                    <a:pt x="191" y="24"/>
                    <a:pt x="0" y="1"/>
                  </a:cubicBezTo>
                  <a:lnTo>
                    <a:pt x="0" y="1"/>
                  </a:lnTo>
                  <a:lnTo>
                    <a:pt x="595" y="100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95"/>
            <p:cNvSpPr/>
            <p:nvPr/>
          </p:nvSpPr>
          <p:spPr>
            <a:xfrm>
              <a:off x="4774485" y="4230436"/>
              <a:ext cx="349133" cy="119701"/>
            </a:xfrm>
            <a:custGeom>
              <a:rect b="b" l="l" r="r" t="t"/>
              <a:pathLst>
                <a:path extrusionOk="0" h="3669" w="10717">
                  <a:moveTo>
                    <a:pt x="2001" y="1"/>
                  </a:moveTo>
                  <a:cubicBezTo>
                    <a:pt x="810" y="358"/>
                    <a:pt x="0" y="1454"/>
                    <a:pt x="0" y="2692"/>
                  </a:cubicBezTo>
                  <a:lnTo>
                    <a:pt x="0" y="3335"/>
                  </a:lnTo>
                  <a:cubicBezTo>
                    <a:pt x="0" y="3525"/>
                    <a:pt x="143" y="3668"/>
                    <a:pt x="310" y="3668"/>
                  </a:cubicBezTo>
                  <a:lnTo>
                    <a:pt x="10383" y="3668"/>
                  </a:lnTo>
                  <a:cubicBezTo>
                    <a:pt x="10574" y="3668"/>
                    <a:pt x="10717" y="3525"/>
                    <a:pt x="10717" y="3335"/>
                  </a:cubicBezTo>
                  <a:lnTo>
                    <a:pt x="10717" y="2692"/>
                  </a:lnTo>
                  <a:cubicBezTo>
                    <a:pt x="10717" y="1454"/>
                    <a:pt x="9907" y="358"/>
                    <a:pt x="8716" y="1"/>
                  </a:cubicBezTo>
                  <a:cubicBezTo>
                    <a:pt x="8240" y="668"/>
                    <a:pt x="7597" y="1192"/>
                    <a:pt x="6835" y="1477"/>
                  </a:cubicBezTo>
                  <a:cubicBezTo>
                    <a:pt x="5549" y="3645"/>
                    <a:pt x="5644" y="3502"/>
                    <a:pt x="5620" y="3525"/>
                  </a:cubicBezTo>
                  <a:cubicBezTo>
                    <a:pt x="5551" y="3606"/>
                    <a:pt x="5454" y="3648"/>
                    <a:pt x="5359" y="3648"/>
                  </a:cubicBezTo>
                  <a:cubicBezTo>
                    <a:pt x="5258" y="3648"/>
                    <a:pt x="5158" y="3600"/>
                    <a:pt x="5096" y="3502"/>
                  </a:cubicBezTo>
                  <a:lnTo>
                    <a:pt x="3882" y="1477"/>
                  </a:lnTo>
                  <a:cubicBezTo>
                    <a:pt x="3120" y="1192"/>
                    <a:pt x="2453" y="668"/>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5"/>
            <p:cNvSpPr/>
            <p:nvPr/>
          </p:nvSpPr>
          <p:spPr>
            <a:xfrm>
              <a:off x="4751974" y="4042418"/>
              <a:ext cx="83822" cy="132914"/>
            </a:xfrm>
            <a:custGeom>
              <a:rect b="b" l="l" r="r" t="t"/>
              <a:pathLst>
                <a:path extrusionOk="0" h="4074" w="2573">
                  <a:moveTo>
                    <a:pt x="2572" y="1"/>
                  </a:moveTo>
                  <a:cubicBezTo>
                    <a:pt x="429" y="263"/>
                    <a:pt x="1" y="3216"/>
                    <a:pt x="2001" y="4073"/>
                  </a:cubicBezTo>
                  <a:cubicBezTo>
                    <a:pt x="1953" y="3668"/>
                    <a:pt x="1953" y="3478"/>
                    <a:pt x="1953" y="2168"/>
                  </a:cubicBezTo>
                  <a:cubicBezTo>
                    <a:pt x="1953" y="1406"/>
                    <a:pt x="2168" y="644"/>
                    <a:pt x="2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5"/>
            <p:cNvSpPr/>
            <p:nvPr/>
          </p:nvSpPr>
          <p:spPr>
            <a:xfrm>
              <a:off x="5057649" y="4036220"/>
              <a:ext cx="90012" cy="132882"/>
            </a:xfrm>
            <a:custGeom>
              <a:rect b="b" l="l" r="r" t="t"/>
              <a:pathLst>
                <a:path extrusionOk="0" h="4073" w="2763">
                  <a:moveTo>
                    <a:pt x="0" y="0"/>
                  </a:moveTo>
                  <a:lnTo>
                    <a:pt x="0" y="0"/>
                  </a:lnTo>
                  <a:cubicBezTo>
                    <a:pt x="501" y="691"/>
                    <a:pt x="762" y="1524"/>
                    <a:pt x="762" y="2358"/>
                  </a:cubicBezTo>
                  <a:cubicBezTo>
                    <a:pt x="786" y="2930"/>
                    <a:pt x="762" y="3501"/>
                    <a:pt x="739" y="4073"/>
                  </a:cubicBezTo>
                  <a:cubicBezTo>
                    <a:pt x="2763" y="3191"/>
                    <a:pt x="2239" y="143"/>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5"/>
            <p:cNvSpPr/>
            <p:nvPr/>
          </p:nvSpPr>
          <p:spPr>
            <a:xfrm>
              <a:off x="4897042" y="4124992"/>
              <a:ext cx="23325" cy="21565"/>
            </a:xfrm>
            <a:custGeom>
              <a:rect b="b" l="l" r="r" t="t"/>
              <a:pathLst>
                <a:path extrusionOk="0" h="661" w="716">
                  <a:moveTo>
                    <a:pt x="367" y="0"/>
                  </a:moveTo>
                  <a:cubicBezTo>
                    <a:pt x="209" y="0"/>
                    <a:pt x="48" y="101"/>
                    <a:pt x="25" y="304"/>
                  </a:cubicBezTo>
                  <a:cubicBezTo>
                    <a:pt x="1" y="542"/>
                    <a:pt x="179" y="661"/>
                    <a:pt x="358" y="661"/>
                  </a:cubicBezTo>
                  <a:cubicBezTo>
                    <a:pt x="537" y="661"/>
                    <a:pt x="715" y="542"/>
                    <a:pt x="691" y="304"/>
                  </a:cubicBezTo>
                  <a:cubicBezTo>
                    <a:pt x="680" y="101"/>
                    <a:pt x="525" y="0"/>
                    <a:pt x="3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5"/>
            <p:cNvSpPr/>
            <p:nvPr/>
          </p:nvSpPr>
          <p:spPr>
            <a:xfrm>
              <a:off x="4978518" y="4124992"/>
              <a:ext cx="23293" cy="21565"/>
            </a:xfrm>
            <a:custGeom>
              <a:rect b="b" l="l" r="r" t="t"/>
              <a:pathLst>
                <a:path extrusionOk="0" h="661" w="715">
                  <a:moveTo>
                    <a:pt x="366" y="0"/>
                  </a:moveTo>
                  <a:cubicBezTo>
                    <a:pt x="209" y="0"/>
                    <a:pt x="48" y="101"/>
                    <a:pt x="24" y="304"/>
                  </a:cubicBezTo>
                  <a:cubicBezTo>
                    <a:pt x="0" y="542"/>
                    <a:pt x="179" y="661"/>
                    <a:pt x="358" y="661"/>
                  </a:cubicBezTo>
                  <a:cubicBezTo>
                    <a:pt x="536" y="661"/>
                    <a:pt x="715" y="542"/>
                    <a:pt x="691" y="304"/>
                  </a:cubicBezTo>
                  <a:cubicBezTo>
                    <a:pt x="679" y="101"/>
                    <a:pt x="524" y="0"/>
                    <a:pt x="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5"/>
            <p:cNvSpPr/>
            <p:nvPr/>
          </p:nvSpPr>
          <p:spPr>
            <a:xfrm>
              <a:off x="4835764" y="4000463"/>
              <a:ext cx="225795" cy="124367"/>
            </a:xfrm>
            <a:custGeom>
              <a:rect b="b" l="l" r="r" t="t"/>
              <a:pathLst>
                <a:path extrusionOk="0" h="3812" w="6931">
                  <a:moveTo>
                    <a:pt x="3477" y="1"/>
                  </a:moveTo>
                  <a:cubicBezTo>
                    <a:pt x="1548" y="1"/>
                    <a:pt x="0" y="1549"/>
                    <a:pt x="0" y="3454"/>
                  </a:cubicBezTo>
                  <a:lnTo>
                    <a:pt x="0" y="3811"/>
                  </a:lnTo>
                  <a:lnTo>
                    <a:pt x="1334" y="3811"/>
                  </a:lnTo>
                  <a:cubicBezTo>
                    <a:pt x="1477" y="3371"/>
                    <a:pt x="1852" y="3150"/>
                    <a:pt x="2230" y="3150"/>
                  </a:cubicBezTo>
                  <a:cubicBezTo>
                    <a:pt x="2608" y="3150"/>
                    <a:pt x="2989" y="3371"/>
                    <a:pt x="3144" y="3811"/>
                  </a:cubicBezTo>
                  <a:lnTo>
                    <a:pt x="3811" y="3811"/>
                  </a:lnTo>
                  <a:cubicBezTo>
                    <a:pt x="3966" y="3383"/>
                    <a:pt x="4347" y="3168"/>
                    <a:pt x="4725" y="3168"/>
                  </a:cubicBezTo>
                  <a:cubicBezTo>
                    <a:pt x="5103" y="3168"/>
                    <a:pt x="5478" y="3383"/>
                    <a:pt x="5621" y="3811"/>
                  </a:cubicBezTo>
                  <a:lnTo>
                    <a:pt x="6930" y="3811"/>
                  </a:lnTo>
                  <a:lnTo>
                    <a:pt x="6930" y="3454"/>
                  </a:lnTo>
                  <a:cubicBezTo>
                    <a:pt x="6930" y="1549"/>
                    <a:pt x="5383" y="1"/>
                    <a:pt x="3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95"/>
            <p:cNvSpPr/>
            <p:nvPr/>
          </p:nvSpPr>
          <p:spPr>
            <a:xfrm>
              <a:off x="4835764" y="4144991"/>
              <a:ext cx="225795" cy="122018"/>
            </a:xfrm>
            <a:custGeom>
              <a:rect b="b" l="l" r="r" t="t"/>
              <a:pathLst>
                <a:path extrusionOk="0" h="3740" w="6931">
                  <a:moveTo>
                    <a:pt x="2822" y="1237"/>
                  </a:moveTo>
                  <a:cubicBezTo>
                    <a:pt x="2834" y="1237"/>
                    <a:pt x="2846" y="1237"/>
                    <a:pt x="2858" y="1239"/>
                  </a:cubicBezTo>
                  <a:lnTo>
                    <a:pt x="4120" y="1239"/>
                  </a:lnTo>
                  <a:cubicBezTo>
                    <a:pt x="4263" y="1239"/>
                    <a:pt x="4406" y="1358"/>
                    <a:pt x="4406" y="1524"/>
                  </a:cubicBezTo>
                  <a:cubicBezTo>
                    <a:pt x="4430" y="1715"/>
                    <a:pt x="4287" y="1858"/>
                    <a:pt x="4120" y="1882"/>
                  </a:cubicBezTo>
                  <a:lnTo>
                    <a:pt x="2858" y="1882"/>
                  </a:lnTo>
                  <a:cubicBezTo>
                    <a:pt x="2692" y="1882"/>
                    <a:pt x="2572" y="1763"/>
                    <a:pt x="2549" y="1596"/>
                  </a:cubicBezTo>
                  <a:cubicBezTo>
                    <a:pt x="2504" y="1416"/>
                    <a:pt x="2628" y="1237"/>
                    <a:pt x="2822" y="1237"/>
                  </a:cubicBezTo>
                  <a:close/>
                  <a:moveTo>
                    <a:pt x="0" y="0"/>
                  </a:moveTo>
                  <a:lnTo>
                    <a:pt x="0" y="286"/>
                  </a:lnTo>
                  <a:cubicBezTo>
                    <a:pt x="0" y="2191"/>
                    <a:pt x="1548" y="3739"/>
                    <a:pt x="3477" y="3739"/>
                  </a:cubicBezTo>
                  <a:cubicBezTo>
                    <a:pt x="5383" y="3739"/>
                    <a:pt x="6907" y="2191"/>
                    <a:pt x="6930" y="286"/>
                  </a:cubicBezTo>
                  <a:lnTo>
                    <a:pt x="6930" y="0"/>
                  </a:lnTo>
                  <a:lnTo>
                    <a:pt x="5621" y="0"/>
                  </a:lnTo>
                  <a:cubicBezTo>
                    <a:pt x="5478" y="429"/>
                    <a:pt x="5103" y="643"/>
                    <a:pt x="4725" y="643"/>
                  </a:cubicBezTo>
                  <a:cubicBezTo>
                    <a:pt x="4347" y="643"/>
                    <a:pt x="3966" y="429"/>
                    <a:pt x="3811" y="0"/>
                  </a:cubicBezTo>
                  <a:lnTo>
                    <a:pt x="3144" y="0"/>
                  </a:lnTo>
                  <a:cubicBezTo>
                    <a:pt x="2989" y="429"/>
                    <a:pt x="2608" y="643"/>
                    <a:pt x="2230" y="643"/>
                  </a:cubicBezTo>
                  <a:cubicBezTo>
                    <a:pt x="1852" y="643"/>
                    <a:pt x="1477" y="429"/>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1" name="Google Shape;12201;p95"/>
          <p:cNvSpPr/>
          <p:nvPr/>
        </p:nvSpPr>
        <p:spPr>
          <a:xfrm>
            <a:off x="5559440" y="4043299"/>
            <a:ext cx="86298" cy="74515"/>
          </a:xfrm>
          <a:custGeom>
            <a:rect b="b" l="l" r="r" t="t"/>
            <a:pathLst>
              <a:path extrusionOk="0" h="2284" w="2649">
                <a:moveTo>
                  <a:pt x="1303" y="1"/>
                </a:moveTo>
                <a:cubicBezTo>
                  <a:pt x="1078" y="1"/>
                  <a:pt x="846" y="86"/>
                  <a:pt x="648" y="283"/>
                </a:cubicBezTo>
                <a:cubicBezTo>
                  <a:pt x="1" y="911"/>
                  <a:pt x="540" y="1882"/>
                  <a:pt x="1286" y="1882"/>
                </a:cubicBezTo>
                <a:cubicBezTo>
                  <a:pt x="1418" y="1882"/>
                  <a:pt x="1557" y="1852"/>
                  <a:pt x="1696" y="1784"/>
                </a:cubicBezTo>
                <a:lnTo>
                  <a:pt x="2196" y="2284"/>
                </a:lnTo>
                <a:cubicBezTo>
                  <a:pt x="2339" y="2117"/>
                  <a:pt x="2482" y="1974"/>
                  <a:pt x="2649" y="1831"/>
                </a:cubicBezTo>
                <a:lnTo>
                  <a:pt x="2149" y="1331"/>
                </a:lnTo>
                <a:cubicBezTo>
                  <a:pt x="2480" y="634"/>
                  <a:pt x="1918" y="1"/>
                  <a:pt x="1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95"/>
          <p:cNvSpPr/>
          <p:nvPr/>
        </p:nvSpPr>
        <p:spPr>
          <a:xfrm>
            <a:off x="5559538" y="4232785"/>
            <a:ext cx="86200" cy="74385"/>
          </a:xfrm>
          <a:custGeom>
            <a:rect b="b" l="l" r="r" t="t"/>
            <a:pathLst>
              <a:path extrusionOk="0" h="2280" w="2646">
                <a:moveTo>
                  <a:pt x="2193" y="0"/>
                </a:moveTo>
                <a:lnTo>
                  <a:pt x="1717" y="501"/>
                </a:lnTo>
                <a:cubicBezTo>
                  <a:pt x="1566" y="427"/>
                  <a:pt x="1419" y="394"/>
                  <a:pt x="1279" y="394"/>
                </a:cubicBezTo>
                <a:cubicBezTo>
                  <a:pt x="515" y="394"/>
                  <a:pt x="1" y="1376"/>
                  <a:pt x="645" y="2001"/>
                </a:cubicBezTo>
                <a:cubicBezTo>
                  <a:pt x="840" y="2196"/>
                  <a:pt x="1069" y="2279"/>
                  <a:pt x="1291" y="2279"/>
                </a:cubicBezTo>
                <a:cubicBezTo>
                  <a:pt x="1909" y="2279"/>
                  <a:pt x="2479" y="1630"/>
                  <a:pt x="2146" y="929"/>
                </a:cubicBezTo>
                <a:lnTo>
                  <a:pt x="2646" y="429"/>
                </a:lnTo>
                <a:cubicBezTo>
                  <a:pt x="2479" y="310"/>
                  <a:pt x="2336" y="167"/>
                  <a:pt x="2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95"/>
          <p:cNvSpPr/>
          <p:nvPr/>
        </p:nvSpPr>
        <p:spPr>
          <a:xfrm>
            <a:off x="5759759" y="4042973"/>
            <a:ext cx="86428" cy="74842"/>
          </a:xfrm>
          <a:custGeom>
            <a:rect b="b" l="l" r="r" t="t"/>
            <a:pathLst>
              <a:path extrusionOk="0" h="2294" w="2653">
                <a:moveTo>
                  <a:pt x="1362" y="0"/>
                </a:moveTo>
                <a:cubicBezTo>
                  <a:pt x="742" y="0"/>
                  <a:pt x="170" y="645"/>
                  <a:pt x="501" y="1341"/>
                </a:cubicBezTo>
                <a:lnTo>
                  <a:pt x="1" y="1841"/>
                </a:lnTo>
                <a:cubicBezTo>
                  <a:pt x="167" y="1984"/>
                  <a:pt x="310" y="2127"/>
                  <a:pt x="453" y="2294"/>
                </a:cubicBezTo>
                <a:lnTo>
                  <a:pt x="953" y="1794"/>
                </a:lnTo>
                <a:cubicBezTo>
                  <a:pt x="1096" y="1862"/>
                  <a:pt x="1237" y="1892"/>
                  <a:pt x="1371" y="1892"/>
                </a:cubicBezTo>
                <a:cubicBezTo>
                  <a:pt x="2127" y="1892"/>
                  <a:pt x="2652" y="921"/>
                  <a:pt x="2025" y="293"/>
                </a:cubicBezTo>
                <a:cubicBezTo>
                  <a:pt x="1826" y="88"/>
                  <a:pt x="1591"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95"/>
          <p:cNvSpPr/>
          <p:nvPr/>
        </p:nvSpPr>
        <p:spPr>
          <a:xfrm>
            <a:off x="5660463" y="4000463"/>
            <a:ext cx="85353" cy="83194"/>
          </a:xfrm>
          <a:custGeom>
            <a:rect b="b" l="l" r="r" t="t"/>
            <a:pathLst>
              <a:path extrusionOk="0" h="2550" w="2620">
                <a:moveTo>
                  <a:pt x="1310" y="1"/>
                </a:moveTo>
                <a:cubicBezTo>
                  <a:pt x="238" y="1"/>
                  <a:pt x="0" y="1477"/>
                  <a:pt x="1000" y="1835"/>
                </a:cubicBezTo>
                <a:lnTo>
                  <a:pt x="1000" y="2549"/>
                </a:lnTo>
                <a:cubicBezTo>
                  <a:pt x="1096" y="2537"/>
                  <a:pt x="1197" y="2531"/>
                  <a:pt x="1301" y="2531"/>
                </a:cubicBezTo>
                <a:cubicBezTo>
                  <a:pt x="1405" y="2531"/>
                  <a:pt x="1512" y="2537"/>
                  <a:pt x="1620" y="2549"/>
                </a:cubicBezTo>
                <a:lnTo>
                  <a:pt x="1620" y="1835"/>
                </a:lnTo>
                <a:cubicBezTo>
                  <a:pt x="2620" y="1477"/>
                  <a:pt x="2358"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5"/>
          <p:cNvSpPr/>
          <p:nvPr/>
        </p:nvSpPr>
        <p:spPr>
          <a:xfrm>
            <a:off x="5528557" y="4143915"/>
            <a:ext cx="83040" cy="61922"/>
          </a:xfrm>
          <a:custGeom>
            <a:rect b="b" l="l" r="r" t="t"/>
            <a:pathLst>
              <a:path extrusionOk="0" h="1898" w="2549">
                <a:moveTo>
                  <a:pt x="956" y="1"/>
                </a:moveTo>
                <a:cubicBezTo>
                  <a:pt x="478" y="1"/>
                  <a:pt x="1" y="342"/>
                  <a:pt x="1" y="938"/>
                </a:cubicBezTo>
                <a:cubicBezTo>
                  <a:pt x="1" y="1550"/>
                  <a:pt x="482" y="1898"/>
                  <a:pt x="961" y="1898"/>
                </a:cubicBezTo>
                <a:cubicBezTo>
                  <a:pt x="1322" y="1898"/>
                  <a:pt x="1681" y="1701"/>
                  <a:pt x="1835" y="1272"/>
                </a:cubicBezTo>
                <a:lnTo>
                  <a:pt x="2549" y="1272"/>
                </a:lnTo>
                <a:cubicBezTo>
                  <a:pt x="2525" y="1057"/>
                  <a:pt x="2525" y="843"/>
                  <a:pt x="2549" y="629"/>
                </a:cubicBezTo>
                <a:lnTo>
                  <a:pt x="1835" y="629"/>
                </a:lnTo>
                <a:cubicBezTo>
                  <a:pt x="1680" y="197"/>
                  <a:pt x="1318" y="1"/>
                  <a:pt x="9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5"/>
          <p:cNvSpPr/>
          <p:nvPr/>
        </p:nvSpPr>
        <p:spPr>
          <a:xfrm>
            <a:off x="5660463" y="4266976"/>
            <a:ext cx="85353" cy="83161"/>
          </a:xfrm>
          <a:custGeom>
            <a:rect b="b" l="l" r="r" t="t"/>
            <a:pathLst>
              <a:path extrusionOk="0" h="2549" w="2620">
                <a:moveTo>
                  <a:pt x="1000" y="0"/>
                </a:moveTo>
                <a:lnTo>
                  <a:pt x="1000" y="715"/>
                </a:lnTo>
                <a:cubicBezTo>
                  <a:pt x="0" y="1072"/>
                  <a:pt x="238" y="2548"/>
                  <a:pt x="1310" y="2548"/>
                </a:cubicBezTo>
                <a:cubicBezTo>
                  <a:pt x="2358" y="2548"/>
                  <a:pt x="2620" y="1072"/>
                  <a:pt x="1620" y="715"/>
                </a:cubicBezTo>
                <a:lnTo>
                  <a:pt x="1620" y="0"/>
                </a:lnTo>
                <a:cubicBezTo>
                  <a:pt x="1512" y="12"/>
                  <a:pt x="1405" y="18"/>
                  <a:pt x="1301" y="18"/>
                </a:cubicBezTo>
                <a:cubicBezTo>
                  <a:pt x="1197" y="18"/>
                  <a:pt x="1096" y="12"/>
                  <a:pt x="1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5"/>
          <p:cNvSpPr/>
          <p:nvPr/>
        </p:nvSpPr>
        <p:spPr>
          <a:xfrm>
            <a:off x="5759759" y="4232785"/>
            <a:ext cx="86330" cy="74385"/>
          </a:xfrm>
          <a:custGeom>
            <a:rect b="b" l="l" r="r" t="t"/>
            <a:pathLst>
              <a:path extrusionOk="0" h="2280" w="2650">
                <a:moveTo>
                  <a:pt x="453" y="0"/>
                </a:moveTo>
                <a:cubicBezTo>
                  <a:pt x="310" y="167"/>
                  <a:pt x="167" y="310"/>
                  <a:pt x="1" y="429"/>
                </a:cubicBezTo>
                <a:lnTo>
                  <a:pt x="501" y="929"/>
                </a:lnTo>
                <a:cubicBezTo>
                  <a:pt x="168" y="1630"/>
                  <a:pt x="737" y="2279"/>
                  <a:pt x="1365" y="2279"/>
                </a:cubicBezTo>
                <a:cubicBezTo>
                  <a:pt x="1591" y="2279"/>
                  <a:pt x="1823" y="2196"/>
                  <a:pt x="2025" y="2001"/>
                </a:cubicBezTo>
                <a:cubicBezTo>
                  <a:pt x="2649" y="1376"/>
                  <a:pt x="2132" y="394"/>
                  <a:pt x="1382" y="394"/>
                </a:cubicBezTo>
                <a:cubicBezTo>
                  <a:pt x="1245" y="394"/>
                  <a:pt x="1100" y="427"/>
                  <a:pt x="953" y="501"/>
                </a:cubicBez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5"/>
          <p:cNvSpPr/>
          <p:nvPr/>
        </p:nvSpPr>
        <p:spPr>
          <a:xfrm>
            <a:off x="5793901" y="4144208"/>
            <a:ext cx="92357" cy="61759"/>
          </a:xfrm>
          <a:custGeom>
            <a:rect b="b" l="l" r="r" t="t"/>
            <a:pathLst>
              <a:path extrusionOk="0" h="1893" w="2835">
                <a:moveTo>
                  <a:pt x="1620" y="1"/>
                </a:moveTo>
                <a:cubicBezTo>
                  <a:pt x="1215" y="1"/>
                  <a:pt x="858" y="263"/>
                  <a:pt x="739" y="644"/>
                </a:cubicBezTo>
                <a:lnTo>
                  <a:pt x="0" y="644"/>
                </a:lnTo>
                <a:cubicBezTo>
                  <a:pt x="24" y="834"/>
                  <a:pt x="24" y="1048"/>
                  <a:pt x="0" y="1263"/>
                </a:cubicBezTo>
                <a:lnTo>
                  <a:pt x="739" y="1263"/>
                </a:lnTo>
                <a:cubicBezTo>
                  <a:pt x="875" y="1670"/>
                  <a:pt x="1251" y="1892"/>
                  <a:pt x="1629" y="1892"/>
                </a:cubicBezTo>
                <a:cubicBezTo>
                  <a:pt x="1913" y="1892"/>
                  <a:pt x="2198" y="1767"/>
                  <a:pt x="2382" y="1501"/>
                </a:cubicBezTo>
                <a:cubicBezTo>
                  <a:pt x="2834" y="882"/>
                  <a:pt x="2382"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5"/>
          <p:cNvSpPr/>
          <p:nvPr/>
        </p:nvSpPr>
        <p:spPr>
          <a:xfrm>
            <a:off x="5606938" y="4103819"/>
            <a:ext cx="167579" cy="143126"/>
          </a:xfrm>
          <a:custGeom>
            <a:rect b="b" l="l" r="r" t="t"/>
            <a:pathLst>
              <a:path extrusionOk="0" h="4387" w="5144">
                <a:moveTo>
                  <a:pt x="3161" y="624"/>
                </a:moveTo>
                <a:cubicBezTo>
                  <a:pt x="3389" y="624"/>
                  <a:pt x="3599" y="897"/>
                  <a:pt x="3406" y="1143"/>
                </a:cubicBezTo>
                <a:lnTo>
                  <a:pt x="3144" y="1429"/>
                </a:lnTo>
                <a:lnTo>
                  <a:pt x="3406" y="1739"/>
                </a:lnTo>
                <a:cubicBezTo>
                  <a:pt x="3501" y="1858"/>
                  <a:pt x="3501" y="2024"/>
                  <a:pt x="3406" y="2144"/>
                </a:cubicBezTo>
                <a:lnTo>
                  <a:pt x="3144" y="2429"/>
                </a:lnTo>
                <a:lnTo>
                  <a:pt x="3406" y="2739"/>
                </a:lnTo>
                <a:cubicBezTo>
                  <a:pt x="3501" y="2858"/>
                  <a:pt x="3501" y="3025"/>
                  <a:pt x="3406" y="3144"/>
                </a:cubicBezTo>
                <a:lnTo>
                  <a:pt x="2977" y="3644"/>
                </a:lnTo>
                <a:cubicBezTo>
                  <a:pt x="2911" y="3722"/>
                  <a:pt x="2831" y="3755"/>
                  <a:pt x="2752" y="3755"/>
                </a:cubicBezTo>
                <a:cubicBezTo>
                  <a:pt x="2521" y="3755"/>
                  <a:pt x="2305" y="3470"/>
                  <a:pt x="2501" y="3239"/>
                </a:cubicBezTo>
                <a:lnTo>
                  <a:pt x="2763" y="2929"/>
                </a:lnTo>
                <a:lnTo>
                  <a:pt x="2501" y="2644"/>
                </a:lnTo>
                <a:cubicBezTo>
                  <a:pt x="2405" y="2525"/>
                  <a:pt x="2405" y="2358"/>
                  <a:pt x="2501" y="2239"/>
                </a:cubicBezTo>
                <a:lnTo>
                  <a:pt x="2763" y="1953"/>
                </a:lnTo>
                <a:lnTo>
                  <a:pt x="2501" y="1643"/>
                </a:lnTo>
                <a:cubicBezTo>
                  <a:pt x="2405" y="1524"/>
                  <a:pt x="2405" y="1358"/>
                  <a:pt x="2501" y="1239"/>
                </a:cubicBezTo>
                <a:lnTo>
                  <a:pt x="2929" y="738"/>
                </a:lnTo>
                <a:cubicBezTo>
                  <a:pt x="2997" y="658"/>
                  <a:pt x="3080" y="624"/>
                  <a:pt x="3161" y="624"/>
                </a:cubicBezTo>
                <a:close/>
                <a:moveTo>
                  <a:pt x="2953" y="0"/>
                </a:moveTo>
                <a:cubicBezTo>
                  <a:pt x="1000" y="0"/>
                  <a:pt x="0" y="2358"/>
                  <a:pt x="1381" y="3739"/>
                </a:cubicBezTo>
                <a:cubicBezTo>
                  <a:pt x="1828" y="4186"/>
                  <a:pt x="2380" y="4386"/>
                  <a:pt x="2922" y="4386"/>
                </a:cubicBezTo>
                <a:cubicBezTo>
                  <a:pt x="4054" y="4386"/>
                  <a:pt x="5144" y="3512"/>
                  <a:pt x="5144" y="2191"/>
                </a:cubicBezTo>
                <a:cubicBezTo>
                  <a:pt x="5144" y="977"/>
                  <a:pt x="4168"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0" name="Google Shape;12210;p95"/>
          <p:cNvGrpSpPr/>
          <p:nvPr/>
        </p:nvGrpSpPr>
        <p:grpSpPr>
          <a:xfrm>
            <a:off x="6281097" y="4001082"/>
            <a:ext cx="351479" cy="348272"/>
            <a:chOff x="6281097" y="4001082"/>
            <a:chExt cx="351479" cy="348272"/>
          </a:xfrm>
        </p:grpSpPr>
        <p:sp>
          <p:nvSpPr>
            <p:cNvPr id="12211" name="Google Shape;12211;p95"/>
            <p:cNvSpPr/>
            <p:nvPr/>
          </p:nvSpPr>
          <p:spPr>
            <a:xfrm>
              <a:off x="6281097" y="4226554"/>
              <a:ext cx="351479" cy="102606"/>
            </a:xfrm>
            <a:custGeom>
              <a:rect b="b" l="l" r="r" t="t"/>
              <a:pathLst>
                <a:path extrusionOk="0" h="3145" w="10789">
                  <a:moveTo>
                    <a:pt x="1668" y="1"/>
                  </a:moveTo>
                  <a:cubicBezTo>
                    <a:pt x="882" y="25"/>
                    <a:pt x="215" y="596"/>
                    <a:pt x="96" y="1382"/>
                  </a:cubicBezTo>
                  <a:cubicBezTo>
                    <a:pt x="1" y="2192"/>
                    <a:pt x="549" y="2954"/>
                    <a:pt x="1334" y="3121"/>
                  </a:cubicBezTo>
                  <a:lnTo>
                    <a:pt x="1334" y="1573"/>
                  </a:lnTo>
                  <a:cubicBezTo>
                    <a:pt x="1334" y="1049"/>
                    <a:pt x="1763" y="644"/>
                    <a:pt x="2287" y="620"/>
                  </a:cubicBezTo>
                  <a:lnTo>
                    <a:pt x="4168" y="620"/>
                  </a:lnTo>
                  <a:cubicBezTo>
                    <a:pt x="4692" y="644"/>
                    <a:pt x="5097" y="1049"/>
                    <a:pt x="5097" y="1573"/>
                  </a:cubicBezTo>
                  <a:lnTo>
                    <a:pt x="5097" y="3144"/>
                  </a:lnTo>
                  <a:lnTo>
                    <a:pt x="10432" y="3144"/>
                  </a:lnTo>
                  <a:cubicBezTo>
                    <a:pt x="10574" y="3144"/>
                    <a:pt x="10717" y="3025"/>
                    <a:pt x="10741" y="2882"/>
                  </a:cubicBezTo>
                  <a:cubicBezTo>
                    <a:pt x="10786" y="2703"/>
                    <a:pt x="10662" y="2523"/>
                    <a:pt x="10468" y="2523"/>
                  </a:cubicBezTo>
                  <a:cubicBezTo>
                    <a:pt x="10456" y="2523"/>
                    <a:pt x="10444" y="2524"/>
                    <a:pt x="10432" y="2525"/>
                  </a:cubicBezTo>
                  <a:lnTo>
                    <a:pt x="10098" y="2525"/>
                  </a:lnTo>
                  <a:lnTo>
                    <a:pt x="10098" y="644"/>
                  </a:lnTo>
                  <a:lnTo>
                    <a:pt x="10432" y="644"/>
                  </a:lnTo>
                  <a:cubicBezTo>
                    <a:pt x="10574" y="644"/>
                    <a:pt x="10717" y="525"/>
                    <a:pt x="10741" y="382"/>
                  </a:cubicBezTo>
                  <a:cubicBezTo>
                    <a:pt x="10789" y="191"/>
                    <a:pt x="10646" y="1"/>
                    <a:pt x="104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5"/>
            <p:cNvSpPr/>
            <p:nvPr/>
          </p:nvSpPr>
          <p:spPr>
            <a:xfrm>
              <a:off x="6345503" y="4267661"/>
              <a:ext cx="81476" cy="81693"/>
            </a:xfrm>
            <a:custGeom>
              <a:rect b="b" l="l" r="r" t="t"/>
              <a:pathLst>
                <a:path extrusionOk="0" h="2504" w="2501">
                  <a:moveTo>
                    <a:pt x="2223" y="1"/>
                  </a:moveTo>
                  <a:cubicBezTo>
                    <a:pt x="2213" y="1"/>
                    <a:pt x="2202" y="2"/>
                    <a:pt x="2191" y="3"/>
                  </a:cubicBezTo>
                  <a:lnTo>
                    <a:pt x="310" y="3"/>
                  </a:lnTo>
                  <a:cubicBezTo>
                    <a:pt x="143" y="3"/>
                    <a:pt x="0" y="146"/>
                    <a:pt x="0" y="313"/>
                  </a:cubicBezTo>
                  <a:lnTo>
                    <a:pt x="0" y="2194"/>
                  </a:lnTo>
                  <a:cubicBezTo>
                    <a:pt x="0" y="2370"/>
                    <a:pt x="146" y="2498"/>
                    <a:pt x="316" y="2498"/>
                  </a:cubicBezTo>
                  <a:cubicBezTo>
                    <a:pt x="353" y="2498"/>
                    <a:pt x="391" y="2492"/>
                    <a:pt x="429" y="2480"/>
                  </a:cubicBezTo>
                  <a:lnTo>
                    <a:pt x="1263" y="2218"/>
                  </a:lnTo>
                  <a:cubicBezTo>
                    <a:pt x="2191" y="2504"/>
                    <a:pt x="2144" y="2504"/>
                    <a:pt x="2215" y="2504"/>
                  </a:cubicBezTo>
                  <a:cubicBezTo>
                    <a:pt x="2382" y="2504"/>
                    <a:pt x="2501" y="2361"/>
                    <a:pt x="2501" y="2194"/>
                  </a:cubicBezTo>
                  <a:lnTo>
                    <a:pt x="2501" y="313"/>
                  </a:lnTo>
                  <a:cubicBezTo>
                    <a:pt x="2501" y="157"/>
                    <a:pt x="2376" y="1"/>
                    <a:pt x="2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5"/>
            <p:cNvSpPr/>
            <p:nvPr/>
          </p:nvSpPr>
          <p:spPr>
            <a:xfrm>
              <a:off x="6343939" y="4124796"/>
              <a:ext cx="225795" cy="82378"/>
            </a:xfrm>
            <a:custGeom>
              <a:rect b="b" l="l" r="r" t="t"/>
              <a:pathLst>
                <a:path extrusionOk="0" h="2525" w="6931">
                  <a:moveTo>
                    <a:pt x="2859" y="661"/>
                  </a:moveTo>
                  <a:cubicBezTo>
                    <a:pt x="3004" y="661"/>
                    <a:pt x="3152" y="767"/>
                    <a:pt x="3168" y="929"/>
                  </a:cubicBezTo>
                  <a:cubicBezTo>
                    <a:pt x="3168" y="1119"/>
                    <a:pt x="3025" y="1239"/>
                    <a:pt x="2859" y="1262"/>
                  </a:cubicBezTo>
                  <a:cubicBezTo>
                    <a:pt x="2597" y="1239"/>
                    <a:pt x="2478" y="929"/>
                    <a:pt x="2668" y="738"/>
                  </a:cubicBezTo>
                  <a:cubicBezTo>
                    <a:pt x="2722" y="685"/>
                    <a:pt x="2790" y="661"/>
                    <a:pt x="2859" y="661"/>
                  </a:cubicBezTo>
                  <a:close/>
                  <a:moveTo>
                    <a:pt x="4085" y="1254"/>
                  </a:moveTo>
                  <a:cubicBezTo>
                    <a:pt x="4248" y="1254"/>
                    <a:pt x="4407" y="1381"/>
                    <a:pt x="4407" y="1572"/>
                  </a:cubicBezTo>
                  <a:cubicBezTo>
                    <a:pt x="4407" y="1739"/>
                    <a:pt x="4287" y="1882"/>
                    <a:pt x="4097" y="1882"/>
                  </a:cubicBezTo>
                  <a:cubicBezTo>
                    <a:pt x="3835" y="1882"/>
                    <a:pt x="3668" y="1548"/>
                    <a:pt x="3859" y="1358"/>
                  </a:cubicBezTo>
                  <a:cubicBezTo>
                    <a:pt x="3922" y="1286"/>
                    <a:pt x="4004" y="1254"/>
                    <a:pt x="4085" y="1254"/>
                  </a:cubicBezTo>
                  <a:close/>
                  <a:moveTo>
                    <a:pt x="1287" y="0"/>
                  </a:moveTo>
                  <a:lnTo>
                    <a:pt x="168" y="2001"/>
                  </a:lnTo>
                  <a:cubicBezTo>
                    <a:pt x="72" y="2167"/>
                    <a:pt x="25" y="2334"/>
                    <a:pt x="1" y="2525"/>
                  </a:cubicBezTo>
                  <a:lnTo>
                    <a:pt x="6931" y="2525"/>
                  </a:lnTo>
                  <a:cubicBezTo>
                    <a:pt x="6931" y="2334"/>
                    <a:pt x="6883" y="2167"/>
                    <a:pt x="6788" y="2001"/>
                  </a:cubicBezTo>
                  <a:lnTo>
                    <a:pt x="566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5"/>
            <p:cNvSpPr/>
            <p:nvPr/>
          </p:nvSpPr>
          <p:spPr>
            <a:xfrm>
              <a:off x="6397497" y="4001082"/>
              <a:ext cx="119494" cy="102769"/>
            </a:xfrm>
            <a:custGeom>
              <a:rect b="b" l="l" r="r" t="t"/>
              <a:pathLst>
                <a:path extrusionOk="0" h="3150" w="3668">
                  <a:moveTo>
                    <a:pt x="3134" y="1"/>
                  </a:moveTo>
                  <a:cubicBezTo>
                    <a:pt x="3114" y="1"/>
                    <a:pt x="3094" y="2"/>
                    <a:pt x="3072" y="6"/>
                  </a:cubicBezTo>
                  <a:lnTo>
                    <a:pt x="619" y="6"/>
                  </a:lnTo>
                  <a:cubicBezTo>
                    <a:pt x="605" y="4"/>
                    <a:pt x="591" y="3"/>
                    <a:pt x="577" y="3"/>
                  </a:cubicBezTo>
                  <a:cubicBezTo>
                    <a:pt x="432" y="3"/>
                    <a:pt x="329" y="113"/>
                    <a:pt x="286" y="244"/>
                  </a:cubicBezTo>
                  <a:cubicBezTo>
                    <a:pt x="238" y="434"/>
                    <a:pt x="381" y="625"/>
                    <a:pt x="595" y="625"/>
                  </a:cubicBezTo>
                  <a:lnTo>
                    <a:pt x="595" y="2101"/>
                  </a:lnTo>
                  <a:lnTo>
                    <a:pt x="0" y="3149"/>
                  </a:lnTo>
                  <a:lnTo>
                    <a:pt x="3667" y="3149"/>
                  </a:lnTo>
                  <a:lnTo>
                    <a:pt x="3072" y="2101"/>
                  </a:lnTo>
                  <a:lnTo>
                    <a:pt x="3072" y="625"/>
                  </a:lnTo>
                  <a:cubicBezTo>
                    <a:pt x="3080" y="625"/>
                    <a:pt x="3088" y="625"/>
                    <a:pt x="3095" y="625"/>
                  </a:cubicBezTo>
                  <a:cubicBezTo>
                    <a:pt x="3526" y="625"/>
                    <a:pt x="3519" y="1"/>
                    <a:pt x="3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5" name="Google Shape;12215;p95"/>
          <p:cNvGrpSpPr/>
          <p:nvPr/>
        </p:nvGrpSpPr>
        <p:grpSpPr>
          <a:xfrm>
            <a:off x="7078659" y="4001246"/>
            <a:ext cx="266126" cy="348892"/>
            <a:chOff x="7078659" y="4001246"/>
            <a:chExt cx="266126" cy="348892"/>
          </a:xfrm>
        </p:grpSpPr>
        <p:sp>
          <p:nvSpPr>
            <p:cNvPr id="12216" name="Google Shape;12216;p95"/>
            <p:cNvSpPr/>
            <p:nvPr/>
          </p:nvSpPr>
          <p:spPr>
            <a:xfrm>
              <a:off x="7099607" y="4001246"/>
              <a:ext cx="225013" cy="82411"/>
            </a:xfrm>
            <a:custGeom>
              <a:rect b="b" l="l" r="r" t="t"/>
              <a:pathLst>
                <a:path extrusionOk="0" h="2526" w="6907">
                  <a:moveTo>
                    <a:pt x="738" y="1"/>
                  </a:moveTo>
                  <a:cubicBezTo>
                    <a:pt x="334" y="1"/>
                    <a:pt x="0" y="334"/>
                    <a:pt x="0" y="739"/>
                  </a:cubicBezTo>
                  <a:lnTo>
                    <a:pt x="0" y="2215"/>
                  </a:lnTo>
                  <a:cubicBezTo>
                    <a:pt x="0" y="2382"/>
                    <a:pt x="143" y="2525"/>
                    <a:pt x="310" y="2525"/>
                  </a:cubicBezTo>
                  <a:lnTo>
                    <a:pt x="6597" y="2525"/>
                  </a:lnTo>
                  <a:cubicBezTo>
                    <a:pt x="6763" y="2525"/>
                    <a:pt x="6883" y="2382"/>
                    <a:pt x="6906" y="2215"/>
                  </a:cubicBezTo>
                  <a:lnTo>
                    <a:pt x="6906" y="739"/>
                  </a:lnTo>
                  <a:cubicBezTo>
                    <a:pt x="6906" y="334"/>
                    <a:pt x="6573"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5"/>
            <p:cNvSpPr/>
            <p:nvPr/>
          </p:nvSpPr>
          <p:spPr>
            <a:xfrm>
              <a:off x="7078659" y="4103819"/>
              <a:ext cx="266126" cy="246319"/>
            </a:xfrm>
            <a:custGeom>
              <a:rect b="b" l="l" r="r" t="t"/>
              <a:pathLst>
                <a:path extrusionOk="0" h="7550" w="8169">
                  <a:moveTo>
                    <a:pt x="4715" y="1882"/>
                  </a:moveTo>
                  <a:cubicBezTo>
                    <a:pt x="4906" y="1882"/>
                    <a:pt x="5049" y="2024"/>
                    <a:pt x="5049" y="2191"/>
                  </a:cubicBezTo>
                  <a:lnTo>
                    <a:pt x="5049" y="3144"/>
                  </a:lnTo>
                  <a:lnTo>
                    <a:pt x="5978" y="3144"/>
                  </a:lnTo>
                  <a:cubicBezTo>
                    <a:pt x="5990" y="3142"/>
                    <a:pt x="6002" y="3141"/>
                    <a:pt x="6014" y="3141"/>
                  </a:cubicBezTo>
                  <a:cubicBezTo>
                    <a:pt x="6168" y="3141"/>
                    <a:pt x="6309" y="3277"/>
                    <a:pt x="6287" y="3453"/>
                  </a:cubicBezTo>
                  <a:lnTo>
                    <a:pt x="6287" y="4715"/>
                  </a:lnTo>
                  <a:cubicBezTo>
                    <a:pt x="6311" y="4882"/>
                    <a:pt x="6144" y="5025"/>
                    <a:pt x="5978" y="5025"/>
                  </a:cubicBezTo>
                  <a:lnTo>
                    <a:pt x="5049" y="5025"/>
                  </a:lnTo>
                  <a:lnTo>
                    <a:pt x="5049" y="5954"/>
                  </a:lnTo>
                  <a:cubicBezTo>
                    <a:pt x="5025" y="6144"/>
                    <a:pt x="4906" y="6263"/>
                    <a:pt x="4715" y="6287"/>
                  </a:cubicBezTo>
                  <a:lnTo>
                    <a:pt x="3477" y="6287"/>
                  </a:lnTo>
                  <a:cubicBezTo>
                    <a:pt x="3287" y="6263"/>
                    <a:pt x="3144" y="6144"/>
                    <a:pt x="3144" y="5954"/>
                  </a:cubicBezTo>
                  <a:lnTo>
                    <a:pt x="3144" y="5025"/>
                  </a:lnTo>
                  <a:lnTo>
                    <a:pt x="2215" y="5025"/>
                  </a:lnTo>
                  <a:cubicBezTo>
                    <a:pt x="2048" y="5025"/>
                    <a:pt x="1905" y="4882"/>
                    <a:pt x="1905" y="4715"/>
                  </a:cubicBezTo>
                  <a:lnTo>
                    <a:pt x="1905" y="3453"/>
                  </a:lnTo>
                  <a:cubicBezTo>
                    <a:pt x="1905" y="3287"/>
                    <a:pt x="2048" y="3144"/>
                    <a:pt x="2215" y="3144"/>
                  </a:cubicBezTo>
                  <a:lnTo>
                    <a:pt x="3144" y="3144"/>
                  </a:lnTo>
                  <a:lnTo>
                    <a:pt x="3144" y="2191"/>
                  </a:lnTo>
                  <a:cubicBezTo>
                    <a:pt x="3144" y="2024"/>
                    <a:pt x="3287" y="1882"/>
                    <a:pt x="3477" y="1882"/>
                  </a:cubicBezTo>
                  <a:close/>
                  <a:moveTo>
                    <a:pt x="1262" y="0"/>
                  </a:moveTo>
                  <a:lnTo>
                    <a:pt x="1262" y="596"/>
                  </a:lnTo>
                  <a:cubicBezTo>
                    <a:pt x="1262" y="738"/>
                    <a:pt x="1215" y="858"/>
                    <a:pt x="1119" y="977"/>
                  </a:cubicBezTo>
                  <a:lnTo>
                    <a:pt x="334" y="1739"/>
                  </a:lnTo>
                  <a:cubicBezTo>
                    <a:pt x="119" y="1953"/>
                    <a:pt x="0" y="2239"/>
                    <a:pt x="0" y="2548"/>
                  </a:cubicBezTo>
                  <a:lnTo>
                    <a:pt x="0" y="6406"/>
                  </a:lnTo>
                  <a:cubicBezTo>
                    <a:pt x="24" y="7049"/>
                    <a:pt x="524" y="7549"/>
                    <a:pt x="1167" y="7549"/>
                  </a:cubicBezTo>
                  <a:lnTo>
                    <a:pt x="7025" y="7549"/>
                  </a:lnTo>
                  <a:cubicBezTo>
                    <a:pt x="7668" y="7549"/>
                    <a:pt x="8169" y="7025"/>
                    <a:pt x="8169" y="6406"/>
                  </a:cubicBezTo>
                  <a:lnTo>
                    <a:pt x="8169" y="2525"/>
                  </a:lnTo>
                  <a:cubicBezTo>
                    <a:pt x="8169" y="2239"/>
                    <a:pt x="8049" y="1953"/>
                    <a:pt x="7835" y="1739"/>
                  </a:cubicBezTo>
                  <a:lnTo>
                    <a:pt x="7073" y="977"/>
                  </a:lnTo>
                  <a:cubicBezTo>
                    <a:pt x="6978" y="858"/>
                    <a:pt x="6906" y="738"/>
                    <a:pt x="6906" y="596"/>
                  </a:cubicBezTo>
                  <a:lnTo>
                    <a:pt x="6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5"/>
            <p:cNvSpPr/>
            <p:nvPr/>
          </p:nvSpPr>
          <p:spPr>
            <a:xfrm>
              <a:off x="7161667" y="4185381"/>
              <a:ext cx="100893" cy="102606"/>
            </a:xfrm>
            <a:custGeom>
              <a:rect b="b" l="l" r="r" t="t"/>
              <a:pathLst>
                <a:path extrusionOk="0" h="3145" w="3097">
                  <a:moveTo>
                    <a:pt x="1239" y="1"/>
                  </a:moveTo>
                  <a:lnTo>
                    <a:pt x="1239" y="953"/>
                  </a:lnTo>
                  <a:cubicBezTo>
                    <a:pt x="1239" y="1120"/>
                    <a:pt x="1096" y="1263"/>
                    <a:pt x="929" y="1263"/>
                  </a:cubicBezTo>
                  <a:lnTo>
                    <a:pt x="0" y="1263"/>
                  </a:lnTo>
                  <a:lnTo>
                    <a:pt x="0" y="1882"/>
                  </a:lnTo>
                  <a:lnTo>
                    <a:pt x="929" y="1882"/>
                  </a:lnTo>
                  <a:cubicBezTo>
                    <a:pt x="1096" y="1906"/>
                    <a:pt x="1239" y="2049"/>
                    <a:pt x="1239" y="2215"/>
                  </a:cubicBezTo>
                  <a:lnTo>
                    <a:pt x="1239" y="3144"/>
                  </a:lnTo>
                  <a:lnTo>
                    <a:pt x="1858" y="3144"/>
                  </a:lnTo>
                  <a:lnTo>
                    <a:pt x="1858" y="2215"/>
                  </a:lnTo>
                  <a:cubicBezTo>
                    <a:pt x="1858" y="2025"/>
                    <a:pt x="2001" y="1882"/>
                    <a:pt x="2167" y="1882"/>
                  </a:cubicBezTo>
                  <a:lnTo>
                    <a:pt x="3096" y="1882"/>
                  </a:lnTo>
                  <a:lnTo>
                    <a:pt x="3096" y="1263"/>
                  </a:lnTo>
                  <a:lnTo>
                    <a:pt x="2167" y="1263"/>
                  </a:lnTo>
                  <a:cubicBezTo>
                    <a:pt x="2001" y="1263"/>
                    <a:pt x="1858" y="1120"/>
                    <a:pt x="1858" y="953"/>
                  </a:cubicBez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95"/>
          <p:cNvGrpSpPr/>
          <p:nvPr/>
        </p:nvGrpSpPr>
        <p:grpSpPr>
          <a:xfrm>
            <a:off x="7791618" y="4027835"/>
            <a:ext cx="349166" cy="294865"/>
            <a:chOff x="7791618" y="4027835"/>
            <a:chExt cx="349166" cy="294865"/>
          </a:xfrm>
        </p:grpSpPr>
        <p:sp>
          <p:nvSpPr>
            <p:cNvPr id="12220" name="Google Shape;12220;p95"/>
            <p:cNvSpPr/>
            <p:nvPr/>
          </p:nvSpPr>
          <p:spPr>
            <a:xfrm>
              <a:off x="7924274" y="4144208"/>
              <a:ext cx="72192" cy="61922"/>
            </a:xfrm>
            <a:custGeom>
              <a:rect b="b" l="l" r="r" t="t"/>
              <a:pathLst>
                <a:path extrusionOk="0" h="1898" w="2216">
                  <a:moveTo>
                    <a:pt x="1263" y="1"/>
                  </a:moveTo>
                  <a:cubicBezTo>
                    <a:pt x="430" y="1"/>
                    <a:pt x="1" y="1025"/>
                    <a:pt x="596" y="1620"/>
                  </a:cubicBezTo>
                  <a:cubicBezTo>
                    <a:pt x="788" y="1812"/>
                    <a:pt x="1024" y="1897"/>
                    <a:pt x="1256" y="1897"/>
                  </a:cubicBezTo>
                  <a:cubicBezTo>
                    <a:pt x="1745" y="1897"/>
                    <a:pt x="2216" y="1518"/>
                    <a:pt x="2216" y="953"/>
                  </a:cubicBezTo>
                  <a:cubicBezTo>
                    <a:pt x="2192" y="429"/>
                    <a:pt x="178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5"/>
            <p:cNvSpPr/>
            <p:nvPr/>
          </p:nvSpPr>
          <p:spPr>
            <a:xfrm>
              <a:off x="7791618" y="4027835"/>
              <a:ext cx="349166" cy="294865"/>
            </a:xfrm>
            <a:custGeom>
              <a:rect b="b" l="l" r="r" t="t"/>
              <a:pathLst>
                <a:path extrusionOk="0" h="9038" w="10718">
                  <a:moveTo>
                    <a:pt x="6359" y="1067"/>
                  </a:moveTo>
                  <a:cubicBezTo>
                    <a:pt x="6407" y="1210"/>
                    <a:pt x="6478" y="1305"/>
                    <a:pt x="6573" y="1400"/>
                  </a:cubicBezTo>
                  <a:lnTo>
                    <a:pt x="5764" y="3020"/>
                  </a:lnTo>
                  <a:cubicBezTo>
                    <a:pt x="5954" y="3067"/>
                    <a:pt x="6145" y="3163"/>
                    <a:pt x="6312" y="3306"/>
                  </a:cubicBezTo>
                  <a:lnTo>
                    <a:pt x="7121" y="1686"/>
                  </a:lnTo>
                  <a:cubicBezTo>
                    <a:pt x="7171" y="1696"/>
                    <a:pt x="7220" y="1702"/>
                    <a:pt x="7269" y="1702"/>
                  </a:cubicBezTo>
                  <a:cubicBezTo>
                    <a:pt x="7339" y="1702"/>
                    <a:pt x="7409" y="1690"/>
                    <a:pt x="7478" y="1662"/>
                  </a:cubicBezTo>
                  <a:lnTo>
                    <a:pt x="9003" y="3972"/>
                  </a:lnTo>
                  <a:cubicBezTo>
                    <a:pt x="8955" y="4044"/>
                    <a:pt x="8907" y="4115"/>
                    <a:pt x="8883" y="4211"/>
                  </a:cubicBezTo>
                  <a:lnTo>
                    <a:pt x="6883" y="4211"/>
                  </a:lnTo>
                  <a:cubicBezTo>
                    <a:pt x="6931" y="4425"/>
                    <a:pt x="6931" y="4639"/>
                    <a:pt x="6883" y="4830"/>
                  </a:cubicBezTo>
                  <a:lnTo>
                    <a:pt x="8907" y="4830"/>
                  </a:lnTo>
                  <a:cubicBezTo>
                    <a:pt x="8931" y="4925"/>
                    <a:pt x="8979" y="4996"/>
                    <a:pt x="9026" y="5068"/>
                  </a:cubicBezTo>
                  <a:lnTo>
                    <a:pt x="7478" y="7378"/>
                  </a:lnTo>
                  <a:cubicBezTo>
                    <a:pt x="7394" y="7361"/>
                    <a:pt x="7310" y="7344"/>
                    <a:pt x="7226" y="7344"/>
                  </a:cubicBezTo>
                  <a:cubicBezTo>
                    <a:pt x="7191" y="7344"/>
                    <a:pt x="7156" y="7347"/>
                    <a:pt x="7121" y="7354"/>
                  </a:cubicBezTo>
                  <a:lnTo>
                    <a:pt x="6312" y="5735"/>
                  </a:lnTo>
                  <a:cubicBezTo>
                    <a:pt x="6145" y="5878"/>
                    <a:pt x="5954" y="5973"/>
                    <a:pt x="5740" y="6044"/>
                  </a:cubicBezTo>
                  <a:lnTo>
                    <a:pt x="6573" y="7664"/>
                  </a:lnTo>
                  <a:cubicBezTo>
                    <a:pt x="6478" y="7759"/>
                    <a:pt x="6407" y="7854"/>
                    <a:pt x="6359" y="7997"/>
                  </a:cubicBezTo>
                  <a:lnTo>
                    <a:pt x="4359" y="7997"/>
                  </a:lnTo>
                  <a:cubicBezTo>
                    <a:pt x="4311" y="7854"/>
                    <a:pt x="4240" y="7735"/>
                    <a:pt x="4144" y="7640"/>
                  </a:cubicBezTo>
                  <a:lnTo>
                    <a:pt x="4954" y="6044"/>
                  </a:lnTo>
                  <a:cubicBezTo>
                    <a:pt x="4740" y="5973"/>
                    <a:pt x="4549" y="5878"/>
                    <a:pt x="4383" y="5758"/>
                  </a:cubicBezTo>
                  <a:lnTo>
                    <a:pt x="3573" y="7378"/>
                  </a:lnTo>
                  <a:cubicBezTo>
                    <a:pt x="3513" y="7366"/>
                    <a:pt x="3454" y="7360"/>
                    <a:pt x="3397" y="7360"/>
                  </a:cubicBezTo>
                  <a:cubicBezTo>
                    <a:pt x="3341" y="7360"/>
                    <a:pt x="3287" y="7366"/>
                    <a:pt x="3239" y="7378"/>
                  </a:cubicBezTo>
                  <a:lnTo>
                    <a:pt x="1715" y="5092"/>
                  </a:lnTo>
                  <a:cubicBezTo>
                    <a:pt x="1763" y="4996"/>
                    <a:pt x="1811" y="4925"/>
                    <a:pt x="1834" y="4830"/>
                  </a:cubicBezTo>
                  <a:lnTo>
                    <a:pt x="3811" y="4830"/>
                  </a:lnTo>
                  <a:cubicBezTo>
                    <a:pt x="3763" y="4639"/>
                    <a:pt x="3763" y="4425"/>
                    <a:pt x="3811" y="4234"/>
                  </a:cubicBezTo>
                  <a:lnTo>
                    <a:pt x="1834" y="4234"/>
                  </a:lnTo>
                  <a:cubicBezTo>
                    <a:pt x="1787" y="4139"/>
                    <a:pt x="1739" y="4068"/>
                    <a:pt x="1691" y="3996"/>
                  </a:cubicBezTo>
                  <a:lnTo>
                    <a:pt x="3239" y="1686"/>
                  </a:lnTo>
                  <a:cubicBezTo>
                    <a:pt x="3335" y="1710"/>
                    <a:pt x="3454" y="1710"/>
                    <a:pt x="3573" y="1710"/>
                  </a:cubicBezTo>
                  <a:lnTo>
                    <a:pt x="4383" y="3306"/>
                  </a:lnTo>
                  <a:cubicBezTo>
                    <a:pt x="4549" y="3187"/>
                    <a:pt x="4740" y="3091"/>
                    <a:pt x="4954" y="3020"/>
                  </a:cubicBezTo>
                  <a:lnTo>
                    <a:pt x="4144" y="1424"/>
                  </a:lnTo>
                  <a:cubicBezTo>
                    <a:pt x="4240" y="1329"/>
                    <a:pt x="4311" y="1210"/>
                    <a:pt x="4359" y="1067"/>
                  </a:cubicBezTo>
                  <a:close/>
                  <a:moveTo>
                    <a:pt x="3730" y="1"/>
                  </a:moveTo>
                  <a:cubicBezTo>
                    <a:pt x="3077" y="1"/>
                    <a:pt x="2262" y="700"/>
                    <a:pt x="2716" y="1305"/>
                  </a:cubicBezTo>
                  <a:lnTo>
                    <a:pt x="1168" y="3639"/>
                  </a:lnTo>
                  <a:cubicBezTo>
                    <a:pt x="1093" y="3621"/>
                    <a:pt x="1018" y="3612"/>
                    <a:pt x="945" y="3612"/>
                  </a:cubicBezTo>
                  <a:cubicBezTo>
                    <a:pt x="437" y="3612"/>
                    <a:pt x="1" y="4024"/>
                    <a:pt x="1" y="4544"/>
                  </a:cubicBezTo>
                  <a:cubicBezTo>
                    <a:pt x="1" y="5075"/>
                    <a:pt x="439" y="5484"/>
                    <a:pt x="940" y="5484"/>
                  </a:cubicBezTo>
                  <a:cubicBezTo>
                    <a:pt x="1022" y="5484"/>
                    <a:pt x="1107" y="5473"/>
                    <a:pt x="1191" y="5449"/>
                  </a:cubicBezTo>
                  <a:lnTo>
                    <a:pt x="2692" y="7735"/>
                  </a:lnTo>
                  <a:cubicBezTo>
                    <a:pt x="2252" y="8344"/>
                    <a:pt x="3074" y="9038"/>
                    <a:pt x="3724" y="9038"/>
                  </a:cubicBezTo>
                  <a:cubicBezTo>
                    <a:pt x="3989" y="9038"/>
                    <a:pt x="4225" y="8923"/>
                    <a:pt x="4335" y="8640"/>
                  </a:cubicBezTo>
                  <a:lnTo>
                    <a:pt x="6359" y="8640"/>
                  </a:lnTo>
                  <a:cubicBezTo>
                    <a:pt x="6469" y="8923"/>
                    <a:pt x="6705" y="9038"/>
                    <a:pt x="6969" y="9038"/>
                  </a:cubicBezTo>
                  <a:cubicBezTo>
                    <a:pt x="7618" y="9038"/>
                    <a:pt x="8435" y="8344"/>
                    <a:pt x="7979" y="7735"/>
                  </a:cubicBezTo>
                  <a:lnTo>
                    <a:pt x="9526" y="5425"/>
                  </a:lnTo>
                  <a:cubicBezTo>
                    <a:pt x="9601" y="5443"/>
                    <a:pt x="9676" y="5452"/>
                    <a:pt x="9750" y="5452"/>
                  </a:cubicBezTo>
                  <a:cubicBezTo>
                    <a:pt x="10262" y="5452"/>
                    <a:pt x="10717" y="5038"/>
                    <a:pt x="10717" y="4496"/>
                  </a:cubicBezTo>
                  <a:cubicBezTo>
                    <a:pt x="10717" y="3965"/>
                    <a:pt x="10279" y="3557"/>
                    <a:pt x="9778" y="3557"/>
                  </a:cubicBezTo>
                  <a:cubicBezTo>
                    <a:pt x="9696" y="3557"/>
                    <a:pt x="9611" y="3568"/>
                    <a:pt x="9526" y="3591"/>
                  </a:cubicBezTo>
                  <a:lnTo>
                    <a:pt x="8002" y="1305"/>
                  </a:lnTo>
                  <a:cubicBezTo>
                    <a:pt x="8456" y="700"/>
                    <a:pt x="7629" y="1"/>
                    <a:pt x="6978" y="1"/>
                  </a:cubicBezTo>
                  <a:cubicBezTo>
                    <a:pt x="6706" y="1"/>
                    <a:pt x="6464" y="123"/>
                    <a:pt x="6359" y="424"/>
                  </a:cubicBezTo>
                  <a:lnTo>
                    <a:pt x="4359" y="424"/>
                  </a:lnTo>
                  <a:cubicBezTo>
                    <a:pt x="4247" y="123"/>
                    <a:pt x="4002" y="1"/>
                    <a:pt x="3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2" name="Google Shape;12222;p95"/>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sp>
        <p:nvSpPr>
          <p:cNvPr id="12223" name="Google Shape;12223;p9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27" name="Shape 12227"/>
        <p:cNvGrpSpPr/>
        <p:nvPr/>
      </p:nvGrpSpPr>
      <p:grpSpPr>
        <a:xfrm>
          <a:off x="0" y="0"/>
          <a:ext cx="0" cy="0"/>
          <a:chOff x="0" y="0"/>
          <a:chExt cx="0" cy="0"/>
        </a:xfrm>
      </p:grpSpPr>
      <p:grpSp>
        <p:nvGrpSpPr>
          <p:cNvPr id="12228" name="Google Shape;12228;p96"/>
          <p:cNvGrpSpPr/>
          <p:nvPr/>
        </p:nvGrpSpPr>
        <p:grpSpPr>
          <a:xfrm>
            <a:off x="1015043" y="1768782"/>
            <a:ext cx="349675" cy="349675"/>
            <a:chOff x="1057325" y="2364825"/>
            <a:chExt cx="267950" cy="267950"/>
          </a:xfrm>
        </p:grpSpPr>
        <p:sp>
          <p:nvSpPr>
            <p:cNvPr id="12229" name="Google Shape;12229;p96"/>
            <p:cNvSpPr/>
            <p:nvPr/>
          </p:nvSpPr>
          <p:spPr>
            <a:xfrm>
              <a:off x="1120450" y="2483300"/>
              <a:ext cx="20850" cy="31000"/>
            </a:xfrm>
            <a:custGeom>
              <a:rect b="b" l="l" r="r" t="t"/>
              <a:pathLst>
                <a:path extrusionOk="0" h="1240" w="834">
                  <a:moveTo>
                    <a:pt x="0" y="1"/>
                  </a:moveTo>
                  <a:lnTo>
                    <a:pt x="0" y="1239"/>
                  </a:lnTo>
                  <a:lnTo>
                    <a:pt x="834" y="123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6"/>
            <p:cNvSpPr/>
            <p:nvPr/>
          </p:nvSpPr>
          <p:spPr>
            <a:xfrm>
              <a:off x="1240100" y="2483300"/>
              <a:ext cx="20875" cy="31000"/>
            </a:xfrm>
            <a:custGeom>
              <a:rect b="b" l="l" r="r" t="t"/>
              <a:pathLst>
                <a:path extrusionOk="0" h="1240" w="835">
                  <a:moveTo>
                    <a:pt x="1" y="1"/>
                  </a:moveTo>
                  <a:lnTo>
                    <a:pt x="1" y="1239"/>
                  </a:lnTo>
                  <a:lnTo>
                    <a:pt x="834" y="123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96"/>
            <p:cNvSpPr/>
            <p:nvPr/>
          </p:nvSpPr>
          <p:spPr>
            <a:xfrm>
              <a:off x="1057325" y="2449300"/>
              <a:ext cx="267950" cy="99525"/>
            </a:xfrm>
            <a:custGeom>
              <a:rect b="b" l="l" r="r" t="t"/>
              <a:pathLst>
                <a:path extrusionOk="0" h="3981" w="10718">
                  <a:moveTo>
                    <a:pt x="3716" y="718"/>
                  </a:moveTo>
                  <a:cubicBezTo>
                    <a:pt x="3882" y="742"/>
                    <a:pt x="4002" y="861"/>
                    <a:pt x="4002" y="1051"/>
                  </a:cubicBezTo>
                  <a:lnTo>
                    <a:pt x="4002" y="2932"/>
                  </a:lnTo>
                  <a:cubicBezTo>
                    <a:pt x="4002" y="3099"/>
                    <a:pt x="3882" y="3218"/>
                    <a:pt x="3716" y="3242"/>
                  </a:cubicBezTo>
                  <a:lnTo>
                    <a:pt x="2239" y="3242"/>
                  </a:lnTo>
                  <a:cubicBezTo>
                    <a:pt x="2073" y="3218"/>
                    <a:pt x="1954" y="3099"/>
                    <a:pt x="1954" y="2932"/>
                  </a:cubicBezTo>
                  <a:lnTo>
                    <a:pt x="1954" y="1051"/>
                  </a:lnTo>
                  <a:cubicBezTo>
                    <a:pt x="1954" y="861"/>
                    <a:pt x="2073" y="742"/>
                    <a:pt x="2239" y="718"/>
                  </a:cubicBezTo>
                  <a:close/>
                  <a:moveTo>
                    <a:pt x="8455" y="718"/>
                  </a:moveTo>
                  <a:cubicBezTo>
                    <a:pt x="8645" y="718"/>
                    <a:pt x="8764" y="861"/>
                    <a:pt x="8764" y="1051"/>
                  </a:cubicBezTo>
                  <a:lnTo>
                    <a:pt x="8764" y="2932"/>
                  </a:lnTo>
                  <a:cubicBezTo>
                    <a:pt x="8764" y="3099"/>
                    <a:pt x="8645" y="3242"/>
                    <a:pt x="8455" y="3242"/>
                  </a:cubicBezTo>
                  <a:lnTo>
                    <a:pt x="7002" y="3242"/>
                  </a:lnTo>
                  <a:cubicBezTo>
                    <a:pt x="6812" y="3242"/>
                    <a:pt x="6669" y="3099"/>
                    <a:pt x="6669" y="2932"/>
                  </a:cubicBezTo>
                  <a:lnTo>
                    <a:pt x="6669" y="1051"/>
                  </a:lnTo>
                  <a:cubicBezTo>
                    <a:pt x="6669" y="861"/>
                    <a:pt x="6812" y="718"/>
                    <a:pt x="7002" y="718"/>
                  </a:cubicBezTo>
                  <a:close/>
                  <a:moveTo>
                    <a:pt x="274" y="1"/>
                  </a:moveTo>
                  <a:cubicBezTo>
                    <a:pt x="123" y="1"/>
                    <a:pt x="1" y="136"/>
                    <a:pt x="1" y="313"/>
                  </a:cubicBezTo>
                  <a:lnTo>
                    <a:pt x="1" y="3647"/>
                  </a:lnTo>
                  <a:cubicBezTo>
                    <a:pt x="1" y="3814"/>
                    <a:pt x="144" y="3956"/>
                    <a:pt x="310" y="3980"/>
                  </a:cubicBezTo>
                  <a:lnTo>
                    <a:pt x="10408" y="3980"/>
                  </a:lnTo>
                  <a:cubicBezTo>
                    <a:pt x="10574" y="3980"/>
                    <a:pt x="10717" y="3837"/>
                    <a:pt x="10717" y="3647"/>
                  </a:cubicBezTo>
                  <a:lnTo>
                    <a:pt x="10717" y="313"/>
                  </a:lnTo>
                  <a:cubicBezTo>
                    <a:pt x="10717" y="136"/>
                    <a:pt x="10595" y="1"/>
                    <a:pt x="10444" y="1"/>
                  </a:cubicBezTo>
                  <a:cubicBezTo>
                    <a:pt x="10432" y="1"/>
                    <a:pt x="10420" y="2"/>
                    <a:pt x="10408" y="3"/>
                  </a:cubicBezTo>
                  <a:lnTo>
                    <a:pt x="310" y="3"/>
                  </a:lnTo>
                  <a:cubicBezTo>
                    <a:pt x="298" y="2"/>
                    <a:pt x="286"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6"/>
            <p:cNvSpPr/>
            <p:nvPr/>
          </p:nvSpPr>
          <p:spPr>
            <a:xfrm>
              <a:off x="1096625" y="2411275"/>
              <a:ext cx="68500" cy="22050"/>
            </a:xfrm>
            <a:custGeom>
              <a:rect b="b" l="l" r="r" t="t"/>
              <a:pathLst>
                <a:path extrusionOk="0" h="882" w="2740">
                  <a:moveTo>
                    <a:pt x="310" y="0"/>
                  </a:moveTo>
                  <a:cubicBezTo>
                    <a:pt x="96" y="238"/>
                    <a:pt x="0" y="572"/>
                    <a:pt x="24" y="881"/>
                  </a:cubicBezTo>
                  <a:lnTo>
                    <a:pt x="2739" y="881"/>
                  </a:lnTo>
                  <a:cubicBezTo>
                    <a:pt x="2739" y="572"/>
                    <a:pt x="2644" y="238"/>
                    <a:pt x="2430" y="0"/>
                  </a:cubicBezTo>
                  <a:cubicBezTo>
                    <a:pt x="2144" y="298"/>
                    <a:pt x="1757" y="447"/>
                    <a:pt x="1370" y="447"/>
                  </a:cubicBezTo>
                  <a:cubicBezTo>
                    <a:pt x="983" y="447"/>
                    <a:pt x="596" y="298"/>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6"/>
            <p:cNvSpPr/>
            <p:nvPr/>
          </p:nvSpPr>
          <p:spPr>
            <a:xfrm>
              <a:off x="1110325" y="2364825"/>
              <a:ext cx="41700" cy="41700"/>
            </a:xfrm>
            <a:custGeom>
              <a:rect b="b" l="l" r="r" t="t"/>
              <a:pathLst>
                <a:path extrusionOk="0" h="1668" w="1668">
                  <a:moveTo>
                    <a:pt x="834" y="1"/>
                  </a:moveTo>
                  <a:cubicBezTo>
                    <a:pt x="357" y="1"/>
                    <a:pt x="0" y="382"/>
                    <a:pt x="0" y="834"/>
                  </a:cubicBezTo>
                  <a:cubicBezTo>
                    <a:pt x="0" y="1310"/>
                    <a:pt x="357" y="1668"/>
                    <a:pt x="834" y="1668"/>
                  </a:cubicBezTo>
                  <a:cubicBezTo>
                    <a:pt x="1286" y="1668"/>
                    <a:pt x="1667" y="1310"/>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6"/>
            <p:cNvSpPr/>
            <p:nvPr/>
          </p:nvSpPr>
          <p:spPr>
            <a:xfrm>
              <a:off x="1215700" y="2411275"/>
              <a:ext cx="69075" cy="22050"/>
            </a:xfrm>
            <a:custGeom>
              <a:rect b="b" l="l" r="r" t="t"/>
              <a:pathLst>
                <a:path extrusionOk="0" h="882" w="2763">
                  <a:moveTo>
                    <a:pt x="310" y="0"/>
                  </a:moveTo>
                  <a:cubicBezTo>
                    <a:pt x="119" y="238"/>
                    <a:pt x="0" y="572"/>
                    <a:pt x="24" y="881"/>
                  </a:cubicBezTo>
                  <a:lnTo>
                    <a:pt x="2739" y="881"/>
                  </a:lnTo>
                  <a:cubicBezTo>
                    <a:pt x="2763" y="572"/>
                    <a:pt x="2644" y="238"/>
                    <a:pt x="2453" y="0"/>
                  </a:cubicBezTo>
                  <a:cubicBezTo>
                    <a:pt x="2156" y="298"/>
                    <a:pt x="1769" y="447"/>
                    <a:pt x="1382" y="447"/>
                  </a:cubicBezTo>
                  <a:cubicBezTo>
                    <a:pt x="995" y="447"/>
                    <a:pt x="608" y="298"/>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6"/>
            <p:cNvSpPr/>
            <p:nvPr/>
          </p:nvSpPr>
          <p:spPr>
            <a:xfrm>
              <a:off x="1229400" y="2364825"/>
              <a:ext cx="41700" cy="41700"/>
            </a:xfrm>
            <a:custGeom>
              <a:rect b="b" l="l" r="r" t="t"/>
              <a:pathLst>
                <a:path extrusionOk="0" h="1668" w="1668">
                  <a:moveTo>
                    <a:pt x="834" y="1"/>
                  </a:moveTo>
                  <a:cubicBezTo>
                    <a:pt x="381" y="1"/>
                    <a:pt x="0" y="382"/>
                    <a:pt x="0" y="834"/>
                  </a:cubicBezTo>
                  <a:cubicBezTo>
                    <a:pt x="0" y="1310"/>
                    <a:pt x="381" y="1668"/>
                    <a:pt x="834" y="1668"/>
                  </a:cubicBezTo>
                  <a:cubicBezTo>
                    <a:pt x="1310" y="1668"/>
                    <a:pt x="1667" y="1310"/>
                    <a:pt x="1667" y="834"/>
                  </a:cubicBezTo>
                  <a:cubicBezTo>
                    <a:pt x="1667" y="382"/>
                    <a:pt x="1310"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6"/>
            <p:cNvSpPr/>
            <p:nvPr/>
          </p:nvSpPr>
          <p:spPr>
            <a:xfrm>
              <a:off x="1216300" y="2564275"/>
              <a:ext cx="68475" cy="22050"/>
            </a:xfrm>
            <a:custGeom>
              <a:rect b="b" l="l" r="r" t="t"/>
              <a:pathLst>
                <a:path extrusionOk="0" h="882" w="2739">
                  <a:moveTo>
                    <a:pt x="0" y="0"/>
                  </a:moveTo>
                  <a:cubicBezTo>
                    <a:pt x="0" y="310"/>
                    <a:pt x="95" y="643"/>
                    <a:pt x="310" y="882"/>
                  </a:cubicBezTo>
                  <a:cubicBezTo>
                    <a:pt x="596" y="584"/>
                    <a:pt x="983" y="435"/>
                    <a:pt x="1370" y="435"/>
                  </a:cubicBezTo>
                  <a:cubicBezTo>
                    <a:pt x="1757" y="435"/>
                    <a:pt x="2144" y="584"/>
                    <a:pt x="2429" y="882"/>
                  </a:cubicBezTo>
                  <a:cubicBezTo>
                    <a:pt x="2644" y="643"/>
                    <a:pt x="2739" y="31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6"/>
            <p:cNvSpPr/>
            <p:nvPr/>
          </p:nvSpPr>
          <p:spPr>
            <a:xfrm>
              <a:off x="1229400" y="2591075"/>
              <a:ext cx="41700" cy="41700"/>
            </a:xfrm>
            <a:custGeom>
              <a:rect b="b" l="l" r="r" t="t"/>
              <a:pathLst>
                <a:path extrusionOk="0" h="1668" w="1668">
                  <a:moveTo>
                    <a:pt x="834" y="0"/>
                  </a:moveTo>
                  <a:cubicBezTo>
                    <a:pt x="381" y="0"/>
                    <a:pt x="0" y="357"/>
                    <a:pt x="0" y="834"/>
                  </a:cubicBezTo>
                  <a:cubicBezTo>
                    <a:pt x="0" y="1286"/>
                    <a:pt x="381" y="1667"/>
                    <a:pt x="834" y="1667"/>
                  </a:cubicBezTo>
                  <a:cubicBezTo>
                    <a:pt x="1310" y="1667"/>
                    <a:pt x="1667" y="1286"/>
                    <a:pt x="1667" y="834"/>
                  </a:cubicBezTo>
                  <a:cubicBezTo>
                    <a:pt x="1667" y="357"/>
                    <a:pt x="1310"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6"/>
            <p:cNvSpPr/>
            <p:nvPr/>
          </p:nvSpPr>
          <p:spPr>
            <a:xfrm>
              <a:off x="1096625" y="2564275"/>
              <a:ext cx="69075" cy="22050"/>
            </a:xfrm>
            <a:custGeom>
              <a:rect b="b" l="l" r="r" t="t"/>
              <a:pathLst>
                <a:path extrusionOk="0" h="882" w="2763">
                  <a:moveTo>
                    <a:pt x="24" y="0"/>
                  </a:moveTo>
                  <a:cubicBezTo>
                    <a:pt x="0" y="310"/>
                    <a:pt x="120" y="643"/>
                    <a:pt x="310" y="882"/>
                  </a:cubicBezTo>
                  <a:cubicBezTo>
                    <a:pt x="608" y="584"/>
                    <a:pt x="995" y="435"/>
                    <a:pt x="1382" y="435"/>
                  </a:cubicBezTo>
                  <a:cubicBezTo>
                    <a:pt x="1769" y="435"/>
                    <a:pt x="2156" y="584"/>
                    <a:pt x="2453" y="882"/>
                  </a:cubicBezTo>
                  <a:cubicBezTo>
                    <a:pt x="2644" y="643"/>
                    <a:pt x="2763" y="31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6"/>
            <p:cNvSpPr/>
            <p:nvPr/>
          </p:nvSpPr>
          <p:spPr>
            <a:xfrm>
              <a:off x="1110325" y="2591075"/>
              <a:ext cx="41700" cy="41700"/>
            </a:xfrm>
            <a:custGeom>
              <a:rect b="b" l="l" r="r" t="t"/>
              <a:pathLst>
                <a:path extrusionOk="0" h="1668" w="1668">
                  <a:moveTo>
                    <a:pt x="834" y="0"/>
                  </a:moveTo>
                  <a:cubicBezTo>
                    <a:pt x="357" y="0"/>
                    <a:pt x="0" y="357"/>
                    <a:pt x="0" y="834"/>
                  </a:cubicBezTo>
                  <a:cubicBezTo>
                    <a:pt x="0" y="1286"/>
                    <a:pt x="357" y="1667"/>
                    <a:pt x="834" y="1667"/>
                  </a:cubicBezTo>
                  <a:cubicBezTo>
                    <a:pt x="1286" y="1667"/>
                    <a:pt x="1667" y="1286"/>
                    <a:pt x="1667" y="834"/>
                  </a:cubicBezTo>
                  <a:cubicBezTo>
                    <a:pt x="1667" y="357"/>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0" name="Google Shape;12240;p96"/>
          <p:cNvSpPr/>
          <p:nvPr/>
        </p:nvSpPr>
        <p:spPr>
          <a:xfrm>
            <a:off x="1769464" y="1768717"/>
            <a:ext cx="350425" cy="350490"/>
          </a:xfrm>
          <a:custGeom>
            <a:rect b="b" l="l" r="r" t="t"/>
            <a:pathLst>
              <a:path extrusionOk="0" h="10743" w="10741">
                <a:moveTo>
                  <a:pt x="10098" y="5266"/>
                </a:moveTo>
                <a:lnTo>
                  <a:pt x="10098" y="10100"/>
                </a:lnTo>
                <a:lnTo>
                  <a:pt x="7574" y="10100"/>
                </a:lnTo>
                <a:lnTo>
                  <a:pt x="7574" y="9457"/>
                </a:lnTo>
                <a:lnTo>
                  <a:pt x="9145" y="9457"/>
                </a:lnTo>
                <a:cubicBezTo>
                  <a:pt x="9336" y="9457"/>
                  <a:pt x="9479" y="9314"/>
                  <a:pt x="9479" y="9147"/>
                </a:cubicBezTo>
                <a:lnTo>
                  <a:pt x="9479" y="5266"/>
                </a:lnTo>
                <a:close/>
                <a:moveTo>
                  <a:pt x="5957" y="0"/>
                </a:moveTo>
                <a:cubicBezTo>
                  <a:pt x="5540" y="0"/>
                  <a:pt x="5540" y="624"/>
                  <a:pt x="5957" y="624"/>
                </a:cubicBezTo>
                <a:cubicBezTo>
                  <a:pt x="5972" y="624"/>
                  <a:pt x="5986" y="623"/>
                  <a:pt x="6002" y="622"/>
                </a:cubicBezTo>
                <a:lnTo>
                  <a:pt x="10098" y="622"/>
                </a:lnTo>
                <a:lnTo>
                  <a:pt x="10098" y="4623"/>
                </a:lnTo>
                <a:lnTo>
                  <a:pt x="9455" y="4623"/>
                </a:lnTo>
                <a:lnTo>
                  <a:pt x="9455" y="4099"/>
                </a:lnTo>
                <a:cubicBezTo>
                  <a:pt x="9443" y="3908"/>
                  <a:pt x="9300" y="3813"/>
                  <a:pt x="9154" y="3813"/>
                </a:cubicBezTo>
                <a:cubicBezTo>
                  <a:pt x="9008" y="3813"/>
                  <a:pt x="8860" y="3908"/>
                  <a:pt x="8836" y="4099"/>
                </a:cubicBezTo>
                <a:lnTo>
                  <a:pt x="8836" y="6504"/>
                </a:lnTo>
                <a:lnTo>
                  <a:pt x="8217" y="6504"/>
                </a:lnTo>
                <a:lnTo>
                  <a:pt x="8217" y="5980"/>
                </a:lnTo>
                <a:cubicBezTo>
                  <a:pt x="8240" y="5754"/>
                  <a:pt x="8068" y="5641"/>
                  <a:pt x="7895" y="5641"/>
                </a:cubicBezTo>
                <a:cubicBezTo>
                  <a:pt x="7722" y="5641"/>
                  <a:pt x="7550" y="5754"/>
                  <a:pt x="7574" y="5980"/>
                </a:cubicBezTo>
                <a:lnTo>
                  <a:pt x="7574" y="7576"/>
                </a:lnTo>
                <a:lnTo>
                  <a:pt x="7359" y="7576"/>
                </a:lnTo>
                <a:cubicBezTo>
                  <a:pt x="7312" y="6980"/>
                  <a:pt x="7002" y="6409"/>
                  <a:pt x="6526" y="6075"/>
                </a:cubicBezTo>
                <a:cubicBezTo>
                  <a:pt x="6204" y="6385"/>
                  <a:pt x="5788" y="6540"/>
                  <a:pt x="5371" y="6540"/>
                </a:cubicBezTo>
                <a:cubicBezTo>
                  <a:pt x="4954" y="6540"/>
                  <a:pt x="4537" y="6385"/>
                  <a:pt x="4216" y="6075"/>
                </a:cubicBezTo>
                <a:cubicBezTo>
                  <a:pt x="3716" y="6409"/>
                  <a:pt x="3406" y="6980"/>
                  <a:pt x="3382" y="7576"/>
                </a:cubicBezTo>
                <a:lnTo>
                  <a:pt x="3144" y="7576"/>
                </a:lnTo>
                <a:lnTo>
                  <a:pt x="3144" y="4932"/>
                </a:lnTo>
                <a:cubicBezTo>
                  <a:pt x="3144" y="4730"/>
                  <a:pt x="2989" y="4629"/>
                  <a:pt x="2835" y="4629"/>
                </a:cubicBezTo>
                <a:cubicBezTo>
                  <a:pt x="2680" y="4629"/>
                  <a:pt x="2525" y="4730"/>
                  <a:pt x="2525" y="4932"/>
                </a:cubicBezTo>
                <a:lnTo>
                  <a:pt x="2525" y="7885"/>
                </a:lnTo>
                <a:cubicBezTo>
                  <a:pt x="2501" y="8076"/>
                  <a:pt x="2644" y="8219"/>
                  <a:pt x="2835" y="8219"/>
                </a:cubicBezTo>
                <a:lnTo>
                  <a:pt x="7883" y="8219"/>
                </a:lnTo>
                <a:cubicBezTo>
                  <a:pt x="8074" y="8219"/>
                  <a:pt x="8217" y="8076"/>
                  <a:pt x="8193" y="7885"/>
                </a:cubicBezTo>
                <a:lnTo>
                  <a:pt x="8193" y="7147"/>
                </a:lnTo>
                <a:lnTo>
                  <a:pt x="8836" y="7147"/>
                </a:lnTo>
                <a:lnTo>
                  <a:pt x="8836" y="8838"/>
                </a:lnTo>
                <a:lnTo>
                  <a:pt x="4121" y="8838"/>
                </a:lnTo>
                <a:cubicBezTo>
                  <a:pt x="4105" y="8836"/>
                  <a:pt x="4090" y="8835"/>
                  <a:pt x="4076" y="8835"/>
                </a:cubicBezTo>
                <a:cubicBezTo>
                  <a:pt x="3652" y="8835"/>
                  <a:pt x="3659" y="9481"/>
                  <a:pt x="4097" y="9481"/>
                </a:cubicBezTo>
                <a:cubicBezTo>
                  <a:pt x="4105" y="9481"/>
                  <a:pt x="4113" y="9481"/>
                  <a:pt x="4121" y="9481"/>
                </a:cubicBezTo>
                <a:lnTo>
                  <a:pt x="6931" y="9481"/>
                </a:lnTo>
                <a:lnTo>
                  <a:pt x="6931" y="10100"/>
                </a:lnTo>
                <a:lnTo>
                  <a:pt x="644" y="10100"/>
                </a:lnTo>
                <a:lnTo>
                  <a:pt x="644" y="3170"/>
                </a:lnTo>
                <a:lnTo>
                  <a:pt x="1263" y="3170"/>
                </a:lnTo>
                <a:lnTo>
                  <a:pt x="1263" y="9147"/>
                </a:lnTo>
                <a:cubicBezTo>
                  <a:pt x="1263" y="9324"/>
                  <a:pt x="1385" y="9460"/>
                  <a:pt x="1536" y="9460"/>
                </a:cubicBezTo>
                <a:cubicBezTo>
                  <a:pt x="1548" y="9460"/>
                  <a:pt x="1560" y="9459"/>
                  <a:pt x="1572" y="9457"/>
                </a:cubicBezTo>
                <a:lnTo>
                  <a:pt x="2858" y="9457"/>
                </a:lnTo>
                <a:cubicBezTo>
                  <a:pt x="3239" y="9433"/>
                  <a:pt x="3239" y="8862"/>
                  <a:pt x="2858" y="8838"/>
                </a:cubicBezTo>
                <a:lnTo>
                  <a:pt x="1882" y="8838"/>
                </a:lnTo>
                <a:lnTo>
                  <a:pt x="1882" y="1884"/>
                </a:lnTo>
                <a:lnTo>
                  <a:pt x="5049" y="1884"/>
                </a:lnTo>
                <a:lnTo>
                  <a:pt x="5049" y="2527"/>
                </a:lnTo>
                <a:lnTo>
                  <a:pt x="2835" y="2527"/>
                </a:lnTo>
                <a:cubicBezTo>
                  <a:pt x="2821" y="2525"/>
                  <a:pt x="2807" y="2524"/>
                  <a:pt x="2793" y="2524"/>
                </a:cubicBezTo>
                <a:cubicBezTo>
                  <a:pt x="2624" y="2524"/>
                  <a:pt x="2503" y="2660"/>
                  <a:pt x="2525" y="2837"/>
                </a:cubicBezTo>
                <a:lnTo>
                  <a:pt x="2525" y="3694"/>
                </a:lnTo>
                <a:cubicBezTo>
                  <a:pt x="2525" y="3896"/>
                  <a:pt x="2680" y="3997"/>
                  <a:pt x="2835" y="3997"/>
                </a:cubicBezTo>
                <a:cubicBezTo>
                  <a:pt x="2989" y="3997"/>
                  <a:pt x="3144" y="3896"/>
                  <a:pt x="3144" y="3694"/>
                </a:cubicBezTo>
                <a:lnTo>
                  <a:pt x="3144" y="3146"/>
                </a:lnTo>
                <a:lnTo>
                  <a:pt x="7574" y="3146"/>
                </a:lnTo>
                <a:lnTo>
                  <a:pt x="7574" y="4742"/>
                </a:lnTo>
                <a:cubicBezTo>
                  <a:pt x="7550" y="4968"/>
                  <a:pt x="7722" y="5081"/>
                  <a:pt x="7895" y="5081"/>
                </a:cubicBezTo>
                <a:cubicBezTo>
                  <a:pt x="8068" y="5081"/>
                  <a:pt x="8240" y="4968"/>
                  <a:pt x="8217" y="4742"/>
                </a:cubicBezTo>
                <a:lnTo>
                  <a:pt x="8217" y="2837"/>
                </a:lnTo>
                <a:cubicBezTo>
                  <a:pt x="8217" y="2660"/>
                  <a:pt x="8094" y="2524"/>
                  <a:pt x="7943" y="2524"/>
                </a:cubicBezTo>
                <a:cubicBezTo>
                  <a:pt x="7931" y="2524"/>
                  <a:pt x="7919" y="2525"/>
                  <a:pt x="7907" y="2527"/>
                </a:cubicBezTo>
                <a:lnTo>
                  <a:pt x="5668" y="2527"/>
                </a:lnTo>
                <a:lnTo>
                  <a:pt x="5668" y="1884"/>
                </a:lnTo>
                <a:lnTo>
                  <a:pt x="8836" y="1884"/>
                </a:lnTo>
                <a:lnTo>
                  <a:pt x="8836" y="2860"/>
                </a:lnTo>
                <a:cubicBezTo>
                  <a:pt x="8812" y="3087"/>
                  <a:pt x="8979" y="3200"/>
                  <a:pt x="9148" y="3200"/>
                </a:cubicBezTo>
                <a:cubicBezTo>
                  <a:pt x="9318" y="3200"/>
                  <a:pt x="9491" y="3087"/>
                  <a:pt x="9479" y="2860"/>
                </a:cubicBezTo>
                <a:lnTo>
                  <a:pt x="9479" y="1574"/>
                </a:lnTo>
                <a:cubicBezTo>
                  <a:pt x="9479" y="1408"/>
                  <a:pt x="9336" y="1265"/>
                  <a:pt x="9145" y="1265"/>
                </a:cubicBezTo>
                <a:lnTo>
                  <a:pt x="1572" y="1265"/>
                </a:lnTo>
                <a:cubicBezTo>
                  <a:pt x="1560" y="1263"/>
                  <a:pt x="1548" y="1262"/>
                  <a:pt x="1536" y="1262"/>
                </a:cubicBezTo>
                <a:cubicBezTo>
                  <a:pt x="1385" y="1262"/>
                  <a:pt x="1263" y="1398"/>
                  <a:pt x="1263" y="1574"/>
                </a:cubicBezTo>
                <a:lnTo>
                  <a:pt x="1263" y="2527"/>
                </a:lnTo>
                <a:lnTo>
                  <a:pt x="644" y="2527"/>
                </a:lnTo>
                <a:lnTo>
                  <a:pt x="644" y="622"/>
                </a:lnTo>
                <a:lnTo>
                  <a:pt x="4740" y="622"/>
                </a:lnTo>
                <a:cubicBezTo>
                  <a:pt x="5121" y="598"/>
                  <a:pt x="5121" y="50"/>
                  <a:pt x="4740" y="3"/>
                </a:cubicBezTo>
                <a:lnTo>
                  <a:pt x="310" y="3"/>
                </a:lnTo>
                <a:cubicBezTo>
                  <a:pt x="143" y="3"/>
                  <a:pt x="1" y="146"/>
                  <a:pt x="1" y="312"/>
                </a:cubicBezTo>
                <a:lnTo>
                  <a:pt x="1" y="10433"/>
                </a:lnTo>
                <a:cubicBezTo>
                  <a:pt x="1" y="10600"/>
                  <a:pt x="143" y="10743"/>
                  <a:pt x="310" y="10743"/>
                </a:cubicBezTo>
                <a:lnTo>
                  <a:pt x="10408" y="10743"/>
                </a:lnTo>
                <a:cubicBezTo>
                  <a:pt x="10574" y="10743"/>
                  <a:pt x="10717" y="10600"/>
                  <a:pt x="10717" y="10433"/>
                </a:cubicBezTo>
                <a:lnTo>
                  <a:pt x="10717" y="336"/>
                </a:lnTo>
                <a:cubicBezTo>
                  <a:pt x="10741" y="146"/>
                  <a:pt x="10598" y="3"/>
                  <a:pt x="10408" y="3"/>
                </a:cubicBezTo>
                <a:lnTo>
                  <a:pt x="6002" y="3"/>
                </a:lnTo>
                <a:cubicBezTo>
                  <a:pt x="5986" y="1"/>
                  <a:pt x="5972" y="0"/>
                  <a:pt x="5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6"/>
          <p:cNvSpPr/>
          <p:nvPr/>
        </p:nvSpPr>
        <p:spPr>
          <a:xfrm>
            <a:off x="1910110" y="1893084"/>
            <a:ext cx="68382" cy="68415"/>
          </a:xfrm>
          <a:custGeom>
            <a:rect b="b" l="l" r="r" t="t"/>
            <a:pathLst>
              <a:path extrusionOk="0" h="2097" w="2096">
                <a:moveTo>
                  <a:pt x="1048" y="1"/>
                </a:moveTo>
                <a:cubicBezTo>
                  <a:pt x="476" y="1"/>
                  <a:pt x="0" y="477"/>
                  <a:pt x="0" y="1049"/>
                </a:cubicBezTo>
                <a:cubicBezTo>
                  <a:pt x="0" y="1620"/>
                  <a:pt x="476"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6"/>
          <p:cNvSpPr/>
          <p:nvPr/>
        </p:nvSpPr>
        <p:spPr>
          <a:xfrm>
            <a:off x="2520556" y="1769076"/>
            <a:ext cx="363867" cy="349642"/>
          </a:xfrm>
          <a:custGeom>
            <a:rect b="b" l="l" r="r" t="t"/>
            <a:pathLst>
              <a:path extrusionOk="0" h="10717" w="11153">
                <a:moveTo>
                  <a:pt x="2999" y="1"/>
                </a:moveTo>
                <a:cubicBezTo>
                  <a:pt x="2911" y="1"/>
                  <a:pt x="2818" y="13"/>
                  <a:pt x="2722" y="39"/>
                </a:cubicBezTo>
                <a:cubicBezTo>
                  <a:pt x="1698" y="301"/>
                  <a:pt x="1817" y="1802"/>
                  <a:pt x="2889" y="1873"/>
                </a:cubicBezTo>
                <a:lnTo>
                  <a:pt x="3079" y="2659"/>
                </a:lnTo>
                <a:cubicBezTo>
                  <a:pt x="2984" y="2730"/>
                  <a:pt x="2889" y="2826"/>
                  <a:pt x="2817" y="2945"/>
                </a:cubicBezTo>
                <a:lnTo>
                  <a:pt x="2031" y="2730"/>
                </a:lnTo>
                <a:cubicBezTo>
                  <a:pt x="1969" y="2177"/>
                  <a:pt x="1527" y="1882"/>
                  <a:pt x="1085" y="1882"/>
                </a:cubicBezTo>
                <a:cubicBezTo>
                  <a:pt x="691" y="1882"/>
                  <a:pt x="297" y="2117"/>
                  <a:pt x="174" y="2611"/>
                </a:cubicBezTo>
                <a:cubicBezTo>
                  <a:pt x="1" y="3288"/>
                  <a:pt x="545" y="3777"/>
                  <a:pt x="1099" y="3777"/>
                </a:cubicBezTo>
                <a:cubicBezTo>
                  <a:pt x="1384" y="3777"/>
                  <a:pt x="1671" y="3648"/>
                  <a:pt x="1865" y="3349"/>
                </a:cubicBezTo>
                <a:lnTo>
                  <a:pt x="2674" y="3540"/>
                </a:lnTo>
                <a:cubicBezTo>
                  <a:pt x="2698" y="4040"/>
                  <a:pt x="3103" y="4397"/>
                  <a:pt x="3603" y="4397"/>
                </a:cubicBezTo>
                <a:cubicBezTo>
                  <a:pt x="3746" y="4397"/>
                  <a:pt x="3889" y="4373"/>
                  <a:pt x="4008" y="4302"/>
                </a:cubicBezTo>
                <a:lnTo>
                  <a:pt x="4508" y="4802"/>
                </a:lnTo>
                <a:cubicBezTo>
                  <a:pt x="4413" y="4969"/>
                  <a:pt x="4365" y="5159"/>
                  <a:pt x="4365" y="5350"/>
                </a:cubicBezTo>
                <a:lnTo>
                  <a:pt x="2031" y="5945"/>
                </a:lnTo>
                <a:cubicBezTo>
                  <a:pt x="1827" y="5655"/>
                  <a:pt x="1543" y="5530"/>
                  <a:pt x="1263" y="5530"/>
                </a:cubicBezTo>
                <a:cubicBezTo>
                  <a:pt x="696" y="5530"/>
                  <a:pt x="149" y="6045"/>
                  <a:pt x="341" y="6731"/>
                </a:cubicBezTo>
                <a:cubicBezTo>
                  <a:pt x="471" y="7199"/>
                  <a:pt x="856" y="7419"/>
                  <a:pt x="1242" y="7419"/>
                </a:cubicBezTo>
                <a:cubicBezTo>
                  <a:pt x="1700" y="7419"/>
                  <a:pt x="2159" y="7109"/>
                  <a:pt x="2198" y="6541"/>
                </a:cubicBezTo>
                <a:lnTo>
                  <a:pt x="4437" y="5945"/>
                </a:lnTo>
                <a:lnTo>
                  <a:pt x="2198" y="8184"/>
                </a:lnTo>
                <a:cubicBezTo>
                  <a:pt x="2079" y="8136"/>
                  <a:pt x="1936" y="8089"/>
                  <a:pt x="1793" y="8089"/>
                </a:cubicBezTo>
                <a:cubicBezTo>
                  <a:pt x="960" y="8089"/>
                  <a:pt x="531" y="9113"/>
                  <a:pt x="1126" y="9708"/>
                </a:cubicBezTo>
                <a:cubicBezTo>
                  <a:pt x="1318" y="9900"/>
                  <a:pt x="1554" y="9985"/>
                  <a:pt x="1787" y="9985"/>
                </a:cubicBezTo>
                <a:cubicBezTo>
                  <a:pt x="2275" y="9985"/>
                  <a:pt x="2746" y="9606"/>
                  <a:pt x="2746" y="9041"/>
                </a:cubicBezTo>
                <a:cubicBezTo>
                  <a:pt x="2746" y="8898"/>
                  <a:pt x="2698" y="8755"/>
                  <a:pt x="2651" y="8636"/>
                </a:cubicBezTo>
                <a:lnTo>
                  <a:pt x="4889" y="6398"/>
                </a:lnTo>
                <a:lnTo>
                  <a:pt x="4889" y="6398"/>
                </a:lnTo>
                <a:lnTo>
                  <a:pt x="4294" y="8636"/>
                </a:lnTo>
                <a:cubicBezTo>
                  <a:pt x="3222" y="8708"/>
                  <a:pt x="3079" y="10208"/>
                  <a:pt x="4103" y="10494"/>
                </a:cubicBezTo>
                <a:cubicBezTo>
                  <a:pt x="4199" y="10520"/>
                  <a:pt x="4291" y="10533"/>
                  <a:pt x="4379" y="10533"/>
                </a:cubicBezTo>
                <a:cubicBezTo>
                  <a:pt x="5234" y="10533"/>
                  <a:pt x="5688" y="9364"/>
                  <a:pt x="4889" y="8803"/>
                </a:cubicBezTo>
                <a:lnTo>
                  <a:pt x="5508" y="6493"/>
                </a:lnTo>
                <a:cubicBezTo>
                  <a:pt x="5699" y="6493"/>
                  <a:pt x="5889" y="6445"/>
                  <a:pt x="6056" y="6350"/>
                </a:cubicBezTo>
                <a:lnTo>
                  <a:pt x="6556" y="6850"/>
                </a:lnTo>
                <a:cubicBezTo>
                  <a:pt x="6270" y="7422"/>
                  <a:pt x="6651" y="8112"/>
                  <a:pt x="7318" y="8184"/>
                </a:cubicBezTo>
                <a:lnTo>
                  <a:pt x="7509" y="8970"/>
                </a:lnTo>
                <a:cubicBezTo>
                  <a:pt x="6703" y="9514"/>
                  <a:pt x="7132" y="10717"/>
                  <a:pt x="8014" y="10717"/>
                </a:cubicBezTo>
                <a:cubicBezTo>
                  <a:pt x="8096" y="10717"/>
                  <a:pt x="8182" y="10707"/>
                  <a:pt x="8271" y="10684"/>
                </a:cubicBezTo>
                <a:cubicBezTo>
                  <a:pt x="9295" y="10422"/>
                  <a:pt x="9176" y="8898"/>
                  <a:pt x="8104" y="8827"/>
                </a:cubicBezTo>
                <a:lnTo>
                  <a:pt x="7914" y="8041"/>
                </a:lnTo>
                <a:cubicBezTo>
                  <a:pt x="8033" y="7969"/>
                  <a:pt x="8104" y="7874"/>
                  <a:pt x="8176" y="7755"/>
                </a:cubicBezTo>
                <a:lnTo>
                  <a:pt x="8961" y="7969"/>
                </a:lnTo>
                <a:cubicBezTo>
                  <a:pt x="9023" y="8495"/>
                  <a:pt x="9467" y="8820"/>
                  <a:pt x="9921" y="8820"/>
                </a:cubicBezTo>
                <a:cubicBezTo>
                  <a:pt x="10165" y="8820"/>
                  <a:pt x="10413" y="8726"/>
                  <a:pt x="10605" y="8517"/>
                </a:cubicBezTo>
                <a:cubicBezTo>
                  <a:pt x="11152" y="7898"/>
                  <a:pt x="10724" y="6922"/>
                  <a:pt x="9914" y="6922"/>
                </a:cubicBezTo>
                <a:lnTo>
                  <a:pt x="9914" y="6945"/>
                </a:lnTo>
                <a:cubicBezTo>
                  <a:pt x="9604" y="6945"/>
                  <a:pt x="9295" y="7088"/>
                  <a:pt x="9128" y="7374"/>
                </a:cubicBezTo>
                <a:lnTo>
                  <a:pt x="8342" y="7160"/>
                </a:lnTo>
                <a:cubicBezTo>
                  <a:pt x="8295" y="6683"/>
                  <a:pt x="7890" y="6302"/>
                  <a:pt x="7390" y="6302"/>
                </a:cubicBezTo>
                <a:cubicBezTo>
                  <a:pt x="7247" y="6302"/>
                  <a:pt x="7128" y="6350"/>
                  <a:pt x="6985" y="6398"/>
                </a:cubicBezTo>
                <a:lnTo>
                  <a:pt x="6509" y="5921"/>
                </a:lnTo>
                <a:cubicBezTo>
                  <a:pt x="6604" y="5755"/>
                  <a:pt x="6651" y="5564"/>
                  <a:pt x="6651" y="5374"/>
                </a:cubicBezTo>
                <a:lnTo>
                  <a:pt x="8961" y="4754"/>
                </a:lnTo>
                <a:cubicBezTo>
                  <a:pt x="9158" y="5037"/>
                  <a:pt x="9440" y="5159"/>
                  <a:pt x="9719" y="5159"/>
                </a:cubicBezTo>
                <a:cubicBezTo>
                  <a:pt x="10287" y="5159"/>
                  <a:pt x="10844" y="4655"/>
                  <a:pt x="10652" y="3969"/>
                </a:cubicBezTo>
                <a:cubicBezTo>
                  <a:pt x="10521" y="3497"/>
                  <a:pt x="10132" y="3273"/>
                  <a:pt x="9743" y="3273"/>
                </a:cubicBezTo>
                <a:cubicBezTo>
                  <a:pt x="9288" y="3273"/>
                  <a:pt x="8833" y="3581"/>
                  <a:pt x="8795" y="4159"/>
                </a:cubicBezTo>
                <a:lnTo>
                  <a:pt x="6556" y="4754"/>
                </a:lnTo>
                <a:lnTo>
                  <a:pt x="8795" y="2516"/>
                </a:lnTo>
                <a:cubicBezTo>
                  <a:pt x="8914" y="2564"/>
                  <a:pt x="9057" y="2587"/>
                  <a:pt x="9200" y="2587"/>
                </a:cubicBezTo>
                <a:cubicBezTo>
                  <a:pt x="10033" y="2587"/>
                  <a:pt x="10462" y="1587"/>
                  <a:pt x="9866" y="992"/>
                </a:cubicBezTo>
                <a:cubicBezTo>
                  <a:pt x="9675" y="800"/>
                  <a:pt x="9438" y="715"/>
                  <a:pt x="9206" y="715"/>
                </a:cubicBezTo>
                <a:cubicBezTo>
                  <a:pt x="8718" y="715"/>
                  <a:pt x="8247" y="1094"/>
                  <a:pt x="8247" y="1659"/>
                </a:cubicBezTo>
                <a:cubicBezTo>
                  <a:pt x="8247" y="1802"/>
                  <a:pt x="8295" y="1921"/>
                  <a:pt x="8342" y="2063"/>
                </a:cubicBezTo>
                <a:lnTo>
                  <a:pt x="6104" y="4302"/>
                </a:lnTo>
                <a:lnTo>
                  <a:pt x="6699" y="2040"/>
                </a:lnTo>
                <a:cubicBezTo>
                  <a:pt x="7771" y="1968"/>
                  <a:pt x="7914" y="468"/>
                  <a:pt x="6890" y="182"/>
                </a:cubicBezTo>
                <a:cubicBezTo>
                  <a:pt x="6795" y="156"/>
                  <a:pt x="6705" y="144"/>
                  <a:pt x="6618" y="144"/>
                </a:cubicBezTo>
                <a:cubicBezTo>
                  <a:pt x="5760" y="144"/>
                  <a:pt x="5304" y="1332"/>
                  <a:pt x="6104" y="1873"/>
                </a:cubicBezTo>
                <a:lnTo>
                  <a:pt x="5485" y="4207"/>
                </a:lnTo>
                <a:cubicBezTo>
                  <a:pt x="5294" y="4207"/>
                  <a:pt x="5104" y="4254"/>
                  <a:pt x="4937" y="4350"/>
                </a:cubicBezTo>
                <a:lnTo>
                  <a:pt x="4437" y="3873"/>
                </a:lnTo>
                <a:cubicBezTo>
                  <a:pt x="4508" y="3730"/>
                  <a:pt x="4532" y="3588"/>
                  <a:pt x="4532" y="3469"/>
                </a:cubicBezTo>
                <a:cubicBezTo>
                  <a:pt x="4532" y="2968"/>
                  <a:pt x="4151" y="2564"/>
                  <a:pt x="3675" y="2516"/>
                </a:cubicBezTo>
                <a:lnTo>
                  <a:pt x="3484" y="1730"/>
                </a:lnTo>
                <a:cubicBezTo>
                  <a:pt x="4284" y="1189"/>
                  <a:pt x="3867" y="1"/>
                  <a:pt x="29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3" name="Google Shape;12243;p96"/>
          <p:cNvGrpSpPr/>
          <p:nvPr/>
        </p:nvGrpSpPr>
        <p:grpSpPr>
          <a:xfrm>
            <a:off x="3306264" y="1769565"/>
            <a:ext cx="298388" cy="349642"/>
            <a:chOff x="2813050" y="2365425"/>
            <a:chExt cx="228650" cy="267925"/>
          </a:xfrm>
        </p:grpSpPr>
        <p:sp>
          <p:nvSpPr>
            <p:cNvPr id="12244" name="Google Shape;12244;p96"/>
            <p:cNvSpPr/>
            <p:nvPr/>
          </p:nvSpPr>
          <p:spPr>
            <a:xfrm>
              <a:off x="2919625" y="2365425"/>
              <a:ext cx="15500" cy="30975"/>
            </a:xfrm>
            <a:custGeom>
              <a:rect b="b" l="l" r="r" t="t"/>
              <a:pathLst>
                <a:path extrusionOk="0" h="1239" w="620">
                  <a:moveTo>
                    <a:pt x="310" y="0"/>
                  </a:moveTo>
                  <a:cubicBezTo>
                    <a:pt x="161" y="0"/>
                    <a:pt x="12" y="96"/>
                    <a:pt x="0" y="286"/>
                  </a:cubicBezTo>
                  <a:lnTo>
                    <a:pt x="0" y="929"/>
                  </a:lnTo>
                  <a:cubicBezTo>
                    <a:pt x="0" y="1096"/>
                    <a:pt x="143" y="1239"/>
                    <a:pt x="310" y="1239"/>
                  </a:cubicBezTo>
                  <a:cubicBezTo>
                    <a:pt x="477" y="1239"/>
                    <a:pt x="620" y="1096"/>
                    <a:pt x="620" y="929"/>
                  </a:cubicBezTo>
                  <a:lnTo>
                    <a:pt x="620" y="286"/>
                  </a:lnTo>
                  <a:cubicBezTo>
                    <a:pt x="608" y="96"/>
                    <a:pt x="45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6"/>
            <p:cNvSpPr/>
            <p:nvPr/>
          </p:nvSpPr>
          <p:spPr>
            <a:xfrm>
              <a:off x="3008325" y="2469025"/>
              <a:ext cx="33375" cy="16100"/>
            </a:xfrm>
            <a:custGeom>
              <a:rect b="b" l="l" r="r" t="t"/>
              <a:pathLst>
                <a:path extrusionOk="0" h="644" w="1335">
                  <a:moveTo>
                    <a:pt x="310" y="0"/>
                  </a:moveTo>
                  <a:cubicBezTo>
                    <a:pt x="144" y="0"/>
                    <a:pt x="1" y="143"/>
                    <a:pt x="1" y="334"/>
                  </a:cubicBezTo>
                  <a:cubicBezTo>
                    <a:pt x="25" y="500"/>
                    <a:pt x="144" y="643"/>
                    <a:pt x="310" y="643"/>
                  </a:cubicBezTo>
                  <a:lnTo>
                    <a:pt x="953" y="643"/>
                  </a:lnTo>
                  <a:cubicBezTo>
                    <a:pt x="1334" y="595"/>
                    <a:pt x="1334" y="48"/>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6"/>
            <p:cNvSpPr/>
            <p:nvPr/>
          </p:nvSpPr>
          <p:spPr>
            <a:xfrm>
              <a:off x="2813050" y="2469550"/>
              <a:ext cx="36575" cy="15625"/>
            </a:xfrm>
            <a:custGeom>
              <a:rect b="b" l="l" r="r" t="t"/>
              <a:pathLst>
                <a:path extrusionOk="0" h="625" w="1463">
                  <a:moveTo>
                    <a:pt x="1067" y="1"/>
                  </a:moveTo>
                  <a:cubicBezTo>
                    <a:pt x="1053" y="1"/>
                    <a:pt x="1039" y="1"/>
                    <a:pt x="1025" y="3"/>
                  </a:cubicBezTo>
                  <a:lnTo>
                    <a:pt x="382" y="3"/>
                  </a:lnTo>
                  <a:cubicBezTo>
                    <a:pt x="1" y="27"/>
                    <a:pt x="1" y="598"/>
                    <a:pt x="382" y="622"/>
                  </a:cubicBezTo>
                  <a:lnTo>
                    <a:pt x="1025" y="622"/>
                  </a:lnTo>
                  <a:cubicBezTo>
                    <a:pt x="1039" y="624"/>
                    <a:pt x="1053" y="624"/>
                    <a:pt x="1067" y="624"/>
                  </a:cubicBezTo>
                  <a:cubicBezTo>
                    <a:pt x="1463" y="624"/>
                    <a:pt x="1463" y="1"/>
                    <a:pt x="1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6"/>
            <p:cNvSpPr/>
            <p:nvPr/>
          </p:nvSpPr>
          <p:spPr>
            <a:xfrm>
              <a:off x="2992450" y="2417175"/>
              <a:ext cx="37100" cy="23900"/>
            </a:xfrm>
            <a:custGeom>
              <a:rect b="b" l="l" r="r" t="t"/>
              <a:pathLst>
                <a:path extrusionOk="0" h="956" w="1484">
                  <a:moveTo>
                    <a:pt x="1038" y="1"/>
                  </a:moveTo>
                  <a:cubicBezTo>
                    <a:pt x="987" y="1"/>
                    <a:pt x="931" y="16"/>
                    <a:pt x="874" y="50"/>
                  </a:cubicBezTo>
                  <a:lnTo>
                    <a:pt x="326" y="360"/>
                  </a:lnTo>
                  <a:cubicBezTo>
                    <a:pt x="1" y="499"/>
                    <a:pt x="129" y="956"/>
                    <a:pt x="445" y="956"/>
                  </a:cubicBezTo>
                  <a:cubicBezTo>
                    <a:pt x="453" y="956"/>
                    <a:pt x="461" y="955"/>
                    <a:pt x="469" y="955"/>
                  </a:cubicBezTo>
                  <a:cubicBezTo>
                    <a:pt x="541" y="955"/>
                    <a:pt x="588" y="931"/>
                    <a:pt x="636" y="907"/>
                  </a:cubicBezTo>
                  <a:lnTo>
                    <a:pt x="1184" y="574"/>
                  </a:lnTo>
                  <a:cubicBezTo>
                    <a:pt x="1484" y="414"/>
                    <a:pt x="1313" y="1"/>
                    <a:pt x="1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6"/>
            <p:cNvSpPr/>
            <p:nvPr/>
          </p:nvSpPr>
          <p:spPr>
            <a:xfrm>
              <a:off x="2963075" y="2379100"/>
              <a:ext cx="26150" cy="29100"/>
            </a:xfrm>
            <a:custGeom>
              <a:rect b="b" l="l" r="r" t="t"/>
              <a:pathLst>
                <a:path extrusionOk="0" h="1164" w="1046">
                  <a:moveTo>
                    <a:pt x="640" y="1"/>
                  </a:moveTo>
                  <a:cubicBezTo>
                    <a:pt x="549" y="1"/>
                    <a:pt x="454" y="43"/>
                    <a:pt x="382" y="144"/>
                  </a:cubicBezTo>
                  <a:lnTo>
                    <a:pt x="72" y="692"/>
                  </a:lnTo>
                  <a:cubicBezTo>
                    <a:pt x="1" y="835"/>
                    <a:pt x="49" y="1025"/>
                    <a:pt x="191" y="1120"/>
                  </a:cubicBezTo>
                  <a:cubicBezTo>
                    <a:pt x="236" y="1150"/>
                    <a:pt x="288" y="1164"/>
                    <a:pt x="340" y="1164"/>
                  </a:cubicBezTo>
                  <a:cubicBezTo>
                    <a:pt x="455" y="1164"/>
                    <a:pt x="571" y="1099"/>
                    <a:pt x="620" y="1001"/>
                  </a:cubicBezTo>
                  <a:lnTo>
                    <a:pt x="930" y="454"/>
                  </a:lnTo>
                  <a:cubicBezTo>
                    <a:pt x="1046" y="221"/>
                    <a:pt x="850" y="1"/>
                    <a:pt x="6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6"/>
            <p:cNvSpPr/>
            <p:nvPr/>
          </p:nvSpPr>
          <p:spPr>
            <a:xfrm>
              <a:off x="2865100" y="2379100"/>
              <a:ext cx="26575" cy="29225"/>
            </a:xfrm>
            <a:custGeom>
              <a:rect b="b" l="l" r="r" t="t"/>
              <a:pathLst>
                <a:path extrusionOk="0" h="1169" w="1063">
                  <a:moveTo>
                    <a:pt x="418" y="1"/>
                  </a:moveTo>
                  <a:cubicBezTo>
                    <a:pt x="203" y="1"/>
                    <a:pt x="1" y="221"/>
                    <a:pt x="133" y="454"/>
                  </a:cubicBezTo>
                  <a:lnTo>
                    <a:pt x="443" y="1001"/>
                  </a:lnTo>
                  <a:cubicBezTo>
                    <a:pt x="491" y="1097"/>
                    <a:pt x="610" y="1168"/>
                    <a:pt x="705" y="1168"/>
                  </a:cubicBezTo>
                  <a:cubicBezTo>
                    <a:pt x="776" y="1168"/>
                    <a:pt x="824" y="1144"/>
                    <a:pt x="872" y="1120"/>
                  </a:cubicBezTo>
                  <a:cubicBezTo>
                    <a:pt x="1015" y="1025"/>
                    <a:pt x="1062" y="835"/>
                    <a:pt x="991" y="692"/>
                  </a:cubicBezTo>
                  <a:lnTo>
                    <a:pt x="681" y="144"/>
                  </a:lnTo>
                  <a:cubicBezTo>
                    <a:pt x="609" y="43"/>
                    <a:pt x="512"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6"/>
            <p:cNvSpPr/>
            <p:nvPr/>
          </p:nvSpPr>
          <p:spPr>
            <a:xfrm>
              <a:off x="2824350" y="2416775"/>
              <a:ext cx="35175" cy="24275"/>
            </a:xfrm>
            <a:custGeom>
              <a:rect b="b" l="l" r="r" t="t"/>
              <a:pathLst>
                <a:path extrusionOk="0" h="971" w="1407">
                  <a:moveTo>
                    <a:pt x="461" y="1"/>
                  </a:moveTo>
                  <a:cubicBezTo>
                    <a:pt x="185" y="1"/>
                    <a:pt x="0" y="437"/>
                    <a:pt x="335" y="614"/>
                  </a:cubicBezTo>
                  <a:lnTo>
                    <a:pt x="882" y="923"/>
                  </a:lnTo>
                  <a:cubicBezTo>
                    <a:pt x="930" y="947"/>
                    <a:pt x="978" y="947"/>
                    <a:pt x="1025" y="971"/>
                  </a:cubicBezTo>
                  <a:cubicBezTo>
                    <a:pt x="1144" y="971"/>
                    <a:pt x="1263" y="899"/>
                    <a:pt x="1311" y="804"/>
                  </a:cubicBezTo>
                  <a:cubicBezTo>
                    <a:pt x="1406" y="661"/>
                    <a:pt x="1359" y="447"/>
                    <a:pt x="1192" y="376"/>
                  </a:cubicBezTo>
                  <a:lnTo>
                    <a:pt x="644" y="66"/>
                  </a:lnTo>
                  <a:cubicBezTo>
                    <a:pt x="582" y="20"/>
                    <a:pt x="519" y="1"/>
                    <a:pt x="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6"/>
            <p:cNvSpPr/>
            <p:nvPr/>
          </p:nvSpPr>
          <p:spPr>
            <a:xfrm>
              <a:off x="2914850" y="2552950"/>
              <a:ext cx="25050" cy="16100"/>
            </a:xfrm>
            <a:custGeom>
              <a:rect b="b" l="l" r="r" t="t"/>
              <a:pathLst>
                <a:path extrusionOk="0" h="644" w="1002">
                  <a:moveTo>
                    <a:pt x="1" y="1"/>
                  </a:moveTo>
                  <a:lnTo>
                    <a:pt x="215" y="644"/>
                  </a:lnTo>
                  <a:lnTo>
                    <a:pt x="811" y="644"/>
                  </a:lnTo>
                  <a:lnTo>
                    <a:pt x="1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6"/>
            <p:cNvSpPr/>
            <p:nvPr/>
          </p:nvSpPr>
          <p:spPr>
            <a:xfrm>
              <a:off x="2910100" y="2584525"/>
              <a:ext cx="33950" cy="48250"/>
            </a:xfrm>
            <a:custGeom>
              <a:rect b="b" l="l" r="r" t="t"/>
              <a:pathLst>
                <a:path extrusionOk="0" h="1930" w="1358">
                  <a:moveTo>
                    <a:pt x="429" y="0"/>
                  </a:moveTo>
                  <a:lnTo>
                    <a:pt x="0" y="1929"/>
                  </a:lnTo>
                  <a:lnTo>
                    <a:pt x="1358" y="1929"/>
                  </a:lnTo>
                  <a:lnTo>
                    <a:pt x="9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6"/>
            <p:cNvSpPr/>
            <p:nvPr/>
          </p:nvSpPr>
          <p:spPr>
            <a:xfrm>
              <a:off x="2814850" y="2552950"/>
              <a:ext cx="91100" cy="79825"/>
            </a:xfrm>
            <a:custGeom>
              <a:rect b="b" l="l" r="r" t="t"/>
              <a:pathLst>
                <a:path extrusionOk="0" h="3193" w="3644">
                  <a:moveTo>
                    <a:pt x="3167" y="1"/>
                  </a:moveTo>
                  <a:lnTo>
                    <a:pt x="1596" y="453"/>
                  </a:lnTo>
                  <a:cubicBezTo>
                    <a:pt x="1143" y="596"/>
                    <a:pt x="738" y="858"/>
                    <a:pt x="453" y="1239"/>
                  </a:cubicBezTo>
                  <a:cubicBezTo>
                    <a:pt x="143" y="1620"/>
                    <a:pt x="0" y="2097"/>
                    <a:pt x="0" y="2573"/>
                  </a:cubicBezTo>
                  <a:lnTo>
                    <a:pt x="0" y="2859"/>
                  </a:lnTo>
                  <a:cubicBezTo>
                    <a:pt x="0" y="3049"/>
                    <a:pt x="143" y="3192"/>
                    <a:pt x="310" y="3192"/>
                  </a:cubicBezTo>
                  <a:lnTo>
                    <a:pt x="3167" y="3192"/>
                  </a:lnTo>
                  <a:lnTo>
                    <a:pt x="3644" y="954"/>
                  </a:lnTo>
                  <a:lnTo>
                    <a:pt x="3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6"/>
            <p:cNvSpPr/>
            <p:nvPr/>
          </p:nvSpPr>
          <p:spPr>
            <a:xfrm>
              <a:off x="2948800" y="2553550"/>
              <a:ext cx="91100" cy="79800"/>
            </a:xfrm>
            <a:custGeom>
              <a:rect b="b" l="l" r="r" t="t"/>
              <a:pathLst>
                <a:path extrusionOk="0" h="3192" w="3644">
                  <a:moveTo>
                    <a:pt x="310" y="1"/>
                  </a:moveTo>
                  <a:lnTo>
                    <a:pt x="0" y="953"/>
                  </a:lnTo>
                  <a:lnTo>
                    <a:pt x="477" y="3192"/>
                  </a:lnTo>
                  <a:lnTo>
                    <a:pt x="3334" y="3192"/>
                  </a:lnTo>
                  <a:cubicBezTo>
                    <a:pt x="3501" y="3192"/>
                    <a:pt x="3644" y="3049"/>
                    <a:pt x="3644" y="2858"/>
                  </a:cubicBezTo>
                  <a:lnTo>
                    <a:pt x="3644" y="2573"/>
                  </a:lnTo>
                  <a:cubicBezTo>
                    <a:pt x="3644" y="2096"/>
                    <a:pt x="3477" y="1620"/>
                    <a:pt x="3191" y="1239"/>
                  </a:cubicBezTo>
                  <a:cubicBezTo>
                    <a:pt x="2906" y="858"/>
                    <a:pt x="2501" y="596"/>
                    <a:pt x="2048" y="453"/>
                  </a:cubicBezTo>
                  <a:lnTo>
                    <a:pt x="47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6"/>
            <p:cNvSpPr/>
            <p:nvPr/>
          </p:nvSpPr>
          <p:spPr>
            <a:xfrm>
              <a:off x="2841025" y="2411850"/>
              <a:ext cx="172700" cy="125650"/>
            </a:xfrm>
            <a:custGeom>
              <a:rect b="b" l="l" r="r" t="t"/>
              <a:pathLst>
                <a:path extrusionOk="0" h="5026" w="6908">
                  <a:moveTo>
                    <a:pt x="3454" y="1"/>
                  </a:moveTo>
                  <a:cubicBezTo>
                    <a:pt x="1192" y="1"/>
                    <a:pt x="1" y="2668"/>
                    <a:pt x="1501" y="4359"/>
                  </a:cubicBezTo>
                  <a:cubicBezTo>
                    <a:pt x="1668" y="4549"/>
                    <a:pt x="1811" y="4788"/>
                    <a:pt x="1858" y="5026"/>
                  </a:cubicBezTo>
                  <a:lnTo>
                    <a:pt x="3144" y="5026"/>
                  </a:lnTo>
                  <a:lnTo>
                    <a:pt x="3144" y="3383"/>
                  </a:lnTo>
                  <a:lnTo>
                    <a:pt x="2621" y="2835"/>
                  </a:lnTo>
                  <a:cubicBezTo>
                    <a:pt x="2384" y="2617"/>
                    <a:pt x="2591" y="2302"/>
                    <a:pt x="2830" y="2302"/>
                  </a:cubicBezTo>
                  <a:cubicBezTo>
                    <a:pt x="2904" y="2302"/>
                    <a:pt x="2981" y="2333"/>
                    <a:pt x="3049" y="2406"/>
                  </a:cubicBezTo>
                  <a:lnTo>
                    <a:pt x="3454" y="2811"/>
                  </a:lnTo>
                  <a:lnTo>
                    <a:pt x="3859" y="2406"/>
                  </a:lnTo>
                  <a:cubicBezTo>
                    <a:pt x="3932" y="2333"/>
                    <a:pt x="4013" y="2302"/>
                    <a:pt x="4088" y="2302"/>
                  </a:cubicBezTo>
                  <a:cubicBezTo>
                    <a:pt x="4332" y="2302"/>
                    <a:pt x="4529" y="2617"/>
                    <a:pt x="4311" y="2835"/>
                  </a:cubicBezTo>
                  <a:lnTo>
                    <a:pt x="3787" y="3383"/>
                  </a:lnTo>
                  <a:lnTo>
                    <a:pt x="3787" y="5026"/>
                  </a:lnTo>
                  <a:lnTo>
                    <a:pt x="5073" y="5026"/>
                  </a:lnTo>
                  <a:cubicBezTo>
                    <a:pt x="5121" y="4788"/>
                    <a:pt x="5240" y="4549"/>
                    <a:pt x="5407" y="4359"/>
                  </a:cubicBezTo>
                  <a:cubicBezTo>
                    <a:pt x="6907" y="2668"/>
                    <a:pt x="5716"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96"/>
          <p:cNvGrpSpPr/>
          <p:nvPr/>
        </p:nvGrpSpPr>
        <p:grpSpPr>
          <a:xfrm>
            <a:off x="4035824" y="1768521"/>
            <a:ext cx="349642" cy="349936"/>
            <a:chOff x="3372100" y="2364625"/>
            <a:chExt cx="267925" cy="268150"/>
          </a:xfrm>
        </p:grpSpPr>
        <p:sp>
          <p:nvSpPr>
            <p:cNvPr id="12257" name="Google Shape;12257;p96"/>
            <p:cNvSpPr/>
            <p:nvPr/>
          </p:nvSpPr>
          <p:spPr>
            <a:xfrm>
              <a:off x="3419725" y="2554150"/>
              <a:ext cx="67900" cy="31575"/>
            </a:xfrm>
            <a:custGeom>
              <a:rect b="b" l="l" r="r" t="t"/>
              <a:pathLst>
                <a:path extrusionOk="0" h="1263" w="2716">
                  <a:moveTo>
                    <a:pt x="1358" y="1"/>
                  </a:moveTo>
                  <a:cubicBezTo>
                    <a:pt x="644" y="1"/>
                    <a:pt x="48" y="548"/>
                    <a:pt x="1" y="1263"/>
                  </a:cubicBezTo>
                  <a:lnTo>
                    <a:pt x="2715" y="1263"/>
                  </a:lnTo>
                  <a:cubicBezTo>
                    <a:pt x="2668" y="548"/>
                    <a:pt x="2072"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6"/>
            <p:cNvSpPr/>
            <p:nvPr/>
          </p:nvSpPr>
          <p:spPr>
            <a:xfrm>
              <a:off x="3438175" y="2507125"/>
              <a:ext cx="31000" cy="31575"/>
            </a:xfrm>
            <a:custGeom>
              <a:rect b="b" l="l" r="r" t="t"/>
              <a:pathLst>
                <a:path extrusionOk="0" h="1263" w="1240">
                  <a:moveTo>
                    <a:pt x="620" y="0"/>
                  </a:moveTo>
                  <a:cubicBezTo>
                    <a:pt x="263" y="0"/>
                    <a:pt x="1" y="286"/>
                    <a:pt x="1" y="619"/>
                  </a:cubicBezTo>
                  <a:cubicBezTo>
                    <a:pt x="1" y="977"/>
                    <a:pt x="263" y="1262"/>
                    <a:pt x="620" y="1262"/>
                  </a:cubicBezTo>
                  <a:cubicBezTo>
                    <a:pt x="977" y="1262"/>
                    <a:pt x="1239" y="977"/>
                    <a:pt x="1239" y="619"/>
                  </a:cubicBezTo>
                  <a:cubicBezTo>
                    <a:pt x="1239" y="286"/>
                    <a:pt x="977" y="0"/>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6"/>
            <p:cNvSpPr/>
            <p:nvPr/>
          </p:nvSpPr>
          <p:spPr>
            <a:xfrm>
              <a:off x="3372100" y="2460075"/>
              <a:ext cx="267925" cy="172700"/>
            </a:xfrm>
            <a:custGeom>
              <a:rect b="b" l="l" r="r" t="t"/>
              <a:pathLst>
                <a:path extrusionOk="0" h="6908" w="10717">
                  <a:moveTo>
                    <a:pt x="9121" y="2501"/>
                  </a:moveTo>
                  <a:cubicBezTo>
                    <a:pt x="9502" y="2549"/>
                    <a:pt x="9502" y="3097"/>
                    <a:pt x="9121" y="3144"/>
                  </a:cubicBezTo>
                  <a:lnTo>
                    <a:pt x="6192" y="3144"/>
                  </a:lnTo>
                  <a:cubicBezTo>
                    <a:pt x="5811" y="3097"/>
                    <a:pt x="5811" y="2549"/>
                    <a:pt x="6192" y="2501"/>
                  </a:cubicBezTo>
                  <a:close/>
                  <a:moveTo>
                    <a:pt x="9121" y="3764"/>
                  </a:moveTo>
                  <a:cubicBezTo>
                    <a:pt x="9502" y="3811"/>
                    <a:pt x="9502" y="4359"/>
                    <a:pt x="9121" y="4407"/>
                  </a:cubicBezTo>
                  <a:lnTo>
                    <a:pt x="6192" y="4407"/>
                  </a:lnTo>
                  <a:cubicBezTo>
                    <a:pt x="5811" y="4359"/>
                    <a:pt x="5811" y="3811"/>
                    <a:pt x="6192" y="3764"/>
                  </a:cubicBezTo>
                  <a:close/>
                  <a:moveTo>
                    <a:pt x="3263" y="1263"/>
                  </a:moveTo>
                  <a:cubicBezTo>
                    <a:pt x="4359" y="1263"/>
                    <a:pt x="4930" y="2573"/>
                    <a:pt x="4192" y="3359"/>
                  </a:cubicBezTo>
                  <a:cubicBezTo>
                    <a:pt x="4835" y="3716"/>
                    <a:pt x="5263" y="4383"/>
                    <a:pt x="5263" y="5121"/>
                  </a:cubicBezTo>
                  <a:lnTo>
                    <a:pt x="5263" y="5335"/>
                  </a:lnTo>
                  <a:cubicBezTo>
                    <a:pt x="5263" y="5502"/>
                    <a:pt x="5121" y="5645"/>
                    <a:pt x="4930" y="5645"/>
                  </a:cubicBezTo>
                  <a:lnTo>
                    <a:pt x="1596" y="5645"/>
                  </a:lnTo>
                  <a:cubicBezTo>
                    <a:pt x="1582" y="5647"/>
                    <a:pt x="1568" y="5648"/>
                    <a:pt x="1555" y="5648"/>
                  </a:cubicBezTo>
                  <a:cubicBezTo>
                    <a:pt x="1385" y="5648"/>
                    <a:pt x="1264" y="5512"/>
                    <a:pt x="1286" y="5335"/>
                  </a:cubicBezTo>
                  <a:lnTo>
                    <a:pt x="1286" y="5121"/>
                  </a:lnTo>
                  <a:cubicBezTo>
                    <a:pt x="1286" y="4383"/>
                    <a:pt x="1691" y="3716"/>
                    <a:pt x="2358" y="3359"/>
                  </a:cubicBezTo>
                  <a:cubicBezTo>
                    <a:pt x="1596" y="2573"/>
                    <a:pt x="2168" y="1263"/>
                    <a:pt x="3263" y="1263"/>
                  </a:cubicBezTo>
                  <a:close/>
                  <a:moveTo>
                    <a:pt x="1167" y="1"/>
                  </a:moveTo>
                  <a:cubicBezTo>
                    <a:pt x="524" y="1"/>
                    <a:pt x="0" y="525"/>
                    <a:pt x="0" y="1144"/>
                  </a:cubicBezTo>
                  <a:lnTo>
                    <a:pt x="0" y="5764"/>
                  </a:lnTo>
                  <a:cubicBezTo>
                    <a:pt x="0" y="6383"/>
                    <a:pt x="524" y="6907"/>
                    <a:pt x="1167" y="6907"/>
                  </a:cubicBezTo>
                  <a:lnTo>
                    <a:pt x="9574" y="6907"/>
                  </a:lnTo>
                  <a:cubicBezTo>
                    <a:pt x="10193" y="6907"/>
                    <a:pt x="10717" y="6383"/>
                    <a:pt x="10717" y="5764"/>
                  </a:cubicBezTo>
                  <a:lnTo>
                    <a:pt x="10717" y="1144"/>
                  </a:lnTo>
                  <a:cubicBezTo>
                    <a:pt x="10717" y="501"/>
                    <a:pt x="10193" y="1"/>
                    <a:pt x="9574" y="1"/>
                  </a:cubicBezTo>
                  <a:lnTo>
                    <a:pt x="6621" y="1"/>
                  </a:lnTo>
                  <a:lnTo>
                    <a:pt x="6621" y="834"/>
                  </a:lnTo>
                  <a:cubicBezTo>
                    <a:pt x="6621" y="1358"/>
                    <a:pt x="6192" y="1787"/>
                    <a:pt x="5668" y="1787"/>
                  </a:cubicBezTo>
                  <a:lnTo>
                    <a:pt x="5049" y="1787"/>
                  </a:lnTo>
                  <a:cubicBezTo>
                    <a:pt x="4525" y="1787"/>
                    <a:pt x="4097" y="1358"/>
                    <a:pt x="4097" y="834"/>
                  </a:cubicBezTo>
                  <a:lnTo>
                    <a:pt x="409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6"/>
            <p:cNvSpPr/>
            <p:nvPr/>
          </p:nvSpPr>
          <p:spPr>
            <a:xfrm>
              <a:off x="3420375" y="2364625"/>
              <a:ext cx="170950" cy="124075"/>
            </a:xfrm>
            <a:custGeom>
              <a:rect b="b" l="l" r="r" t="t"/>
              <a:pathLst>
                <a:path extrusionOk="0" h="4963" w="6838">
                  <a:moveTo>
                    <a:pt x="447" y="0"/>
                  </a:moveTo>
                  <a:cubicBezTo>
                    <a:pt x="208" y="0"/>
                    <a:pt x="0" y="320"/>
                    <a:pt x="237" y="556"/>
                  </a:cubicBezTo>
                  <a:lnTo>
                    <a:pt x="2809" y="3104"/>
                  </a:lnTo>
                  <a:lnTo>
                    <a:pt x="2809" y="4652"/>
                  </a:lnTo>
                  <a:cubicBezTo>
                    <a:pt x="2809" y="4819"/>
                    <a:pt x="2951" y="4962"/>
                    <a:pt x="3118" y="4962"/>
                  </a:cubicBezTo>
                  <a:lnTo>
                    <a:pt x="3737" y="4962"/>
                  </a:lnTo>
                  <a:cubicBezTo>
                    <a:pt x="3904" y="4962"/>
                    <a:pt x="4047" y="4819"/>
                    <a:pt x="4047" y="4652"/>
                  </a:cubicBezTo>
                  <a:lnTo>
                    <a:pt x="4047" y="3104"/>
                  </a:lnTo>
                  <a:lnTo>
                    <a:pt x="6619" y="556"/>
                  </a:lnTo>
                  <a:cubicBezTo>
                    <a:pt x="6837" y="320"/>
                    <a:pt x="6639" y="0"/>
                    <a:pt x="6395" y="0"/>
                  </a:cubicBezTo>
                  <a:cubicBezTo>
                    <a:pt x="6319" y="0"/>
                    <a:pt x="6240" y="31"/>
                    <a:pt x="6166" y="104"/>
                  </a:cubicBezTo>
                  <a:lnTo>
                    <a:pt x="3713" y="2557"/>
                  </a:lnTo>
                  <a:lnTo>
                    <a:pt x="3142" y="2557"/>
                  </a:lnTo>
                  <a:lnTo>
                    <a:pt x="665" y="104"/>
                  </a:lnTo>
                  <a:cubicBezTo>
                    <a:pt x="598" y="31"/>
                    <a:pt x="521" y="0"/>
                    <a:pt x="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1" name="Google Shape;12261;p96"/>
          <p:cNvGrpSpPr/>
          <p:nvPr/>
        </p:nvGrpSpPr>
        <p:grpSpPr>
          <a:xfrm>
            <a:off x="4795693" y="1768782"/>
            <a:ext cx="330230" cy="350425"/>
            <a:chOff x="3954375" y="2364825"/>
            <a:chExt cx="253050" cy="268525"/>
          </a:xfrm>
        </p:grpSpPr>
        <p:sp>
          <p:nvSpPr>
            <p:cNvPr id="12262" name="Google Shape;12262;p96"/>
            <p:cNvSpPr/>
            <p:nvPr/>
          </p:nvSpPr>
          <p:spPr>
            <a:xfrm>
              <a:off x="3954375" y="2364825"/>
              <a:ext cx="222075" cy="120300"/>
            </a:xfrm>
            <a:custGeom>
              <a:rect b="b" l="l" r="r" t="t"/>
              <a:pathLst>
                <a:path extrusionOk="0" h="4812" w="8883">
                  <a:moveTo>
                    <a:pt x="1881" y="1"/>
                  </a:moveTo>
                  <a:cubicBezTo>
                    <a:pt x="1691" y="1"/>
                    <a:pt x="1548" y="144"/>
                    <a:pt x="1548" y="310"/>
                  </a:cubicBezTo>
                  <a:lnTo>
                    <a:pt x="1548" y="2525"/>
                  </a:lnTo>
                  <a:lnTo>
                    <a:pt x="1453" y="2525"/>
                  </a:lnTo>
                  <a:cubicBezTo>
                    <a:pt x="0" y="2596"/>
                    <a:pt x="0" y="4740"/>
                    <a:pt x="1453" y="4811"/>
                  </a:cubicBezTo>
                  <a:lnTo>
                    <a:pt x="1548" y="4811"/>
                  </a:lnTo>
                  <a:lnTo>
                    <a:pt x="1548" y="4192"/>
                  </a:lnTo>
                  <a:lnTo>
                    <a:pt x="1453" y="4192"/>
                  </a:lnTo>
                  <a:cubicBezTo>
                    <a:pt x="1437" y="4193"/>
                    <a:pt x="1423" y="4193"/>
                    <a:pt x="1408" y="4193"/>
                  </a:cubicBezTo>
                  <a:cubicBezTo>
                    <a:pt x="713" y="4193"/>
                    <a:pt x="706" y="3141"/>
                    <a:pt x="1387" y="3141"/>
                  </a:cubicBezTo>
                  <a:cubicBezTo>
                    <a:pt x="1408" y="3141"/>
                    <a:pt x="1430" y="3142"/>
                    <a:pt x="1453" y="3144"/>
                  </a:cubicBezTo>
                  <a:lnTo>
                    <a:pt x="1548" y="3144"/>
                  </a:lnTo>
                  <a:lnTo>
                    <a:pt x="1548" y="4192"/>
                  </a:lnTo>
                  <a:lnTo>
                    <a:pt x="2191" y="4192"/>
                  </a:lnTo>
                  <a:lnTo>
                    <a:pt x="2191" y="2835"/>
                  </a:lnTo>
                  <a:lnTo>
                    <a:pt x="2191" y="1572"/>
                  </a:lnTo>
                  <a:cubicBezTo>
                    <a:pt x="2191" y="1048"/>
                    <a:pt x="2596" y="620"/>
                    <a:pt x="3120" y="620"/>
                  </a:cubicBezTo>
                  <a:lnTo>
                    <a:pt x="8883" y="620"/>
                  </a:lnTo>
                  <a:lnTo>
                    <a:pt x="8883" y="310"/>
                  </a:lnTo>
                  <a:cubicBezTo>
                    <a:pt x="8883" y="144"/>
                    <a:pt x="8740" y="1"/>
                    <a:pt x="8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6"/>
            <p:cNvSpPr/>
            <p:nvPr/>
          </p:nvSpPr>
          <p:spPr>
            <a:xfrm>
              <a:off x="3993050" y="2485100"/>
              <a:ext cx="16100" cy="116100"/>
            </a:xfrm>
            <a:custGeom>
              <a:rect b="b" l="l" r="r" t="t"/>
              <a:pathLst>
                <a:path extrusionOk="0" h="4644" w="644">
                  <a:moveTo>
                    <a:pt x="1" y="0"/>
                  </a:moveTo>
                  <a:lnTo>
                    <a:pt x="1" y="4334"/>
                  </a:lnTo>
                  <a:cubicBezTo>
                    <a:pt x="1" y="4501"/>
                    <a:pt x="144" y="4644"/>
                    <a:pt x="334" y="4644"/>
                  </a:cubicBezTo>
                  <a:lnTo>
                    <a:pt x="644" y="4644"/>
                  </a:lnTo>
                  <a:lnTo>
                    <a:pt x="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6"/>
            <p:cNvSpPr/>
            <p:nvPr/>
          </p:nvSpPr>
          <p:spPr>
            <a:xfrm>
              <a:off x="4024625" y="2443425"/>
              <a:ext cx="31575" cy="26200"/>
            </a:xfrm>
            <a:custGeom>
              <a:rect b="b" l="l" r="r" t="t"/>
              <a:pathLst>
                <a:path extrusionOk="0" h="1048" w="1263">
                  <a:moveTo>
                    <a:pt x="0" y="0"/>
                  </a:moveTo>
                  <a:lnTo>
                    <a:pt x="0" y="1048"/>
                  </a:lnTo>
                  <a:lnTo>
                    <a:pt x="738" y="1048"/>
                  </a:lnTo>
                  <a:cubicBezTo>
                    <a:pt x="1024" y="1048"/>
                    <a:pt x="1262" y="810"/>
                    <a:pt x="1262" y="524"/>
                  </a:cubicBezTo>
                  <a:cubicBezTo>
                    <a:pt x="1238" y="238"/>
                    <a:pt x="1024" y="0"/>
                    <a:pt x="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96"/>
            <p:cNvSpPr/>
            <p:nvPr/>
          </p:nvSpPr>
          <p:spPr>
            <a:xfrm>
              <a:off x="4093075" y="2490450"/>
              <a:ext cx="67300" cy="31575"/>
            </a:xfrm>
            <a:custGeom>
              <a:rect b="b" l="l" r="r" t="t"/>
              <a:pathLst>
                <a:path extrusionOk="0" h="1263" w="2692">
                  <a:moveTo>
                    <a:pt x="1334" y="0"/>
                  </a:moveTo>
                  <a:cubicBezTo>
                    <a:pt x="644" y="0"/>
                    <a:pt x="48" y="548"/>
                    <a:pt x="1" y="1263"/>
                  </a:cubicBezTo>
                  <a:lnTo>
                    <a:pt x="2692" y="1263"/>
                  </a:lnTo>
                  <a:cubicBezTo>
                    <a:pt x="2644" y="548"/>
                    <a:pt x="204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6"/>
            <p:cNvSpPr/>
            <p:nvPr/>
          </p:nvSpPr>
          <p:spPr>
            <a:xfrm>
              <a:off x="4024625" y="2396375"/>
              <a:ext cx="182800" cy="236975"/>
            </a:xfrm>
            <a:custGeom>
              <a:rect b="b" l="l" r="r" t="t"/>
              <a:pathLst>
                <a:path extrusionOk="0" h="9479" w="7312">
                  <a:moveTo>
                    <a:pt x="4072" y="1239"/>
                  </a:moveTo>
                  <a:cubicBezTo>
                    <a:pt x="5168" y="1239"/>
                    <a:pt x="5739" y="2549"/>
                    <a:pt x="5001" y="3359"/>
                  </a:cubicBezTo>
                  <a:cubicBezTo>
                    <a:pt x="5668" y="3692"/>
                    <a:pt x="6073" y="4383"/>
                    <a:pt x="6073" y="5121"/>
                  </a:cubicBezTo>
                  <a:lnTo>
                    <a:pt x="6073" y="5335"/>
                  </a:lnTo>
                  <a:cubicBezTo>
                    <a:pt x="6073" y="5490"/>
                    <a:pt x="5950" y="5624"/>
                    <a:pt x="5800" y="5624"/>
                  </a:cubicBezTo>
                  <a:cubicBezTo>
                    <a:pt x="5788" y="5624"/>
                    <a:pt x="5776" y="5623"/>
                    <a:pt x="5763" y="5621"/>
                  </a:cubicBezTo>
                  <a:lnTo>
                    <a:pt x="2405" y="5621"/>
                  </a:lnTo>
                  <a:cubicBezTo>
                    <a:pt x="2239" y="5621"/>
                    <a:pt x="2096" y="5502"/>
                    <a:pt x="2096" y="5335"/>
                  </a:cubicBezTo>
                  <a:lnTo>
                    <a:pt x="2096" y="5121"/>
                  </a:lnTo>
                  <a:cubicBezTo>
                    <a:pt x="2096" y="4383"/>
                    <a:pt x="2501" y="3692"/>
                    <a:pt x="3167" y="3359"/>
                  </a:cubicBezTo>
                  <a:cubicBezTo>
                    <a:pt x="2405" y="2549"/>
                    <a:pt x="2977" y="1239"/>
                    <a:pt x="4072" y="1239"/>
                  </a:cubicBezTo>
                  <a:close/>
                  <a:moveTo>
                    <a:pt x="3626" y="6262"/>
                  </a:moveTo>
                  <a:cubicBezTo>
                    <a:pt x="3640" y="6262"/>
                    <a:pt x="3653" y="6262"/>
                    <a:pt x="3668" y="6264"/>
                  </a:cubicBezTo>
                  <a:lnTo>
                    <a:pt x="5763" y="6264"/>
                  </a:lnTo>
                  <a:cubicBezTo>
                    <a:pt x="6144" y="6312"/>
                    <a:pt x="6144" y="6859"/>
                    <a:pt x="5763" y="6907"/>
                  </a:cubicBezTo>
                  <a:lnTo>
                    <a:pt x="3668" y="6907"/>
                  </a:lnTo>
                  <a:cubicBezTo>
                    <a:pt x="3653" y="6908"/>
                    <a:pt x="3640" y="6909"/>
                    <a:pt x="3626" y="6909"/>
                  </a:cubicBezTo>
                  <a:cubicBezTo>
                    <a:pt x="3229" y="6909"/>
                    <a:pt x="3229" y="6262"/>
                    <a:pt x="3626" y="6262"/>
                  </a:cubicBezTo>
                  <a:close/>
                  <a:moveTo>
                    <a:pt x="1529" y="7524"/>
                  </a:moveTo>
                  <a:cubicBezTo>
                    <a:pt x="1543" y="7524"/>
                    <a:pt x="1557" y="7525"/>
                    <a:pt x="1572" y="7526"/>
                  </a:cubicBezTo>
                  <a:lnTo>
                    <a:pt x="5763" y="7526"/>
                  </a:lnTo>
                  <a:cubicBezTo>
                    <a:pt x="6144" y="7574"/>
                    <a:pt x="6144" y="8121"/>
                    <a:pt x="5763" y="8169"/>
                  </a:cubicBezTo>
                  <a:lnTo>
                    <a:pt x="1572" y="8169"/>
                  </a:lnTo>
                  <a:cubicBezTo>
                    <a:pt x="1564" y="8169"/>
                    <a:pt x="1557" y="8170"/>
                    <a:pt x="1550" y="8170"/>
                  </a:cubicBezTo>
                  <a:cubicBezTo>
                    <a:pt x="1134" y="8170"/>
                    <a:pt x="1127" y="7524"/>
                    <a:pt x="1529" y="7524"/>
                  </a:cubicBezTo>
                  <a:close/>
                  <a:moveTo>
                    <a:pt x="310" y="1"/>
                  </a:moveTo>
                  <a:cubicBezTo>
                    <a:pt x="143" y="1"/>
                    <a:pt x="0" y="144"/>
                    <a:pt x="0" y="310"/>
                  </a:cubicBezTo>
                  <a:lnTo>
                    <a:pt x="0" y="1263"/>
                  </a:lnTo>
                  <a:lnTo>
                    <a:pt x="738" y="1263"/>
                  </a:lnTo>
                  <a:cubicBezTo>
                    <a:pt x="766" y="1261"/>
                    <a:pt x="793" y="1260"/>
                    <a:pt x="820" y="1260"/>
                  </a:cubicBezTo>
                  <a:cubicBezTo>
                    <a:pt x="1429" y="1260"/>
                    <a:pt x="1953" y="1767"/>
                    <a:pt x="1953" y="2406"/>
                  </a:cubicBezTo>
                  <a:cubicBezTo>
                    <a:pt x="1953" y="3023"/>
                    <a:pt x="1427" y="3552"/>
                    <a:pt x="816" y="3552"/>
                  </a:cubicBezTo>
                  <a:cubicBezTo>
                    <a:pt x="791" y="3552"/>
                    <a:pt x="765" y="3551"/>
                    <a:pt x="738" y="3549"/>
                  </a:cubicBezTo>
                  <a:lnTo>
                    <a:pt x="0" y="3549"/>
                  </a:lnTo>
                  <a:lnTo>
                    <a:pt x="0" y="9169"/>
                  </a:lnTo>
                  <a:cubicBezTo>
                    <a:pt x="0" y="9336"/>
                    <a:pt x="143" y="9479"/>
                    <a:pt x="310" y="9479"/>
                  </a:cubicBezTo>
                  <a:lnTo>
                    <a:pt x="7025" y="9479"/>
                  </a:lnTo>
                  <a:cubicBezTo>
                    <a:pt x="7192" y="9479"/>
                    <a:pt x="7311" y="9336"/>
                    <a:pt x="7311" y="9169"/>
                  </a:cubicBezTo>
                  <a:lnTo>
                    <a:pt x="7311" y="310"/>
                  </a:lnTo>
                  <a:cubicBezTo>
                    <a:pt x="7311" y="144"/>
                    <a:pt x="7192" y="1"/>
                    <a:pt x="7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96"/>
            <p:cNvSpPr/>
            <p:nvPr/>
          </p:nvSpPr>
          <p:spPr>
            <a:xfrm>
              <a:off x="4110950" y="2443425"/>
              <a:ext cx="31575" cy="31575"/>
            </a:xfrm>
            <a:custGeom>
              <a:rect b="b" l="l" r="r" t="t"/>
              <a:pathLst>
                <a:path extrusionOk="0" h="1263" w="1263">
                  <a:moveTo>
                    <a:pt x="619" y="0"/>
                  </a:moveTo>
                  <a:cubicBezTo>
                    <a:pt x="286" y="0"/>
                    <a:pt x="0" y="286"/>
                    <a:pt x="0" y="619"/>
                  </a:cubicBezTo>
                  <a:cubicBezTo>
                    <a:pt x="0" y="977"/>
                    <a:pt x="286" y="1262"/>
                    <a:pt x="619" y="1262"/>
                  </a:cubicBezTo>
                  <a:cubicBezTo>
                    <a:pt x="977" y="1262"/>
                    <a:pt x="1262" y="977"/>
                    <a:pt x="1262" y="619"/>
                  </a:cubicBezTo>
                  <a:cubicBezTo>
                    <a:pt x="1262" y="286"/>
                    <a:pt x="977" y="0"/>
                    <a:pt x="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8" name="Google Shape;12268;p96"/>
          <p:cNvGrpSpPr/>
          <p:nvPr/>
        </p:nvGrpSpPr>
        <p:grpSpPr>
          <a:xfrm>
            <a:off x="5546199" y="1768782"/>
            <a:ext cx="349675" cy="349675"/>
            <a:chOff x="4529475" y="2364825"/>
            <a:chExt cx="267950" cy="267950"/>
          </a:xfrm>
        </p:grpSpPr>
        <p:sp>
          <p:nvSpPr>
            <p:cNvPr id="12269" name="Google Shape;12269;p96"/>
            <p:cNvSpPr/>
            <p:nvPr/>
          </p:nvSpPr>
          <p:spPr>
            <a:xfrm>
              <a:off x="4677125" y="2538675"/>
              <a:ext cx="16100" cy="15500"/>
            </a:xfrm>
            <a:custGeom>
              <a:rect b="b" l="l" r="r" t="t"/>
              <a:pathLst>
                <a:path extrusionOk="0" h="620" w="644">
                  <a:moveTo>
                    <a:pt x="1" y="0"/>
                  </a:moveTo>
                  <a:lnTo>
                    <a:pt x="1" y="620"/>
                  </a:lnTo>
                  <a:lnTo>
                    <a:pt x="644" y="620"/>
                  </a:lnTo>
                  <a:lnTo>
                    <a:pt x="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96"/>
            <p:cNvSpPr/>
            <p:nvPr/>
          </p:nvSpPr>
          <p:spPr>
            <a:xfrm>
              <a:off x="4677125" y="2570225"/>
              <a:ext cx="16100" cy="15500"/>
            </a:xfrm>
            <a:custGeom>
              <a:rect b="b" l="l" r="r" t="t"/>
              <a:pathLst>
                <a:path extrusionOk="0" h="620" w="644">
                  <a:moveTo>
                    <a:pt x="1" y="1"/>
                  </a:moveTo>
                  <a:lnTo>
                    <a:pt x="1" y="620"/>
                  </a:lnTo>
                  <a:lnTo>
                    <a:pt x="644" y="620"/>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96"/>
            <p:cNvSpPr/>
            <p:nvPr/>
          </p:nvSpPr>
          <p:spPr>
            <a:xfrm>
              <a:off x="4708675" y="2570225"/>
              <a:ext cx="15525" cy="15500"/>
            </a:xfrm>
            <a:custGeom>
              <a:rect b="b" l="l" r="r" t="t"/>
              <a:pathLst>
                <a:path extrusionOk="0" h="620" w="621">
                  <a:moveTo>
                    <a:pt x="1" y="1"/>
                  </a:moveTo>
                  <a:lnTo>
                    <a:pt x="1" y="620"/>
                  </a:lnTo>
                  <a:lnTo>
                    <a:pt x="620" y="620"/>
                  </a:lnTo>
                  <a:lnTo>
                    <a:pt x="6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6"/>
            <p:cNvSpPr/>
            <p:nvPr/>
          </p:nvSpPr>
          <p:spPr>
            <a:xfrm>
              <a:off x="4677125" y="2507125"/>
              <a:ext cx="16100" cy="15500"/>
            </a:xfrm>
            <a:custGeom>
              <a:rect b="b" l="l" r="r" t="t"/>
              <a:pathLst>
                <a:path extrusionOk="0" h="620" w="644">
                  <a:moveTo>
                    <a:pt x="1" y="0"/>
                  </a:moveTo>
                  <a:lnTo>
                    <a:pt x="1" y="619"/>
                  </a:lnTo>
                  <a:lnTo>
                    <a:pt x="644" y="619"/>
                  </a:lnTo>
                  <a:lnTo>
                    <a:pt x="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6"/>
            <p:cNvSpPr/>
            <p:nvPr/>
          </p:nvSpPr>
          <p:spPr>
            <a:xfrm>
              <a:off x="4646175" y="2570225"/>
              <a:ext cx="15500" cy="15500"/>
            </a:xfrm>
            <a:custGeom>
              <a:rect b="b" l="l" r="r" t="t"/>
              <a:pathLst>
                <a:path extrusionOk="0" h="620" w="620">
                  <a:moveTo>
                    <a:pt x="0" y="1"/>
                  </a:moveTo>
                  <a:lnTo>
                    <a:pt x="0" y="620"/>
                  </a:lnTo>
                  <a:lnTo>
                    <a:pt x="620" y="620"/>
                  </a:lnTo>
                  <a:lnTo>
                    <a:pt x="6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6"/>
            <p:cNvSpPr/>
            <p:nvPr/>
          </p:nvSpPr>
          <p:spPr>
            <a:xfrm>
              <a:off x="4646175" y="2507125"/>
              <a:ext cx="15500" cy="15500"/>
            </a:xfrm>
            <a:custGeom>
              <a:rect b="b" l="l" r="r" t="t"/>
              <a:pathLst>
                <a:path extrusionOk="0" h="620" w="620">
                  <a:moveTo>
                    <a:pt x="0" y="0"/>
                  </a:moveTo>
                  <a:lnTo>
                    <a:pt x="0" y="619"/>
                  </a:lnTo>
                  <a:lnTo>
                    <a:pt x="620" y="619"/>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6"/>
            <p:cNvSpPr/>
            <p:nvPr/>
          </p:nvSpPr>
          <p:spPr>
            <a:xfrm>
              <a:off x="4646175" y="2538675"/>
              <a:ext cx="15500" cy="15500"/>
            </a:xfrm>
            <a:custGeom>
              <a:rect b="b" l="l" r="r" t="t"/>
              <a:pathLst>
                <a:path extrusionOk="0" h="620" w="620">
                  <a:moveTo>
                    <a:pt x="0" y="0"/>
                  </a:moveTo>
                  <a:lnTo>
                    <a:pt x="0" y="620"/>
                  </a:lnTo>
                  <a:lnTo>
                    <a:pt x="620" y="620"/>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6"/>
            <p:cNvSpPr/>
            <p:nvPr/>
          </p:nvSpPr>
          <p:spPr>
            <a:xfrm>
              <a:off x="4708675" y="2538675"/>
              <a:ext cx="15525" cy="15500"/>
            </a:xfrm>
            <a:custGeom>
              <a:rect b="b" l="l" r="r" t="t"/>
              <a:pathLst>
                <a:path extrusionOk="0" h="620" w="621">
                  <a:moveTo>
                    <a:pt x="1" y="0"/>
                  </a:moveTo>
                  <a:lnTo>
                    <a:pt x="1" y="620"/>
                  </a:lnTo>
                  <a:lnTo>
                    <a:pt x="620" y="620"/>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6"/>
            <p:cNvSpPr/>
            <p:nvPr/>
          </p:nvSpPr>
          <p:spPr>
            <a:xfrm>
              <a:off x="4646175" y="2411850"/>
              <a:ext cx="109575" cy="48250"/>
            </a:xfrm>
            <a:custGeom>
              <a:rect b="b" l="l" r="r" t="t"/>
              <a:pathLst>
                <a:path extrusionOk="0" h="1930" w="4383">
                  <a:moveTo>
                    <a:pt x="0" y="1"/>
                  </a:moveTo>
                  <a:lnTo>
                    <a:pt x="0" y="1930"/>
                  </a:lnTo>
                  <a:lnTo>
                    <a:pt x="4382" y="1930"/>
                  </a:lnTo>
                  <a:lnTo>
                    <a:pt x="4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96"/>
            <p:cNvSpPr/>
            <p:nvPr/>
          </p:nvSpPr>
          <p:spPr>
            <a:xfrm>
              <a:off x="4603900" y="2364825"/>
              <a:ext cx="193525" cy="267950"/>
            </a:xfrm>
            <a:custGeom>
              <a:rect b="b" l="l" r="r" t="t"/>
              <a:pathLst>
                <a:path extrusionOk="0" h="10718" w="7741">
                  <a:moveTo>
                    <a:pt x="1322" y="1260"/>
                  </a:moveTo>
                  <a:cubicBezTo>
                    <a:pt x="1334" y="1260"/>
                    <a:pt x="1346" y="1261"/>
                    <a:pt x="1358" y="1263"/>
                  </a:cubicBezTo>
                  <a:lnTo>
                    <a:pt x="6383" y="1263"/>
                  </a:lnTo>
                  <a:cubicBezTo>
                    <a:pt x="6550" y="1263"/>
                    <a:pt x="6692" y="1406"/>
                    <a:pt x="6692" y="1572"/>
                  </a:cubicBezTo>
                  <a:lnTo>
                    <a:pt x="6692" y="4121"/>
                  </a:lnTo>
                  <a:cubicBezTo>
                    <a:pt x="6692" y="4287"/>
                    <a:pt x="6573" y="4430"/>
                    <a:pt x="6407" y="4430"/>
                  </a:cubicBezTo>
                  <a:lnTo>
                    <a:pt x="1358" y="4430"/>
                  </a:lnTo>
                  <a:cubicBezTo>
                    <a:pt x="1191" y="4430"/>
                    <a:pt x="1048" y="4287"/>
                    <a:pt x="1048" y="4121"/>
                  </a:cubicBezTo>
                  <a:lnTo>
                    <a:pt x="1048" y="1572"/>
                  </a:lnTo>
                  <a:cubicBezTo>
                    <a:pt x="1048" y="1396"/>
                    <a:pt x="1171" y="1260"/>
                    <a:pt x="1322" y="1260"/>
                  </a:cubicBezTo>
                  <a:close/>
                  <a:moveTo>
                    <a:pt x="6383" y="5073"/>
                  </a:moveTo>
                  <a:cubicBezTo>
                    <a:pt x="6550" y="5073"/>
                    <a:pt x="6692" y="5216"/>
                    <a:pt x="6692" y="5383"/>
                  </a:cubicBezTo>
                  <a:lnTo>
                    <a:pt x="6692" y="9145"/>
                  </a:lnTo>
                  <a:cubicBezTo>
                    <a:pt x="6716" y="9312"/>
                    <a:pt x="6573" y="9455"/>
                    <a:pt x="6407" y="9455"/>
                  </a:cubicBezTo>
                  <a:lnTo>
                    <a:pt x="1358" y="9455"/>
                  </a:lnTo>
                  <a:cubicBezTo>
                    <a:pt x="1346" y="9457"/>
                    <a:pt x="1334" y="9458"/>
                    <a:pt x="1322" y="9458"/>
                  </a:cubicBezTo>
                  <a:cubicBezTo>
                    <a:pt x="1171" y="9458"/>
                    <a:pt x="1048" y="9322"/>
                    <a:pt x="1048" y="9145"/>
                  </a:cubicBezTo>
                  <a:lnTo>
                    <a:pt x="1048" y="5383"/>
                  </a:lnTo>
                  <a:cubicBezTo>
                    <a:pt x="1048" y="5216"/>
                    <a:pt x="1191" y="5073"/>
                    <a:pt x="1358" y="5073"/>
                  </a:cubicBezTo>
                  <a:close/>
                  <a:moveTo>
                    <a:pt x="1168" y="1"/>
                  </a:moveTo>
                  <a:cubicBezTo>
                    <a:pt x="525" y="1"/>
                    <a:pt x="1" y="525"/>
                    <a:pt x="1" y="1144"/>
                  </a:cubicBezTo>
                  <a:lnTo>
                    <a:pt x="1" y="9574"/>
                  </a:lnTo>
                  <a:cubicBezTo>
                    <a:pt x="1" y="10193"/>
                    <a:pt x="525" y="10717"/>
                    <a:pt x="1168" y="10717"/>
                  </a:cubicBezTo>
                  <a:lnTo>
                    <a:pt x="6597" y="10717"/>
                  </a:lnTo>
                  <a:cubicBezTo>
                    <a:pt x="7240" y="10717"/>
                    <a:pt x="7740" y="10193"/>
                    <a:pt x="7740" y="9574"/>
                  </a:cubicBezTo>
                  <a:lnTo>
                    <a:pt x="7740" y="1144"/>
                  </a:lnTo>
                  <a:cubicBezTo>
                    <a:pt x="7740" y="525"/>
                    <a:pt x="7240" y="1"/>
                    <a:pt x="6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96"/>
            <p:cNvSpPr/>
            <p:nvPr/>
          </p:nvSpPr>
          <p:spPr>
            <a:xfrm>
              <a:off x="4739650" y="2507125"/>
              <a:ext cx="16100" cy="15500"/>
            </a:xfrm>
            <a:custGeom>
              <a:rect b="b" l="l" r="r" t="t"/>
              <a:pathLst>
                <a:path extrusionOk="0" h="620" w="644">
                  <a:moveTo>
                    <a:pt x="24" y="0"/>
                  </a:moveTo>
                  <a:lnTo>
                    <a:pt x="0" y="619"/>
                  </a:lnTo>
                  <a:lnTo>
                    <a:pt x="643" y="619"/>
                  </a:lnTo>
                  <a:lnTo>
                    <a:pt x="6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6"/>
            <p:cNvSpPr/>
            <p:nvPr/>
          </p:nvSpPr>
          <p:spPr>
            <a:xfrm>
              <a:off x="4739650" y="2570225"/>
              <a:ext cx="16100" cy="15500"/>
            </a:xfrm>
            <a:custGeom>
              <a:rect b="b" l="l" r="r" t="t"/>
              <a:pathLst>
                <a:path extrusionOk="0" h="620" w="644">
                  <a:moveTo>
                    <a:pt x="24" y="1"/>
                  </a:moveTo>
                  <a:lnTo>
                    <a:pt x="0" y="620"/>
                  </a:lnTo>
                  <a:lnTo>
                    <a:pt x="643" y="620"/>
                  </a:lnTo>
                  <a:lnTo>
                    <a:pt x="64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6"/>
            <p:cNvSpPr/>
            <p:nvPr/>
          </p:nvSpPr>
          <p:spPr>
            <a:xfrm>
              <a:off x="4739650" y="2538675"/>
              <a:ext cx="16100" cy="15500"/>
            </a:xfrm>
            <a:custGeom>
              <a:rect b="b" l="l" r="r" t="t"/>
              <a:pathLst>
                <a:path extrusionOk="0" h="620" w="644">
                  <a:moveTo>
                    <a:pt x="24" y="0"/>
                  </a:moveTo>
                  <a:lnTo>
                    <a:pt x="0" y="620"/>
                  </a:lnTo>
                  <a:lnTo>
                    <a:pt x="643" y="620"/>
                  </a:lnTo>
                  <a:lnTo>
                    <a:pt x="6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6"/>
            <p:cNvSpPr/>
            <p:nvPr/>
          </p:nvSpPr>
          <p:spPr>
            <a:xfrm>
              <a:off x="4708675" y="2507125"/>
              <a:ext cx="15525" cy="15500"/>
            </a:xfrm>
            <a:custGeom>
              <a:rect b="b" l="l" r="r" t="t"/>
              <a:pathLst>
                <a:path extrusionOk="0" h="620" w="621">
                  <a:moveTo>
                    <a:pt x="1" y="0"/>
                  </a:moveTo>
                  <a:lnTo>
                    <a:pt x="1" y="619"/>
                  </a:lnTo>
                  <a:lnTo>
                    <a:pt x="620" y="619"/>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6"/>
            <p:cNvSpPr/>
            <p:nvPr/>
          </p:nvSpPr>
          <p:spPr>
            <a:xfrm>
              <a:off x="4529475" y="2444600"/>
              <a:ext cx="50050" cy="130425"/>
            </a:xfrm>
            <a:custGeom>
              <a:rect b="b" l="l" r="r" t="t"/>
              <a:pathLst>
                <a:path extrusionOk="0" h="5217" w="2002">
                  <a:moveTo>
                    <a:pt x="1" y="1"/>
                  </a:moveTo>
                  <a:lnTo>
                    <a:pt x="1" y="5216"/>
                  </a:lnTo>
                  <a:lnTo>
                    <a:pt x="2001" y="5216"/>
                  </a:lnTo>
                  <a:lnTo>
                    <a:pt x="2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6"/>
            <p:cNvSpPr/>
            <p:nvPr/>
          </p:nvSpPr>
          <p:spPr>
            <a:xfrm>
              <a:off x="4531875" y="2364825"/>
              <a:ext cx="45850" cy="63725"/>
            </a:xfrm>
            <a:custGeom>
              <a:rect b="b" l="l" r="r" t="t"/>
              <a:pathLst>
                <a:path extrusionOk="0" h="2549" w="1834">
                  <a:moveTo>
                    <a:pt x="905" y="1"/>
                  </a:moveTo>
                  <a:cubicBezTo>
                    <a:pt x="762" y="1"/>
                    <a:pt x="643" y="96"/>
                    <a:pt x="619" y="239"/>
                  </a:cubicBezTo>
                  <a:lnTo>
                    <a:pt x="0" y="2549"/>
                  </a:lnTo>
                  <a:lnTo>
                    <a:pt x="1834" y="2549"/>
                  </a:lnTo>
                  <a:lnTo>
                    <a:pt x="1215" y="239"/>
                  </a:lnTo>
                  <a:cubicBezTo>
                    <a:pt x="1167" y="96"/>
                    <a:pt x="1048"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6"/>
            <p:cNvSpPr/>
            <p:nvPr/>
          </p:nvSpPr>
          <p:spPr>
            <a:xfrm>
              <a:off x="4529475" y="2591075"/>
              <a:ext cx="50050" cy="41700"/>
            </a:xfrm>
            <a:custGeom>
              <a:rect b="b" l="l" r="r" t="t"/>
              <a:pathLst>
                <a:path extrusionOk="0" h="1668" w="2002">
                  <a:moveTo>
                    <a:pt x="1" y="0"/>
                  </a:moveTo>
                  <a:lnTo>
                    <a:pt x="1" y="1143"/>
                  </a:lnTo>
                  <a:cubicBezTo>
                    <a:pt x="1" y="1429"/>
                    <a:pt x="239" y="1667"/>
                    <a:pt x="525" y="1667"/>
                  </a:cubicBezTo>
                  <a:lnTo>
                    <a:pt x="1477" y="1667"/>
                  </a:lnTo>
                  <a:cubicBezTo>
                    <a:pt x="1763" y="1667"/>
                    <a:pt x="2001" y="1429"/>
                    <a:pt x="2001" y="1143"/>
                  </a:cubicBezTo>
                  <a:lnTo>
                    <a:pt x="2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6" name="Google Shape;12286;p96"/>
          <p:cNvGrpSpPr/>
          <p:nvPr/>
        </p:nvGrpSpPr>
        <p:grpSpPr>
          <a:xfrm>
            <a:off x="6302185" y="1768782"/>
            <a:ext cx="362855" cy="349675"/>
            <a:chOff x="5108775" y="2364825"/>
            <a:chExt cx="278050" cy="267950"/>
          </a:xfrm>
        </p:grpSpPr>
        <p:sp>
          <p:nvSpPr>
            <p:cNvPr id="12287" name="Google Shape;12287;p96"/>
            <p:cNvSpPr/>
            <p:nvPr/>
          </p:nvSpPr>
          <p:spPr>
            <a:xfrm>
              <a:off x="5214750" y="2502350"/>
              <a:ext cx="3600" cy="10750"/>
            </a:xfrm>
            <a:custGeom>
              <a:rect b="b" l="l" r="r" t="t"/>
              <a:pathLst>
                <a:path extrusionOk="0" h="430" w="144">
                  <a:moveTo>
                    <a:pt x="143" y="1"/>
                  </a:moveTo>
                  <a:cubicBezTo>
                    <a:pt x="72" y="48"/>
                    <a:pt x="24" y="96"/>
                    <a:pt x="24" y="191"/>
                  </a:cubicBezTo>
                  <a:cubicBezTo>
                    <a:pt x="0" y="263"/>
                    <a:pt x="24" y="334"/>
                    <a:pt x="72" y="382"/>
                  </a:cubicBezTo>
                  <a:lnTo>
                    <a:pt x="143" y="429"/>
                  </a:lnTo>
                  <a:lnTo>
                    <a:pt x="14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96"/>
            <p:cNvSpPr/>
            <p:nvPr/>
          </p:nvSpPr>
          <p:spPr>
            <a:xfrm>
              <a:off x="5228450" y="2529150"/>
              <a:ext cx="5975" cy="16700"/>
            </a:xfrm>
            <a:custGeom>
              <a:rect b="b" l="l" r="r" t="t"/>
              <a:pathLst>
                <a:path extrusionOk="0" h="668" w="239">
                  <a:moveTo>
                    <a:pt x="0" y="0"/>
                  </a:moveTo>
                  <a:lnTo>
                    <a:pt x="0" y="667"/>
                  </a:lnTo>
                  <a:cubicBezTo>
                    <a:pt x="119" y="596"/>
                    <a:pt x="191" y="500"/>
                    <a:pt x="214" y="381"/>
                  </a:cubicBezTo>
                  <a:cubicBezTo>
                    <a:pt x="238" y="215"/>
                    <a:pt x="167"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6"/>
            <p:cNvSpPr/>
            <p:nvPr/>
          </p:nvSpPr>
          <p:spPr>
            <a:xfrm>
              <a:off x="5108775" y="2439250"/>
              <a:ext cx="161950" cy="193525"/>
            </a:xfrm>
            <a:custGeom>
              <a:rect b="b" l="l" r="r" t="t"/>
              <a:pathLst>
                <a:path extrusionOk="0" h="7741" w="6478">
                  <a:moveTo>
                    <a:pt x="3025" y="1739"/>
                  </a:moveTo>
                  <a:cubicBezTo>
                    <a:pt x="3430" y="1739"/>
                    <a:pt x="3430" y="2358"/>
                    <a:pt x="3025" y="2358"/>
                  </a:cubicBezTo>
                  <a:lnTo>
                    <a:pt x="1572" y="2358"/>
                  </a:lnTo>
                  <a:cubicBezTo>
                    <a:pt x="1143" y="2358"/>
                    <a:pt x="1143" y="1739"/>
                    <a:pt x="1572" y="1739"/>
                  </a:cubicBezTo>
                  <a:close/>
                  <a:moveTo>
                    <a:pt x="1529" y="2975"/>
                  </a:moveTo>
                  <a:cubicBezTo>
                    <a:pt x="1543" y="2975"/>
                    <a:pt x="1557" y="2976"/>
                    <a:pt x="1572" y="2977"/>
                  </a:cubicBezTo>
                  <a:lnTo>
                    <a:pt x="3025" y="2977"/>
                  </a:lnTo>
                  <a:cubicBezTo>
                    <a:pt x="3406" y="3025"/>
                    <a:pt x="3406" y="3573"/>
                    <a:pt x="3025" y="3620"/>
                  </a:cubicBezTo>
                  <a:lnTo>
                    <a:pt x="1572" y="3620"/>
                  </a:lnTo>
                  <a:cubicBezTo>
                    <a:pt x="1557" y="3622"/>
                    <a:pt x="1543" y="3622"/>
                    <a:pt x="1529" y="3622"/>
                  </a:cubicBezTo>
                  <a:cubicBezTo>
                    <a:pt x="1110" y="3622"/>
                    <a:pt x="1110" y="2975"/>
                    <a:pt x="1529" y="2975"/>
                  </a:cubicBezTo>
                  <a:close/>
                  <a:moveTo>
                    <a:pt x="1527" y="4237"/>
                  </a:moveTo>
                  <a:cubicBezTo>
                    <a:pt x="1542" y="4237"/>
                    <a:pt x="1557" y="4238"/>
                    <a:pt x="1572" y="4239"/>
                  </a:cubicBezTo>
                  <a:lnTo>
                    <a:pt x="3025" y="4239"/>
                  </a:lnTo>
                  <a:cubicBezTo>
                    <a:pt x="3406" y="4287"/>
                    <a:pt x="3406" y="4835"/>
                    <a:pt x="3025" y="4859"/>
                  </a:cubicBezTo>
                  <a:lnTo>
                    <a:pt x="1572" y="4859"/>
                  </a:lnTo>
                  <a:cubicBezTo>
                    <a:pt x="1557" y="4860"/>
                    <a:pt x="1542" y="4861"/>
                    <a:pt x="1527" y="4861"/>
                  </a:cubicBezTo>
                  <a:cubicBezTo>
                    <a:pt x="1111" y="4861"/>
                    <a:pt x="1111" y="4237"/>
                    <a:pt x="1527" y="4237"/>
                  </a:cubicBezTo>
                  <a:close/>
                  <a:moveTo>
                    <a:pt x="4573" y="1775"/>
                  </a:moveTo>
                  <a:cubicBezTo>
                    <a:pt x="4674" y="1775"/>
                    <a:pt x="4775" y="1834"/>
                    <a:pt x="4787" y="1953"/>
                  </a:cubicBezTo>
                  <a:lnTo>
                    <a:pt x="4787" y="2072"/>
                  </a:lnTo>
                  <a:cubicBezTo>
                    <a:pt x="4930" y="2096"/>
                    <a:pt x="5097" y="2168"/>
                    <a:pt x="5192" y="2287"/>
                  </a:cubicBezTo>
                  <a:cubicBezTo>
                    <a:pt x="5263" y="2358"/>
                    <a:pt x="5263" y="2501"/>
                    <a:pt x="5168" y="2572"/>
                  </a:cubicBezTo>
                  <a:cubicBezTo>
                    <a:pt x="5135" y="2606"/>
                    <a:pt x="5086" y="2623"/>
                    <a:pt x="5037" y="2623"/>
                  </a:cubicBezTo>
                  <a:cubicBezTo>
                    <a:pt x="4979" y="2623"/>
                    <a:pt x="4921" y="2600"/>
                    <a:pt x="4882" y="2549"/>
                  </a:cubicBezTo>
                  <a:cubicBezTo>
                    <a:pt x="4858" y="2525"/>
                    <a:pt x="4811" y="2501"/>
                    <a:pt x="4787" y="2501"/>
                  </a:cubicBezTo>
                  <a:lnTo>
                    <a:pt x="4787" y="3168"/>
                  </a:lnTo>
                  <a:lnTo>
                    <a:pt x="4882" y="3215"/>
                  </a:lnTo>
                  <a:cubicBezTo>
                    <a:pt x="5239" y="3311"/>
                    <a:pt x="5454" y="3668"/>
                    <a:pt x="5406" y="4025"/>
                  </a:cubicBezTo>
                  <a:lnTo>
                    <a:pt x="5430" y="4025"/>
                  </a:lnTo>
                  <a:cubicBezTo>
                    <a:pt x="5359" y="4358"/>
                    <a:pt x="5120" y="4620"/>
                    <a:pt x="4787" y="4716"/>
                  </a:cubicBezTo>
                  <a:lnTo>
                    <a:pt x="4787" y="4859"/>
                  </a:lnTo>
                  <a:cubicBezTo>
                    <a:pt x="4811" y="4978"/>
                    <a:pt x="4704" y="5037"/>
                    <a:pt x="4594" y="5037"/>
                  </a:cubicBezTo>
                  <a:cubicBezTo>
                    <a:pt x="4483" y="5037"/>
                    <a:pt x="4370" y="4978"/>
                    <a:pt x="4382" y="4859"/>
                  </a:cubicBezTo>
                  <a:lnTo>
                    <a:pt x="4382" y="4739"/>
                  </a:lnTo>
                  <a:cubicBezTo>
                    <a:pt x="4192" y="4716"/>
                    <a:pt x="4025" y="4644"/>
                    <a:pt x="3882" y="4549"/>
                  </a:cubicBezTo>
                  <a:cubicBezTo>
                    <a:pt x="3684" y="4410"/>
                    <a:pt x="3799" y="4157"/>
                    <a:pt x="3980" y="4157"/>
                  </a:cubicBezTo>
                  <a:cubicBezTo>
                    <a:pt x="4016" y="4157"/>
                    <a:pt x="4056" y="4168"/>
                    <a:pt x="4096" y="4192"/>
                  </a:cubicBezTo>
                  <a:cubicBezTo>
                    <a:pt x="4192" y="4263"/>
                    <a:pt x="4287" y="4287"/>
                    <a:pt x="4382" y="4311"/>
                  </a:cubicBezTo>
                  <a:lnTo>
                    <a:pt x="4382" y="3430"/>
                  </a:lnTo>
                  <a:cubicBezTo>
                    <a:pt x="4263" y="3358"/>
                    <a:pt x="4168" y="3311"/>
                    <a:pt x="4073" y="3239"/>
                  </a:cubicBezTo>
                  <a:cubicBezTo>
                    <a:pt x="3882" y="3072"/>
                    <a:pt x="3811" y="2834"/>
                    <a:pt x="3858" y="2620"/>
                  </a:cubicBezTo>
                  <a:cubicBezTo>
                    <a:pt x="3906" y="2358"/>
                    <a:pt x="4073" y="2168"/>
                    <a:pt x="4335" y="2096"/>
                  </a:cubicBezTo>
                  <a:lnTo>
                    <a:pt x="4358" y="2096"/>
                  </a:lnTo>
                  <a:lnTo>
                    <a:pt x="4358" y="1953"/>
                  </a:lnTo>
                  <a:cubicBezTo>
                    <a:pt x="4370" y="1834"/>
                    <a:pt x="4471" y="1775"/>
                    <a:pt x="4573" y="1775"/>
                  </a:cubicBezTo>
                  <a:close/>
                  <a:moveTo>
                    <a:pt x="1527" y="5499"/>
                  </a:moveTo>
                  <a:cubicBezTo>
                    <a:pt x="1542" y="5499"/>
                    <a:pt x="1557" y="5500"/>
                    <a:pt x="1572" y="5502"/>
                  </a:cubicBezTo>
                  <a:lnTo>
                    <a:pt x="4930" y="5502"/>
                  </a:lnTo>
                  <a:cubicBezTo>
                    <a:pt x="5287" y="5525"/>
                    <a:pt x="5287" y="6073"/>
                    <a:pt x="4930" y="6121"/>
                  </a:cubicBezTo>
                  <a:lnTo>
                    <a:pt x="1572" y="6121"/>
                  </a:lnTo>
                  <a:cubicBezTo>
                    <a:pt x="1557" y="6122"/>
                    <a:pt x="1542" y="6123"/>
                    <a:pt x="1527" y="6123"/>
                  </a:cubicBezTo>
                  <a:cubicBezTo>
                    <a:pt x="1111" y="6123"/>
                    <a:pt x="1111" y="5499"/>
                    <a:pt x="1527" y="5499"/>
                  </a:cubicBezTo>
                  <a:close/>
                  <a:moveTo>
                    <a:pt x="310" y="0"/>
                  </a:moveTo>
                  <a:cubicBezTo>
                    <a:pt x="119" y="0"/>
                    <a:pt x="0" y="143"/>
                    <a:pt x="0" y="310"/>
                  </a:cubicBezTo>
                  <a:lnTo>
                    <a:pt x="0" y="7454"/>
                  </a:lnTo>
                  <a:cubicBezTo>
                    <a:pt x="0" y="7621"/>
                    <a:pt x="143" y="7740"/>
                    <a:pt x="310" y="7740"/>
                  </a:cubicBezTo>
                  <a:lnTo>
                    <a:pt x="6168" y="7740"/>
                  </a:lnTo>
                  <a:cubicBezTo>
                    <a:pt x="6335" y="7740"/>
                    <a:pt x="6478" y="7597"/>
                    <a:pt x="6454" y="7430"/>
                  </a:cubicBezTo>
                  <a:lnTo>
                    <a:pt x="6454" y="310"/>
                  </a:lnTo>
                  <a:cubicBezTo>
                    <a:pt x="6454" y="143"/>
                    <a:pt x="6335" y="0"/>
                    <a:pt x="6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96"/>
            <p:cNvSpPr/>
            <p:nvPr/>
          </p:nvSpPr>
          <p:spPr>
            <a:xfrm>
              <a:off x="5165925" y="2364825"/>
              <a:ext cx="131000" cy="50050"/>
            </a:xfrm>
            <a:custGeom>
              <a:rect b="b" l="l" r="r" t="t"/>
              <a:pathLst>
                <a:path extrusionOk="0" h="2002" w="5240">
                  <a:moveTo>
                    <a:pt x="0" y="1"/>
                  </a:moveTo>
                  <a:lnTo>
                    <a:pt x="0" y="2001"/>
                  </a:lnTo>
                  <a:lnTo>
                    <a:pt x="5240" y="2001"/>
                  </a:lnTo>
                  <a:lnTo>
                    <a:pt x="52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96"/>
            <p:cNvSpPr/>
            <p:nvPr/>
          </p:nvSpPr>
          <p:spPr>
            <a:xfrm>
              <a:off x="5312375" y="2366625"/>
              <a:ext cx="64325" cy="46450"/>
            </a:xfrm>
            <a:custGeom>
              <a:rect b="b" l="l" r="r" t="t"/>
              <a:pathLst>
                <a:path extrusionOk="0" h="1858" w="2573">
                  <a:moveTo>
                    <a:pt x="1" y="0"/>
                  </a:moveTo>
                  <a:lnTo>
                    <a:pt x="1" y="1858"/>
                  </a:lnTo>
                  <a:lnTo>
                    <a:pt x="2335" y="1238"/>
                  </a:lnTo>
                  <a:cubicBezTo>
                    <a:pt x="2478" y="1191"/>
                    <a:pt x="2573" y="1072"/>
                    <a:pt x="2573" y="929"/>
                  </a:cubicBezTo>
                  <a:cubicBezTo>
                    <a:pt x="2549" y="786"/>
                    <a:pt x="2454" y="667"/>
                    <a:pt x="2335" y="619"/>
                  </a:cubicBez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6"/>
            <p:cNvSpPr/>
            <p:nvPr/>
          </p:nvSpPr>
          <p:spPr>
            <a:xfrm>
              <a:off x="5108775" y="2364825"/>
              <a:ext cx="41700" cy="50050"/>
            </a:xfrm>
            <a:custGeom>
              <a:rect b="b" l="l" r="r" t="t"/>
              <a:pathLst>
                <a:path extrusionOk="0" h="2002" w="1668">
                  <a:moveTo>
                    <a:pt x="524" y="1"/>
                  </a:moveTo>
                  <a:cubicBezTo>
                    <a:pt x="215" y="1"/>
                    <a:pt x="0" y="239"/>
                    <a:pt x="0" y="525"/>
                  </a:cubicBezTo>
                  <a:lnTo>
                    <a:pt x="0" y="1477"/>
                  </a:lnTo>
                  <a:cubicBezTo>
                    <a:pt x="0" y="1763"/>
                    <a:pt x="215" y="2001"/>
                    <a:pt x="524" y="2001"/>
                  </a:cubicBezTo>
                  <a:lnTo>
                    <a:pt x="1667" y="2001"/>
                  </a:lnTo>
                  <a:lnTo>
                    <a:pt x="1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6"/>
            <p:cNvSpPr/>
            <p:nvPr/>
          </p:nvSpPr>
          <p:spPr>
            <a:xfrm>
              <a:off x="5287375" y="2429725"/>
              <a:ext cx="99450" cy="202600"/>
            </a:xfrm>
            <a:custGeom>
              <a:rect b="b" l="l" r="r" t="t"/>
              <a:pathLst>
                <a:path extrusionOk="0" h="8104" w="3978">
                  <a:moveTo>
                    <a:pt x="1989" y="1223"/>
                  </a:moveTo>
                  <a:cubicBezTo>
                    <a:pt x="2470" y="1223"/>
                    <a:pt x="2930" y="1602"/>
                    <a:pt x="2930" y="2167"/>
                  </a:cubicBezTo>
                  <a:cubicBezTo>
                    <a:pt x="2930" y="2691"/>
                    <a:pt x="2501" y="3096"/>
                    <a:pt x="2001" y="3096"/>
                  </a:cubicBezTo>
                  <a:lnTo>
                    <a:pt x="2001" y="3120"/>
                  </a:lnTo>
                  <a:cubicBezTo>
                    <a:pt x="1144" y="3120"/>
                    <a:pt x="739" y="2096"/>
                    <a:pt x="1334" y="1501"/>
                  </a:cubicBezTo>
                  <a:cubicBezTo>
                    <a:pt x="1526" y="1309"/>
                    <a:pt x="1760" y="1223"/>
                    <a:pt x="1989" y="1223"/>
                  </a:cubicBezTo>
                  <a:close/>
                  <a:moveTo>
                    <a:pt x="2001" y="5001"/>
                  </a:moveTo>
                  <a:cubicBezTo>
                    <a:pt x="2501" y="5001"/>
                    <a:pt x="2930" y="5406"/>
                    <a:pt x="2930" y="5930"/>
                  </a:cubicBezTo>
                  <a:cubicBezTo>
                    <a:pt x="2930" y="6495"/>
                    <a:pt x="2459" y="6874"/>
                    <a:pt x="1978" y="6874"/>
                  </a:cubicBezTo>
                  <a:cubicBezTo>
                    <a:pt x="1749" y="6874"/>
                    <a:pt x="1518" y="6789"/>
                    <a:pt x="1334" y="6597"/>
                  </a:cubicBezTo>
                  <a:cubicBezTo>
                    <a:pt x="739" y="6002"/>
                    <a:pt x="1144" y="5001"/>
                    <a:pt x="2001" y="5001"/>
                  </a:cubicBezTo>
                  <a:close/>
                  <a:moveTo>
                    <a:pt x="1992" y="0"/>
                  </a:moveTo>
                  <a:cubicBezTo>
                    <a:pt x="1846" y="0"/>
                    <a:pt x="1703" y="96"/>
                    <a:pt x="1691" y="286"/>
                  </a:cubicBezTo>
                  <a:lnTo>
                    <a:pt x="1691" y="620"/>
                  </a:lnTo>
                  <a:cubicBezTo>
                    <a:pt x="1" y="977"/>
                    <a:pt x="1" y="3358"/>
                    <a:pt x="1691" y="3715"/>
                  </a:cubicBezTo>
                  <a:lnTo>
                    <a:pt x="1691" y="4406"/>
                  </a:lnTo>
                  <a:cubicBezTo>
                    <a:pt x="1" y="4739"/>
                    <a:pt x="1" y="7121"/>
                    <a:pt x="1691" y="7478"/>
                  </a:cubicBezTo>
                  <a:lnTo>
                    <a:pt x="1691" y="7835"/>
                  </a:lnTo>
                  <a:cubicBezTo>
                    <a:pt x="1703" y="8014"/>
                    <a:pt x="1846" y="8103"/>
                    <a:pt x="1992" y="8103"/>
                  </a:cubicBezTo>
                  <a:cubicBezTo>
                    <a:pt x="2138" y="8103"/>
                    <a:pt x="2287" y="8014"/>
                    <a:pt x="2311" y="7835"/>
                  </a:cubicBezTo>
                  <a:lnTo>
                    <a:pt x="2311" y="7478"/>
                  </a:lnTo>
                  <a:cubicBezTo>
                    <a:pt x="3978" y="7145"/>
                    <a:pt x="3978" y="4739"/>
                    <a:pt x="2311" y="4406"/>
                  </a:cubicBezTo>
                  <a:lnTo>
                    <a:pt x="2311" y="3715"/>
                  </a:lnTo>
                  <a:cubicBezTo>
                    <a:pt x="3049" y="3549"/>
                    <a:pt x="3573" y="2906"/>
                    <a:pt x="3573" y="2167"/>
                  </a:cubicBezTo>
                  <a:cubicBezTo>
                    <a:pt x="3549" y="1429"/>
                    <a:pt x="3049" y="786"/>
                    <a:pt x="2311" y="620"/>
                  </a:cubicBezTo>
                  <a:lnTo>
                    <a:pt x="2311" y="286"/>
                  </a:lnTo>
                  <a:cubicBezTo>
                    <a:pt x="2287" y="96"/>
                    <a:pt x="2138" y="0"/>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4" name="Google Shape;12294;p96"/>
          <p:cNvGrpSpPr/>
          <p:nvPr/>
        </p:nvGrpSpPr>
        <p:grpSpPr>
          <a:xfrm>
            <a:off x="7057356" y="1768782"/>
            <a:ext cx="349675" cy="350425"/>
            <a:chOff x="5687450" y="2364825"/>
            <a:chExt cx="267950" cy="268525"/>
          </a:xfrm>
        </p:grpSpPr>
        <p:sp>
          <p:nvSpPr>
            <p:cNvPr id="12295" name="Google Shape;12295;p96"/>
            <p:cNvSpPr/>
            <p:nvPr/>
          </p:nvSpPr>
          <p:spPr>
            <a:xfrm>
              <a:off x="5905375" y="2444600"/>
              <a:ext cx="50025" cy="130425"/>
            </a:xfrm>
            <a:custGeom>
              <a:rect b="b" l="l" r="r" t="t"/>
              <a:pathLst>
                <a:path extrusionOk="0" h="5217" w="2001">
                  <a:moveTo>
                    <a:pt x="0" y="1"/>
                  </a:moveTo>
                  <a:lnTo>
                    <a:pt x="0" y="5216"/>
                  </a:lnTo>
                  <a:lnTo>
                    <a:pt x="2001" y="5216"/>
                  </a:lnTo>
                  <a:lnTo>
                    <a:pt x="2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96"/>
            <p:cNvSpPr/>
            <p:nvPr/>
          </p:nvSpPr>
          <p:spPr>
            <a:xfrm>
              <a:off x="5907750" y="2365425"/>
              <a:ext cx="45875" cy="63125"/>
            </a:xfrm>
            <a:custGeom>
              <a:rect b="b" l="l" r="r" t="t"/>
              <a:pathLst>
                <a:path extrusionOk="0" h="2525" w="1835">
                  <a:moveTo>
                    <a:pt x="917" y="0"/>
                  </a:moveTo>
                  <a:cubicBezTo>
                    <a:pt x="792" y="0"/>
                    <a:pt x="667" y="72"/>
                    <a:pt x="620" y="215"/>
                  </a:cubicBezTo>
                  <a:lnTo>
                    <a:pt x="0" y="2525"/>
                  </a:lnTo>
                  <a:lnTo>
                    <a:pt x="1834" y="2525"/>
                  </a:lnTo>
                  <a:lnTo>
                    <a:pt x="1215" y="215"/>
                  </a:lnTo>
                  <a:cubicBezTo>
                    <a:pt x="1167" y="72"/>
                    <a:pt x="1042" y="0"/>
                    <a:pt x="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96"/>
            <p:cNvSpPr/>
            <p:nvPr/>
          </p:nvSpPr>
          <p:spPr>
            <a:xfrm>
              <a:off x="5905375" y="2591075"/>
              <a:ext cx="50025" cy="41700"/>
            </a:xfrm>
            <a:custGeom>
              <a:rect b="b" l="l" r="r" t="t"/>
              <a:pathLst>
                <a:path extrusionOk="0" h="1668" w="2001">
                  <a:moveTo>
                    <a:pt x="0" y="0"/>
                  </a:moveTo>
                  <a:lnTo>
                    <a:pt x="0" y="1143"/>
                  </a:lnTo>
                  <a:cubicBezTo>
                    <a:pt x="0" y="1429"/>
                    <a:pt x="238" y="1667"/>
                    <a:pt x="524" y="1667"/>
                  </a:cubicBezTo>
                  <a:lnTo>
                    <a:pt x="1477" y="1667"/>
                  </a:lnTo>
                  <a:cubicBezTo>
                    <a:pt x="1762" y="1667"/>
                    <a:pt x="2001" y="1429"/>
                    <a:pt x="2001" y="1143"/>
                  </a:cubicBezTo>
                  <a:lnTo>
                    <a:pt x="2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96"/>
            <p:cNvSpPr/>
            <p:nvPr/>
          </p:nvSpPr>
          <p:spPr>
            <a:xfrm>
              <a:off x="5687450" y="2387450"/>
              <a:ext cx="193525" cy="245900"/>
            </a:xfrm>
            <a:custGeom>
              <a:rect b="b" l="l" r="r" t="t"/>
              <a:pathLst>
                <a:path extrusionOk="0" h="9836" w="7741">
                  <a:moveTo>
                    <a:pt x="1144" y="1"/>
                  </a:moveTo>
                  <a:cubicBezTo>
                    <a:pt x="501" y="1"/>
                    <a:pt x="1" y="501"/>
                    <a:pt x="1" y="1144"/>
                  </a:cubicBezTo>
                  <a:lnTo>
                    <a:pt x="1" y="8669"/>
                  </a:lnTo>
                  <a:cubicBezTo>
                    <a:pt x="1" y="9312"/>
                    <a:pt x="501" y="9836"/>
                    <a:pt x="1144" y="9836"/>
                  </a:cubicBezTo>
                  <a:lnTo>
                    <a:pt x="6598" y="9836"/>
                  </a:lnTo>
                  <a:cubicBezTo>
                    <a:pt x="7217" y="9836"/>
                    <a:pt x="7741" y="9312"/>
                    <a:pt x="7741" y="8669"/>
                  </a:cubicBezTo>
                  <a:lnTo>
                    <a:pt x="7741" y="1120"/>
                  </a:lnTo>
                  <a:cubicBezTo>
                    <a:pt x="7741" y="501"/>
                    <a:pt x="7217" y="1"/>
                    <a:pt x="6598" y="1"/>
                  </a:cubicBezTo>
                  <a:lnTo>
                    <a:pt x="6121" y="1"/>
                  </a:lnTo>
                  <a:cubicBezTo>
                    <a:pt x="6217" y="143"/>
                    <a:pt x="6264" y="334"/>
                    <a:pt x="6288" y="524"/>
                  </a:cubicBezTo>
                  <a:lnTo>
                    <a:pt x="6288" y="786"/>
                  </a:lnTo>
                  <a:cubicBezTo>
                    <a:pt x="6669" y="834"/>
                    <a:pt x="6955" y="1167"/>
                    <a:pt x="6955" y="1572"/>
                  </a:cubicBezTo>
                  <a:lnTo>
                    <a:pt x="6955" y="8264"/>
                  </a:lnTo>
                  <a:cubicBezTo>
                    <a:pt x="6955" y="8693"/>
                    <a:pt x="6598" y="9050"/>
                    <a:pt x="6169" y="9050"/>
                  </a:cubicBezTo>
                  <a:lnTo>
                    <a:pt x="1573" y="9050"/>
                  </a:lnTo>
                  <a:cubicBezTo>
                    <a:pt x="1144" y="9050"/>
                    <a:pt x="787" y="8693"/>
                    <a:pt x="787" y="8264"/>
                  </a:cubicBezTo>
                  <a:lnTo>
                    <a:pt x="787" y="1572"/>
                  </a:lnTo>
                  <a:cubicBezTo>
                    <a:pt x="787" y="1167"/>
                    <a:pt x="1073" y="834"/>
                    <a:pt x="1454" y="786"/>
                  </a:cubicBezTo>
                  <a:lnTo>
                    <a:pt x="1454" y="524"/>
                  </a:lnTo>
                  <a:cubicBezTo>
                    <a:pt x="1454" y="334"/>
                    <a:pt x="1525" y="143"/>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6"/>
            <p:cNvSpPr/>
            <p:nvPr/>
          </p:nvSpPr>
          <p:spPr>
            <a:xfrm>
              <a:off x="5739850" y="2364825"/>
              <a:ext cx="88750" cy="57175"/>
            </a:xfrm>
            <a:custGeom>
              <a:rect b="b" l="l" r="r" t="t"/>
              <a:pathLst>
                <a:path extrusionOk="0" h="2287" w="3550">
                  <a:moveTo>
                    <a:pt x="1144" y="1"/>
                  </a:moveTo>
                  <a:cubicBezTo>
                    <a:pt x="1001" y="1"/>
                    <a:pt x="882" y="72"/>
                    <a:pt x="858" y="215"/>
                  </a:cubicBezTo>
                  <a:lnTo>
                    <a:pt x="667" y="691"/>
                  </a:lnTo>
                  <a:lnTo>
                    <a:pt x="96" y="1168"/>
                  </a:lnTo>
                  <a:cubicBezTo>
                    <a:pt x="24" y="1215"/>
                    <a:pt x="1" y="1310"/>
                    <a:pt x="1" y="1406"/>
                  </a:cubicBezTo>
                  <a:lnTo>
                    <a:pt x="1" y="1977"/>
                  </a:lnTo>
                  <a:cubicBezTo>
                    <a:pt x="1" y="2144"/>
                    <a:pt x="144" y="2287"/>
                    <a:pt x="310" y="2287"/>
                  </a:cubicBezTo>
                  <a:lnTo>
                    <a:pt x="3239" y="2287"/>
                  </a:lnTo>
                  <a:cubicBezTo>
                    <a:pt x="3406" y="2287"/>
                    <a:pt x="3549" y="2144"/>
                    <a:pt x="3549" y="1977"/>
                  </a:cubicBezTo>
                  <a:lnTo>
                    <a:pt x="3549" y="1406"/>
                  </a:lnTo>
                  <a:cubicBezTo>
                    <a:pt x="3549" y="1310"/>
                    <a:pt x="3525" y="1215"/>
                    <a:pt x="3454" y="1168"/>
                  </a:cubicBezTo>
                  <a:lnTo>
                    <a:pt x="2882" y="691"/>
                  </a:lnTo>
                  <a:lnTo>
                    <a:pt x="2692" y="215"/>
                  </a:lnTo>
                  <a:cubicBezTo>
                    <a:pt x="2668" y="72"/>
                    <a:pt x="2549" y="1"/>
                    <a:pt x="2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96"/>
            <p:cNvSpPr/>
            <p:nvPr/>
          </p:nvSpPr>
          <p:spPr>
            <a:xfrm>
              <a:off x="5722600" y="2422575"/>
              <a:ext cx="123250" cy="175075"/>
            </a:xfrm>
            <a:custGeom>
              <a:rect b="b" l="l" r="r" t="t"/>
              <a:pathLst>
                <a:path extrusionOk="0" h="7003" w="4930">
                  <a:moveTo>
                    <a:pt x="1256" y="1070"/>
                  </a:moveTo>
                  <a:cubicBezTo>
                    <a:pt x="1653" y="1070"/>
                    <a:pt x="1653" y="1717"/>
                    <a:pt x="1256" y="1717"/>
                  </a:cubicBezTo>
                  <a:cubicBezTo>
                    <a:pt x="1242" y="1717"/>
                    <a:pt x="1229" y="1717"/>
                    <a:pt x="1215" y="1715"/>
                  </a:cubicBezTo>
                  <a:cubicBezTo>
                    <a:pt x="834" y="1668"/>
                    <a:pt x="834" y="1120"/>
                    <a:pt x="1215" y="1072"/>
                  </a:cubicBezTo>
                  <a:cubicBezTo>
                    <a:pt x="1229" y="1071"/>
                    <a:pt x="1242" y="1070"/>
                    <a:pt x="1256" y="1070"/>
                  </a:cubicBezTo>
                  <a:close/>
                  <a:moveTo>
                    <a:pt x="2219" y="1070"/>
                  </a:moveTo>
                  <a:cubicBezTo>
                    <a:pt x="2233" y="1070"/>
                    <a:pt x="2248" y="1071"/>
                    <a:pt x="2262" y="1072"/>
                  </a:cubicBezTo>
                  <a:lnTo>
                    <a:pt x="3715" y="1072"/>
                  </a:lnTo>
                  <a:cubicBezTo>
                    <a:pt x="4096" y="1120"/>
                    <a:pt x="4096" y="1668"/>
                    <a:pt x="3715" y="1715"/>
                  </a:cubicBezTo>
                  <a:lnTo>
                    <a:pt x="2262" y="1715"/>
                  </a:lnTo>
                  <a:cubicBezTo>
                    <a:pt x="2248" y="1717"/>
                    <a:pt x="2233" y="1717"/>
                    <a:pt x="2219" y="1717"/>
                  </a:cubicBezTo>
                  <a:cubicBezTo>
                    <a:pt x="1801" y="1717"/>
                    <a:pt x="1801" y="1070"/>
                    <a:pt x="2219" y="1070"/>
                  </a:cubicBezTo>
                  <a:close/>
                  <a:moveTo>
                    <a:pt x="1203" y="2337"/>
                  </a:moveTo>
                  <a:cubicBezTo>
                    <a:pt x="1365" y="2337"/>
                    <a:pt x="1524" y="2453"/>
                    <a:pt x="1524" y="2644"/>
                  </a:cubicBezTo>
                  <a:cubicBezTo>
                    <a:pt x="1524" y="2835"/>
                    <a:pt x="1381" y="2977"/>
                    <a:pt x="1215" y="2977"/>
                  </a:cubicBezTo>
                  <a:cubicBezTo>
                    <a:pt x="929" y="2977"/>
                    <a:pt x="786" y="2620"/>
                    <a:pt x="976" y="2430"/>
                  </a:cubicBezTo>
                  <a:cubicBezTo>
                    <a:pt x="1040" y="2366"/>
                    <a:pt x="1122" y="2337"/>
                    <a:pt x="1203" y="2337"/>
                  </a:cubicBezTo>
                  <a:close/>
                  <a:moveTo>
                    <a:pt x="2218" y="2332"/>
                  </a:moveTo>
                  <a:cubicBezTo>
                    <a:pt x="2232" y="2332"/>
                    <a:pt x="2247" y="2333"/>
                    <a:pt x="2262" y="2334"/>
                  </a:cubicBezTo>
                  <a:lnTo>
                    <a:pt x="3715" y="2334"/>
                  </a:lnTo>
                  <a:cubicBezTo>
                    <a:pt x="4096" y="2382"/>
                    <a:pt x="4096" y="2930"/>
                    <a:pt x="3715" y="2977"/>
                  </a:cubicBezTo>
                  <a:lnTo>
                    <a:pt x="2262" y="2977"/>
                  </a:lnTo>
                  <a:cubicBezTo>
                    <a:pt x="2255" y="2978"/>
                    <a:pt x="2247" y="2978"/>
                    <a:pt x="2239" y="2978"/>
                  </a:cubicBezTo>
                  <a:cubicBezTo>
                    <a:pt x="1801" y="2978"/>
                    <a:pt x="1794" y="2332"/>
                    <a:pt x="2218" y="2332"/>
                  </a:cubicBezTo>
                  <a:close/>
                  <a:moveTo>
                    <a:pt x="1203" y="3589"/>
                  </a:moveTo>
                  <a:cubicBezTo>
                    <a:pt x="1365" y="3589"/>
                    <a:pt x="1524" y="3716"/>
                    <a:pt x="1524" y="3906"/>
                  </a:cubicBezTo>
                  <a:cubicBezTo>
                    <a:pt x="1524" y="4073"/>
                    <a:pt x="1381" y="4216"/>
                    <a:pt x="1215" y="4216"/>
                  </a:cubicBezTo>
                  <a:cubicBezTo>
                    <a:pt x="929" y="4216"/>
                    <a:pt x="786" y="3882"/>
                    <a:pt x="976" y="3692"/>
                  </a:cubicBezTo>
                  <a:cubicBezTo>
                    <a:pt x="1040" y="3620"/>
                    <a:pt x="1122" y="3589"/>
                    <a:pt x="1203" y="3589"/>
                  </a:cubicBezTo>
                  <a:close/>
                  <a:moveTo>
                    <a:pt x="2218" y="3594"/>
                  </a:moveTo>
                  <a:cubicBezTo>
                    <a:pt x="2232" y="3594"/>
                    <a:pt x="2247" y="3595"/>
                    <a:pt x="2262" y="3597"/>
                  </a:cubicBezTo>
                  <a:lnTo>
                    <a:pt x="3715" y="3597"/>
                  </a:lnTo>
                  <a:cubicBezTo>
                    <a:pt x="4096" y="3620"/>
                    <a:pt x="4096" y="4192"/>
                    <a:pt x="3715" y="4216"/>
                  </a:cubicBezTo>
                  <a:lnTo>
                    <a:pt x="2262" y="4216"/>
                  </a:lnTo>
                  <a:cubicBezTo>
                    <a:pt x="2247" y="4217"/>
                    <a:pt x="2232" y="4218"/>
                    <a:pt x="2218" y="4218"/>
                  </a:cubicBezTo>
                  <a:cubicBezTo>
                    <a:pt x="1801" y="4218"/>
                    <a:pt x="1801" y="3594"/>
                    <a:pt x="2218" y="3594"/>
                  </a:cubicBezTo>
                  <a:close/>
                  <a:moveTo>
                    <a:pt x="1189" y="4843"/>
                  </a:moveTo>
                  <a:cubicBezTo>
                    <a:pt x="1356" y="4843"/>
                    <a:pt x="1524" y="4972"/>
                    <a:pt x="1524" y="5168"/>
                  </a:cubicBezTo>
                  <a:cubicBezTo>
                    <a:pt x="1524" y="5335"/>
                    <a:pt x="1381" y="5478"/>
                    <a:pt x="1215" y="5478"/>
                  </a:cubicBezTo>
                  <a:cubicBezTo>
                    <a:pt x="929" y="5478"/>
                    <a:pt x="786" y="5145"/>
                    <a:pt x="976" y="4930"/>
                  </a:cubicBezTo>
                  <a:cubicBezTo>
                    <a:pt x="1036" y="4870"/>
                    <a:pt x="1112" y="4843"/>
                    <a:pt x="1189" y="4843"/>
                  </a:cubicBezTo>
                  <a:close/>
                  <a:moveTo>
                    <a:pt x="2218" y="4856"/>
                  </a:moveTo>
                  <a:cubicBezTo>
                    <a:pt x="2232" y="4856"/>
                    <a:pt x="2247" y="4857"/>
                    <a:pt x="2262" y="4859"/>
                  </a:cubicBezTo>
                  <a:lnTo>
                    <a:pt x="3715" y="4859"/>
                  </a:lnTo>
                  <a:cubicBezTo>
                    <a:pt x="4096" y="4883"/>
                    <a:pt x="4096" y="5430"/>
                    <a:pt x="3715" y="5478"/>
                  </a:cubicBezTo>
                  <a:lnTo>
                    <a:pt x="2262" y="5478"/>
                  </a:lnTo>
                  <a:cubicBezTo>
                    <a:pt x="2247" y="5479"/>
                    <a:pt x="2232" y="5480"/>
                    <a:pt x="2218" y="5480"/>
                  </a:cubicBezTo>
                  <a:cubicBezTo>
                    <a:pt x="1801" y="5480"/>
                    <a:pt x="1801" y="4856"/>
                    <a:pt x="2218" y="4856"/>
                  </a:cubicBezTo>
                  <a:close/>
                  <a:moveTo>
                    <a:pt x="95" y="1"/>
                  </a:moveTo>
                  <a:cubicBezTo>
                    <a:pt x="24" y="1"/>
                    <a:pt x="0" y="72"/>
                    <a:pt x="0" y="144"/>
                  </a:cubicBezTo>
                  <a:lnTo>
                    <a:pt x="0" y="6835"/>
                  </a:lnTo>
                  <a:cubicBezTo>
                    <a:pt x="0" y="6931"/>
                    <a:pt x="71" y="7002"/>
                    <a:pt x="143" y="7002"/>
                  </a:cubicBezTo>
                  <a:lnTo>
                    <a:pt x="4787" y="7002"/>
                  </a:lnTo>
                  <a:cubicBezTo>
                    <a:pt x="4858" y="7002"/>
                    <a:pt x="4930" y="6931"/>
                    <a:pt x="4930" y="6835"/>
                  </a:cubicBezTo>
                  <a:lnTo>
                    <a:pt x="4930" y="144"/>
                  </a:lnTo>
                  <a:cubicBezTo>
                    <a:pt x="4930" y="72"/>
                    <a:pt x="4882" y="1"/>
                    <a:pt x="4811" y="1"/>
                  </a:cubicBezTo>
                  <a:cubicBezTo>
                    <a:pt x="4668" y="358"/>
                    <a:pt x="4310" y="620"/>
                    <a:pt x="3929" y="620"/>
                  </a:cubicBezTo>
                  <a:lnTo>
                    <a:pt x="1000" y="620"/>
                  </a:lnTo>
                  <a:cubicBezTo>
                    <a:pt x="595" y="620"/>
                    <a:pt x="238" y="358"/>
                    <a:pt x="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1" name="Google Shape;12301;p96"/>
          <p:cNvGrpSpPr/>
          <p:nvPr/>
        </p:nvGrpSpPr>
        <p:grpSpPr>
          <a:xfrm>
            <a:off x="7806361" y="1768782"/>
            <a:ext cx="351991" cy="349675"/>
            <a:chOff x="6261400" y="2364825"/>
            <a:chExt cx="269725" cy="267950"/>
          </a:xfrm>
        </p:grpSpPr>
        <p:sp>
          <p:nvSpPr>
            <p:cNvPr id="12302" name="Google Shape;12302;p96"/>
            <p:cNvSpPr/>
            <p:nvPr/>
          </p:nvSpPr>
          <p:spPr>
            <a:xfrm>
              <a:off x="6261400" y="2364825"/>
              <a:ext cx="70875" cy="267950"/>
            </a:xfrm>
            <a:custGeom>
              <a:rect b="b" l="l" r="r" t="t"/>
              <a:pathLst>
                <a:path extrusionOk="0" h="10718" w="2835">
                  <a:moveTo>
                    <a:pt x="1219" y="1665"/>
                  </a:moveTo>
                  <a:cubicBezTo>
                    <a:pt x="1233" y="1665"/>
                    <a:pt x="1247" y="1666"/>
                    <a:pt x="1262" y="1668"/>
                  </a:cubicBezTo>
                  <a:lnTo>
                    <a:pt x="1548" y="1668"/>
                  </a:lnTo>
                  <a:lnTo>
                    <a:pt x="1548" y="2311"/>
                  </a:lnTo>
                  <a:lnTo>
                    <a:pt x="1262" y="2311"/>
                  </a:lnTo>
                  <a:cubicBezTo>
                    <a:pt x="1247" y="2312"/>
                    <a:pt x="1233" y="2313"/>
                    <a:pt x="1219" y="2313"/>
                  </a:cubicBezTo>
                  <a:cubicBezTo>
                    <a:pt x="800" y="2313"/>
                    <a:pt x="800" y="1665"/>
                    <a:pt x="1219" y="1665"/>
                  </a:cubicBezTo>
                  <a:close/>
                  <a:moveTo>
                    <a:pt x="1218" y="5023"/>
                  </a:moveTo>
                  <a:cubicBezTo>
                    <a:pt x="1232" y="5023"/>
                    <a:pt x="1247" y="5024"/>
                    <a:pt x="1262" y="5025"/>
                  </a:cubicBezTo>
                  <a:lnTo>
                    <a:pt x="1548" y="5025"/>
                  </a:lnTo>
                  <a:lnTo>
                    <a:pt x="1548" y="5668"/>
                  </a:lnTo>
                  <a:lnTo>
                    <a:pt x="1262" y="5645"/>
                  </a:lnTo>
                  <a:cubicBezTo>
                    <a:pt x="1247" y="5646"/>
                    <a:pt x="1232" y="5647"/>
                    <a:pt x="1218" y="5647"/>
                  </a:cubicBezTo>
                  <a:cubicBezTo>
                    <a:pt x="801" y="5647"/>
                    <a:pt x="801" y="5023"/>
                    <a:pt x="1218" y="5023"/>
                  </a:cubicBezTo>
                  <a:close/>
                  <a:moveTo>
                    <a:pt x="1548" y="8431"/>
                  </a:moveTo>
                  <a:lnTo>
                    <a:pt x="1548" y="9050"/>
                  </a:lnTo>
                  <a:lnTo>
                    <a:pt x="1262" y="9050"/>
                  </a:lnTo>
                  <a:cubicBezTo>
                    <a:pt x="1072" y="9050"/>
                    <a:pt x="929" y="8907"/>
                    <a:pt x="953" y="8740"/>
                  </a:cubicBezTo>
                  <a:cubicBezTo>
                    <a:pt x="953" y="8550"/>
                    <a:pt x="1096" y="8431"/>
                    <a:pt x="1262" y="8431"/>
                  </a:cubicBezTo>
                  <a:close/>
                  <a:moveTo>
                    <a:pt x="2715" y="1"/>
                  </a:moveTo>
                  <a:cubicBezTo>
                    <a:pt x="2120" y="1"/>
                    <a:pt x="1643" y="453"/>
                    <a:pt x="1572" y="1048"/>
                  </a:cubicBezTo>
                  <a:lnTo>
                    <a:pt x="1262" y="1048"/>
                  </a:lnTo>
                  <a:cubicBezTo>
                    <a:pt x="0" y="1048"/>
                    <a:pt x="0" y="2930"/>
                    <a:pt x="1262" y="2930"/>
                  </a:cubicBezTo>
                  <a:lnTo>
                    <a:pt x="1548" y="2930"/>
                  </a:lnTo>
                  <a:lnTo>
                    <a:pt x="1548" y="4406"/>
                  </a:lnTo>
                  <a:lnTo>
                    <a:pt x="1262" y="4406"/>
                  </a:lnTo>
                  <a:cubicBezTo>
                    <a:pt x="0" y="4406"/>
                    <a:pt x="0" y="6288"/>
                    <a:pt x="1262" y="6288"/>
                  </a:cubicBezTo>
                  <a:lnTo>
                    <a:pt x="1548" y="6288"/>
                  </a:lnTo>
                  <a:lnTo>
                    <a:pt x="1548" y="7788"/>
                  </a:lnTo>
                  <a:lnTo>
                    <a:pt x="1262" y="7788"/>
                  </a:lnTo>
                  <a:cubicBezTo>
                    <a:pt x="0" y="7788"/>
                    <a:pt x="0" y="9669"/>
                    <a:pt x="1262" y="9669"/>
                  </a:cubicBezTo>
                  <a:lnTo>
                    <a:pt x="1572" y="9669"/>
                  </a:lnTo>
                  <a:cubicBezTo>
                    <a:pt x="1643" y="10265"/>
                    <a:pt x="2120" y="10717"/>
                    <a:pt x="2715" y="10717"/>
                  </a:cubicBezTo>
                  <a:lnTo>
                    <a:pt x="2834" y="10717"/>
                  </a:lnTo>
                  <a:lnTo>
                    <a:pt x="2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96"/>
            <p:cNvSpPr/>
            <p:nvPr/>
          </p:nvSpPr>
          <p:spPr>
            <a:xfrm>
              <a:off x="6499525" y="2364825"/>
              <a:ext cx="31000" cy="60750"/>
            </a:xfrm>
            <a:custGeom>
              <a:rect b="b" l="l" r="r" t="t"/>
              <a:pathLst>
                <a:path extrusionOk="0" h="2430" w="1240">
                  <a:moveTo>
                    <a:pt x="1" y="1"/>
                  </a:moveTo>
                  <a:lnTo>
                    <a:pt x="1" y="2096"/>
                  </a:lnTo>
                  <a:lnTo>
                    <a:pt x="311" y="2096"/>
                  </a:lnTo>
                  <a:cubicBezTo>
                    <a:pt x="644" y="2096"/>
                    <a:pt x="977" y="2215"/>
                    <a:pt x="1239" y="2430"/>
                  </a:cubicBezTo>
                  <a:lnTo>
                    <a:pt x="1239" y="1263"/>
                  </a:lnTo>
                  <a:cubicBezTo>
                    <a:pt x="1239" y="572"/>
                    <a:pt x="69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96"/>
            <p:cNvSpPr/>
            <p:nvPr/>
          </p:nvSpPr>
          <p:spPr>
            <a:xfrm>
              <a:off x="6500125" y="2433300"/>
              <a:ext cx="31000" cy="60150"/>
            </a:xfrm>
            <a:custGeom>
              <a:rect b="b" l="l" r="r" t="t"/>
              <a:pathLst>
                <a:path extrusionOk="0" h="2406" w="1240">
                  <a:moveTo>
                    <a:pt x="1" y="0"/>
                  </a:moveTo>
                  <a:lnTo>
                    <a:pt x="1" y="2096"/>
                  </a:lnTo>
                  <a:lnTo>
                    <a:pt x="287" y="2096"/>
                  </a:lnTo>
                  <a:cubicBezTo>
                    <a:pt x="620" y="2096"/>
                    <a:pt x="953" y="2215"/>
                    <a:pt x="1239" y="2406"/>
                  </a:cubicBezTo>
                  <a:lnTo>
                    <a:pt x="1239" y="929"/>
                  </a:lnTo>
                  <a:cubicBezTo>
                    <a:pt x="1215" y="405"/>
                    <a:pt x="810"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6"/>
            <p:cNvSpPr/>
            <p:nvPr/>
          </p:nvSpPr>
          <p:spPr>
            <a:xfrm>
              <a:off x="6500125" y="2569625"/>
              <a:ext cx="31000" cy="63150"/>
            </a:xfrm>
            <a:custGeom>
              <a:rect b="b" l="l" r="r" t="t"/>
              <a:pathLst>
                <a:path extrusionOk="0" h="2526" w="1240">
                  <a:moveTo>
                    <a:pt x="1" y="1"/>
                  </a:moveTo>
                  <a:lnTo>
                    <a:pt x="1" y="2525"/>
                  </a:lnTo>
                  <a:lnTo>
                    <a:pt x="930" y="2525"/>
                  </a:lnTo>
                  <a:cubicBezTo>
                    <a:pt x="1096" y="2525"/>
                    <a:pt x="1239" y="2382"/>
                    <a:pt x="1239" y="2215"/>
                  </a:cubicBezTo>
                  <a:lnTo>
                    <a:pt x="1239" y="953"/>
                  </a:lnTo>
                  <a:cubicBezTo>
                    <a:pt x="1239" y="429"/>
                    <a:pt x="81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6"/>
            <p:cNvSpPr/>
            <p:nvPr/>
          </p:nvSpPr>
          <p:spPr>
            <a:xfrm>
              <a:off x="6500125" y="2501175"/>
              <a:ext cx="31000" cy="60750"/>
            </a:xfrm>
            <a:custGeom>
              <a:rect b="b" l="l" r="r" t="t"/>
              <a:pathLst>
                <a:path extrusionOk="0" h="2430" w="1240">
                  <a:moveTo>
                    <a:pt x="1" y="0"/>
                  </a:moveTo>
                  <a:lnTo>
                    <a:pt x="1" y="2120"/>
                  </a:lnTo>
                  <a:lnTo>
                    <a:pt x="287" y="2120"/>
                  </a:lnTo>
                  <a:cubicBezTo>
                    <a:pt x="620" y="2120"/>
                    <a:pt x="953" y="2215"/>
                    <a:pt x="1239" y="2429"/>
                  </a:cubicBezTo>
                  <a:lnTo>
                    <a:pt x="1239" y="953"/>
                  </a:lnTo>
                  <a:cubicBezTo>
                    <a:pt x="1215" y="429"/>
                    <a:pt x="810"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6"/>
            <p:cNvSpPr/>
            <p:nvPr/>
          </p:nvSpPr>
          <p:spPr>
            <a:xfrm>
              <a:off x="6381650" y="2474975"/>
              <a:ext cx="67900" cy="30975"/>
            </a:xfrm>
            <a:custGeom>
              <a:rect b="b" l="l" r="r" t="t"/>
              <a:pathLst>
                <a:path extrusionOk="0" h="1239" w="2716">
                  <a:moveTo>
                    <a:pt x="1358" y="0"/>
                  </a:moveTo>
                  <a:cubicBezTo>
                    <a:pt x="667" y="0"/>
                    <a:pt x="72" y="548"/>
                    <a:pt x="1" y="1239"/>
                  </a:cubicBezTo>
                  <a:lnTo>
                    <a:pt x="2716" y="1239"/>
                  </a:lnTo>
                  <a:cubicBezTo>
                    <a:pt x="2668" y="548"/>
                    <a:pt x="2073"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96"/>
            <p:cNvSpPr/>
            <p:nvPr/>
          </p:nvSpPr>
          <p:spPr>
            <a:xfrm>
              <a:off x="6348325" y="2364825"/>
              <a:ext cx="135750" cy="267950"/>
            </a:xfrm>
            <a:custGeom>
              <a:rect b="b" l="l" r="r" t="t"/>
              <a:pathLst>
                <a:path extrusionOk="0" h="10718" w="5430">
                  <a:moveTo>
                    <a:pt x="2715" y="1882"/>
                  </a:moveTo>
                  <a:cubicBezTo>
                    <a:pt x="3810" y="1882"/>
                    <a:pt x="4382" y="3192"/>
                    <a:pt x="3620" y="4001"/>
                  </a:cubicBezTo>
                  <a:cubicBezTo>
                    <a:pt x="4287" y="4335"/>
                    <a:pt x="4692" y="5025"/>
                    <a:pt x="4692" y="5764"/>
                  </a:cubicBezTo>
                  <a:lnTo>
                    <a:pt x="4692" y="5978"/>
                  </a:lnTo>
                  <a:cubicBezTo>
                    <a:pt x="4692" y="6145"/>
                    <a:pt x="4549" y="6288"/>
                    <a:pt x="4382" y="6288"/>
                  </a:cubicBezTo>
                  <a:lnTo>
                    <a:pt x="1024" y="6288"/>
                  </a:lnTo>
                  <a:cubicBezTo>
                    <a:pt x="857" y="6288"/>
                    <a:pt x="691" y="6145"/>
                    <a:pt x="714" y="5978"/>
                  </a:cubicBezTo>
                  <a:lnTo>
                    <a:pt x="714" y="5764"/>
                  </a:lnTo>
                  <a:cubicBezTo>
                    <a:pt x="714" y="5025"/>
                    <a:pt x="1143" y="4335"/>
                    <a:pt x="1786" y="4001"/>
                  </a:cubicBezTo>
                  <a:cubicBezTo>
                    <a:pt x="1048" y="3192"/>
                    <a:pt x="1619" y="1882"/>
                    <a:pt x="2715" y="1882"/>
                  </a:cubicBezTo>
                  <a:close/>
                  <a:moveTo>
                    <a:pt x="4424" y="6905"/>
                  </a:moveTo>
                  <a:cubicBezTo>
                    <a:pt x="4820" y="6905"/>
                    <a:pt x="4820" y="7528"/>
                    <a:pt x="4424" y="7528"/>
                  </a:cubicBezTo>
                  <a:cubicBezTo>
                    <a:pt x="4411" y="7528"/>
                    <a:pt x="4397" y="7527"/>
                    <a:pt x="4382" y="7526"/>
                  </a:cubicBezTo>
                  <a:lnTo>
                    <a:pt x="1024" y="7526"/>
                  </a:lnTo>
                  <a:cubicBezTo>
                    <a:pt x="643" y="7502"/>
                    <a:pt x="643" y="6954"/>
                    <a:pt x="1024" y="6907"/>
                  </a:cubicBezTo>
                  <a:lnTo>
                    <a:pt x="4382" y="6907"/>
                  </a:lnTo>
                  <a:cubicBezTo>
                    <a:pt x="4397" y="6905"/>
                    <a:pt x="4411" y="6905"/>
                    <a:pt x="4424" y="6905"/>
                  </a:cubicBezTo>
                  <a:close/>
                  <a:moveTo>
                    <a:pt x="4424" y="8167"/>
                  </a:moveTo>
                  <a:cubicBezTo>
                    <a:pt x="4820" y="8167"/>
                    <a:pt x="4820" y="8790"/>
                    <a:pt x="4424" y="8790"/>
                  </a:cubicBezTo>
                  <a:cubicBezTo>
                    <a:pt x="4411" y="8790"/>
                    <a:pt x="4397" y="8790"/>
                    <a:pt x="4382" y="8788"/>
                  </a:cubicBezTo>
                  <a:lnTo>
                    <a:pt x="1024" y="8788"/>
                  </a:lnTo>
                  <a:cubicBezTo>
                    <a:pt x="643" y="8764"/>
                    <a:pt x="643" y="8193"/>
                    <a:pt x="1024" y="8169"/>
                  </a:cubicBezTo>
                  <a:lnTo>
                    <a:pt x="4382" y="8169"/>
                  </a:lnTo>
                  <a:cubicBezTo>
                    <a:pt x="4397" y="8167"/>
                    <a:pt x="4411" y="8167"/>
                    <a:pt x="4424" y="8167"/>
                  </a:cubicBezTo>
                  <a:close/>
                  <a:moveTo>
                    <a:pt x="0" y="1"/>
                  </a:moveTo>
                  <a:lnTo>
                    <a:pt x="0" y="10717"/>
                  </a:lnTo>
                  <a:lnTo>
                    <a:pt x="5430" y="10717"/>
                  </a:lnTo>
                  <a:lnTo>
                    <a:pt x="5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96"/>
            <p:cNvSpPr/>
            <p:nvPr/>
          </p:nvSpPr>
          <p:spPr>
            <a:xfrm>
              <a:off x="6400100" y="2427925"/>
              <a:ext cx="31600" cy="31000"/>
            </a:xfrm>
            <a:custGeom>
              <a:rect b="b" l="l" r="r" t="t"/>
              <a:pathLst>
                <a:path extrusionOk="0" h="1240" w="1264">
                  <a:moveTo>
                    <a:pt x="620" y="1"/>
                  </a:moveTo>
                  <a:cubicBezTo>
                    <a:pt x="287" y="1"/>
                    <a:pt x="1" y="263"/>
                    <a:pt x="1" y="620"/>
                  </a:cubicBezTo>
                  <a:cubicBezTo>
                    <a:pt x="1" y="954"/>
                    <a:pt x="287" y="1239"/>
                    <a:pt x="620" y="1239"/>
                  </a:cubicBezTo>
                  <a:cubicBezTo>
                    <a:pt x="977" y="1239"/>
                    <a:pt x="1263" y="954"/>
                    <a:pt x="1263" y="620"/>
                  </a:cubicBezTo>
                  <a:cubicBezTo>
                    <a:pt x="1263" y="263"/>
                    <a:pt x="977"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0" name="Google Shape;12310;p96"/>
          <p:cNvGrpSpPr/>
          <p:nvPr/>
        </p:nvGrpSpPr>
        <p:grpSpPr>
          <a:xfrm>
            <a:off x="7812560" y="2327420"/>
            <a:ext cx="351208" cy="349642"/>
            <a:chOff x="6266150" y="2792900"/>
            <a:chExt cx="269125" cy="267925"/>
          </a:xfrm>
        </p:grpSpPr>
        <p:sp>
          <p:nvSpPr>
            <p:cNvPr id="12311" name="Google Shape;12311;p96"/>
            <p:cNvSpPr/>
            <p:nvPr/>
          </p:nvSpPr>
          <p:spPr>
            <a:xfrm>
              <a:off x="6306650" y="2867250"/>
              <a:ext cx="39300" cy="150700"/>
            </a:xfrm>
            <a:custGeom>
              <a:rect b="b" l="l" r="r" t="t"/>
              <a:pathLst>
                <a:path extrusionOk="0" h="6028" w="1572">
                  <a:moveTo>
                    <a:pt x="1280" y="0"/>
                  </a:moveTo>
                  <a:cubicBezTo>
                    <a:pt x="1266" y="0"/>
                    <a:pt x="1252" y="1"/>
                    <a:pt x="1238" y="3"/>
                  </a:cubicBezTo>
                  <a:lnTo>
                    <a:pt x="953" y="3"/>
                  </a:lnTo>
                  <a:cubicBezTo>
                    <a:pt x="939" y="2"/>
                    <a:pt x="925" y="2"/>
                    <a:pt x="911" y="2"/>
                  </a:cubicBezTo>
                  <a:cubicBezTo>
                    <a:pt x="406" y="2"/>
                    <a:pt x="0" y="422"/>
                    <a:pt x="0" y="932"/>
                  </a:cubicBezTo>
                  <a:lnTo>
                    <a:pt x="0" y="6028"/>
                  </a:lnTo>
                  <a:cubicBezTo>
                    <a:pt x="191" y="5909"/>
                    <a:pt x="405" y="5861"/>
                    <a:pt x="643" y="5861"/>
                  </a:cubicBezTo>
                  <a:lnTo>
                    <a:pt x="1572" y="5861"/>
                  </a:lnTo>
                  <a:lnTo>
                    <a:pt x="1572" y="313"/>
                  </a:lnTo>
                  <a:cubicBezTo>
                    <a:pt x="1572" y="136"/>
                    <a:pt x="1449" y="0"/>
                    <a:pt x="1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96"/>
            <p:cNvSpPr/>
            <p:nvPr/>
          </p:nvSpPr>
          <p:spPr>
            <a:xfrm>
              <a:off x="6266150" y="2888150"/>
              <a:ext cx="28600" cy="172675"/>
            </a:xfrm>
            <a:custGeom>
              <a:rect b="b" l="l" r="r" t="t"/>
              <a:pathLst>
                <a:path extrusionOk="0" h="6907" w="1144">
                  <a:moveTo>
                    <a:pt x="310" y="0"/>
                  </a:moveTo>
                  <a:cubicBezTo>
                    <a:pt x="144" y="0"/>
                    <a:pt x="1" y="143"/>
                    <a:pt x="1" y="310"/>
                  </a:cubicBezTo>
                  <a:lnTo>
                    <a:pt x="1" y="6573"/>
                  </a:lnTo>
                  <a:cubicBezTo>
                    <a:pt x="1" y="6764"/>
                    <a:pt x="144" y="6883"/>
                    <a:pt x="310" y="6907"/>
                  </a:cubicBezTo>
                  <a:lnTo>
                    <a:pt x="1144" y="6907"/>
                  </a:lnTo>
                  <a:cubicBezTo>
                    <a:pt x="1025" y="6716"/>
                    <a:pt x="977" y="6502"/>
                    <a:pt x="977" y="6264"/>
                  </a:cubicBezTo>
                  <a:lnTo>
                    <a:pt x="977" y="96"/>
                  </a:lnTo>
                  <a:lnTo>
                    <a:pt x="9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96"/>
            <p:cNvSpPr/>
            <p:nvPr/>
          </p:nvSpPr>
          <p:spPr>
            <a:xfrm>
              <a:off x="6499525" y="2966150"/>
              <a:ext cx="6000" cy="16675"/>
            </a:xfrm>
            <a:custGeom>
              <a:rect b="b" l="l" r="r" t="t"/>
              <a:pathLst>
                <a:path extrusionOk="0" h="667" w="240">
                  <a:moveTo>
                    <a:pt x="1" y="0"/>
                  </a:moveTo>
                  <a:lnTo>
                    <a:pt x="1" y="667"/>
                  </a:lnTo>
                  <a:cubicBezTo>
                    <a:pt x="120" y="595"/>
                    <a:pt x="191" y="500"/>
                    <a:pt x="215" y="381"/>
                  </a:cubicBezTo>
                  <a:cubicBezTo>
                    <a:pt x="239" y="214"/>
                    <a:pt x="168" y="48"/>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6"/>
            <p:cNvSpPr/>
            <p:nvPr/>
          </p:nvSpPr>
          <p:spPr>
            <a:xfrm>
              <a:off x="6485850" y="2939350"/>
              <a:ext cx="3600" cy="10750"/>
            </a:xfrm>
            <a:custGeom>
              <a:rect b="b" l="l" r="r" t="t"/>
              <a:pathLst>
                <a:path extrusionOk="0" h="430" w="144">
                  <a:moveTo>
                    <a:pt x="143" y="0"/>
                  </a:moveTo>
                  <a:cubicBezTo>
                    <a:pt x="72" y="48"/>
                    <a:pt x="24" y="120"/>
                    <a:pt x="24" y="191"/>
                  </a:cubicBezTo>
                  <a:cubicBezTo>
                    <a:pt x="0" y="262"/>
                    <a:pt x="24" y="334"/>
                    <a:pt x="72" y="382"/>
                  </a:cubicBezTo>
                  <a:lnTo>
                    <a:pt x="143" y="429"/>
                  </a:lnTo>
                  <a:lnTo>
                    <a:pt x="1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6"/>
            <p:cNvSpPr/>
            <p:nvPr/>
          </p:nvSpPr>
          <p:spPr>
            <a:xfrm>
              <a:off x="6306050" y="2888150"/>
              <a:ext cx="228050" cy="172675"/>
            </a:xfrm>
            <a:custGeom>
              <a:rect b="b" l="l" r="r" t="t"/>
              <a:pathLst>
                <a:path extrusionOk="0" h="6907" w="9122">
                  <a:moveTo>
                    <a:pt x="6043" y="1237"/>
                  </a:moveTo>
                  <a:cubicBezTo>
                    <a:pt x="6440" y="1237"/>
                    <a:pt x="6440" y="1884"/>
                    <a:pt x="6043" y="1884"/>
                  </a:cubicBezTo>
                  <a:cubicBezTo>
                    <a:pt x="6029" y="1884"/>
                    <a:pt x="6016" y="1883"/>
                    <a:pt x="6001" y="1882"/>
                  </a:cubicBezTo>
                  <a:lnTo>
                    <a:pt x="3287" y="1882"/>
                  </a:lnTo>
                  <a:cubicBezTo>
                    <a:pt x="2906" y="1834"/>
                    <a:pt x="2906" y="1286"/>
                    <a:pt x="3287" y="1239"/>
                  </a:cubicBezTo>
                  <a:lnTo>
                    <a:pt x="6001" y="1239"/>
                  </a:lnTo>
                  <a:cubicBezTo>
                    <a:pt x="6016" y="1237"/>
                    <a:pt x="6029" y="1237"/>
                    <a:pt x="6043" y="1237"/>
                  </a:cubicBezTo>
                  <a:close/>
                  <a:moveTo>
                    <a:pt x="6044" y="2499"/>
                  </a:moveTo>
                  <a:cubicBezTo>
                    <a:pt x="6447" y="2499"/>
                    <a:pt x="6440" y="3145"/>
                    <a:pt x="6023" y="3145"/>
                  </a:cubicBezTo>
                  <a:cubicBezTo>
                    <a:pt x="6016" y="3145"/>
                    <a:pt x="6009" y="3144"/>
                    <a:pt x="6001" y="3144"/>
                  </a:cubicBezTo>
                  <a:lnTo>
                    <a:pt x="3287" y="3144"/>
                  </a:lnTo>
                  <a:cubicBezTo>
                    <a:pt x="2906" y="3096"/>
                    <a:pt x="2906" y="2549"/>
                    <a:pt x="3287" y="2501"/>
                  </a:cubicBezTo>
                  <a:lnTo>
                    <a:pt x="6001" y="2501"/>
                  </a:lnTo>
                  <a:cubicBezTo>
                    <a:pt x="6016" y="2499"/>
                    <a:pt x="6030" y="2499"/>
                    <a:pt x="6044" y="2499"/>
                  </a:cubicBezTo>
                  <a:close/>
                  <a:moveTo>
                    <a:pt x="6044" y="3761"/>
                  </a:moveTo>
                  <a:cubicBezTo>
                    <a:pt x="6440" y="3761"/>
                    <a:pt x="6440" y="4385"/>
                    <a:pt x="6044" y="4385"/>
                  </a:cubicBezTo>
                  <a:cubicBezTo>
                    <a:pt x="6030" y="4385"/>
                    <a:pt x="6016" y="4384"/>
                    <a:pt x="6001" y="4382"/>
                  </a:cubicBezTo>
                  <a:lnTo>
                    <a:pt x="3287" y="4382"/>
                  </a:lnTo>
                  <a:cubicBezTo>
                    <a:pt x="2906" y="4358"/>
                    <a:pt x="2906" y="3787"/>
                    <a:pt x="3287" y="3763"/>
                  </a:cubicBezTo>
                  <a:lnTo>
                    <a:pt x="6001" y="3763"/>
                  </a:lnTo>
                  <a:cubicBezTo>
                    <a:pt x="6016" y="3762"/>
                    <a:pt x="6030" y="3761"/>
                    <a:pt x="6044" y="3761"/>
                  </a:cubicBezTo>
                  <a:close/>
                  <a:moveTo>
                    <a:pt x="7586" y="1259"/>
                  </a:moveTo>
                  <a:cubicBezTo>
                    <a:pt x="7687" y="1259"/>
                    <a:pt x="7764" y="1346"/>
                    <a:pt x="7764" y="1453"/>
                  </a:cubicBezTo>
                  <a:lnTo>
                    <a:pt x="7764" y="1572"/>
                  </a:lnTo>
                  <a:cubicBezTo>
                    <a:pt x="7930" y="1596"/>
                    <a:pt x="8073" y="1667"/>
                    <a:pt x="8169" y="1787"/>
                  </a:cubicBezTo>
                  <a:cubicBezTo>
                    <a:pt x="8264" y="1882"/>
                    <a:pt x="8240" y="2001"/>
                    <a:pt x="8145" y="2072"/>
                  </a:cubicBezTo>
                  <a:cubicBezTo>
                    <a:pt x="8112" y="2117"/>
                    <a:pt x="8063" y="2135"/>
                    <a:pt x="8013" y="2135"/>
                  </a:cubicBezTo>
                  <a:cubicBezTo>
                    <a:pt x="7956" y="2135"/>
                    <a:pt x="7897" y="2111"/>
                    <a:pt x="7859" y="2072"/>
                  </a:cubicBezTo>
                  <a:cubicBezTo>
                    <a:pt x="7835" y="2025"/>
                    <a:pt x="7788" y="2001"/>
                    <a:pt x="7764" y="2001"/>
                  </a:cubicBezTo>
                  <a:lnTo>
                    <a:pt x="7764" y="2691"/>
                  </a:lnTo>
                  <a:lnTo>
                    <a:pt x="7859" y="2715"/>
                  </a:lnTo>
                  <a:cubicBezTo>
                    <a:pt x="8216" y="2834"/>
                    <a:pt x="8454" y="3192"/>
                    <a:pt x="8383" y="3573"/>
                  </a:cubicBezTo>
                  <a:cubicBezTo>
                    <a:pt x="8335" y="3882"/>
                    <a:pt x="8073" y="4144"/>
                    <a:pt x="7764" y="4239"/>
                  </a:cubicBezTo>
                  <a:lnTo>
                    <a:pt x="7764" y="4382"/>
                  </a:lnTo>
                  <a:cubicBezTo>
                    <a:pt x="7764" y="4501"/>
                    <a:pt x="7668" y="4597"/>
                    <a:pt x="7549" y="4597"/>
                  </a:cubicBezTo>
                  <a:cubicBezTo>
                    <a:pt x="7430" y="4597"/>
                    <a:pt x="7335" y="4501"/>
                    <a:pt x="7335" y="4382"/>
                  </a:cubicBezTo>
                  <a:lnTo>
                    <a:pt x="7335" y="4263"/>
                  </a:lnTo>
                  <a:cubicBezTo>
                    <a:pt x="7168" y="4239"/>
                    <a:pt x="6978" y="4168"/>
                    <a:pt x="6835" y="4073"/>
                  </a:cubicBezTo>
                  <a:cubicBezTo>
                    <a:pt x="6637" y="3934"/>
                    <a:pt x="6768" y="3681"/>
                    <a:pt x="6954" y="3681"/>
                  </a:cubicBezTo>
                  <a:cubicBezTo>
                    <a:pt x="6992" y="3681"/>
                    <a:pt x="7033" y="3691"/>
                    <a:pt x="7073" y="3715"/>
                  </a:cubicBezTo>
                  <a:cubicBezTo>
                    <a:pt x="7145" y="3787"/>
                    <a:pt x="7240" y="3811"/>
                    <a:pt x="7335" y="3835"/>
                  </a:cubicBezTo>
                  <a:lnTo>
                    <a:pt x="7335" y="2953"/>
                  </a:lnTo>
                  <a:cubicBezTo>
                    <a:pt x="7240" y="2906"/>
                    <a:pt x="7121" y="2834"/>
                    <a:pt x="7026" y="2763"/>
                  </a:cubicBezTo>
                  <a:cubicBezTo>
                    <a:pt x="6859" y="2620"/>
                    <a:pt x="6764" y="2382"/>
                    <a:pt x="6811" y="2144"/>
                  </a:cubicBezTo>
                  <a:cubicBezTo>
                    <a:pt x="6859" y="1882"/>
                    <a:pt x="7049" y="1667"/>
                    <a:pt x="7311" y="1596"/>
                  </a:cubicBezTo>
                  <a:lnTo>
                    <a:pt x="7335" y="1596"/>
                  </a:lnTo>
                  <a:lnTo>
                    <a:pt x="7335" y="1453"/>
                  </a:lnTo>
                  <a:cubicBezTo>
                    <a:pt x="7335" y="1334"/>
                    <a:pt x="7430" y="1263"/>
                    <a:pt x="7549" y="1263"/>
                  </a:cubicBezTo>
                  <a:cubicBezTo>
                    <a:pt x="7562" y="1260"/>
                    <a:pt x="7574" y="1259"/>
                    <a:pt x="7586" y="1259"/>
                  </a:cubicBezTo>
                  <a:close/>
                  <a:moveTo>
                    <a:pt x="7904" y="5023"/>
                  </a:moveTo>
                  <a:cubicBezTo>
                    <a:pt x="8320" y="5023"/>
                    <a:pt x="8320" y="5647"/>
                    <a:pt x="7904" y="5647"/>
                  </a:cubicBezTo>
                  <a:cubicBezTo>
                    <a:pt x="7889" y="5647"/>
                    <a:pt x="7874" y="5646"/>
                    <a:pt x="7859" y="5644"/>
                  </a:cubicBezTo>
                  <a:lnTo>
                    <a:pt x="3263" y="5644"/>
                  </a:lnTo>
                  <a:cubicBezTo>
                    <a:pt x="2882" y="5597"/>
                    <a:pt x="2882" y="5049"/>
                    <a:pt x="3263" y="5025"/>
                  </a:cubicBezTo>
                  <a:lnTo>
                    <a:pt x="7859" y="5025"/>
                  </a:lnTo>
                  <a:cubicBezTo>
                    <a:pt x="7874" y="5024"/>
                    <a:pt x="7889" y="5023"/>
                    <a:pt x="7904" y="5023"/>
                  </a:cubicBezTo>
                  <a:close/>
                  <a:moveTo>
                    <a:pt x="2215" y="0"/>
                  </a:moveTo>
                  <a:lnTo>
                    <a:pt x="2215" y="5335"/>
                  </a:lnTo>
                  <a:cubicBezTo>
                    <a:pt x="2215" y="5502"/>
                    <a:pt x="2072" y="5644"/>
                    <a:pt x="1905" y="5644"/>
                  </a:cubicBezTo>
                  <a:lnTo>
                    <a:pt x="667" y="5644"/>
                  </a:lnTo>
                  <a:cubicBezTo>
                    <a:pt x="310" y="5644"/>
                    <a:pt x="24" y="5906"/>
                    <a:pt x="24" y="6264"/>
                  </a:cubicBezTo>
                  <a:cubicBezTo>
                    <a:pt x="0" y="6597"/>
                    <a:pt x="286" y="6907"/>
                    <a:pt x="643" y="6907"/>
                  </a:cubicBezTo>
                  <a:lnTo>
                    <a:pt x="8835" y="6907"/>
                  </a:lnTo>
                  <a:cubicBezTo>
                    <a:pt x="9002" y="6883"/>
                    <a:pt x="9121" y="6764"/>
                    <a:pt x="9121" y="6597"/>
                  </a:cubicBezTo>
                  <a:lnTo>
                    <a:pt x="9121" y="310"/>
                  </a:lnTo>
                  <a:cubicBezTo>
                    <a:pt x="9121" y="143"/>
                    <a:pt x="9002" y="0"/>
                    <a:pt x="8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96"/>
            <p:cNvSpPr/>
            <p:nvPr/>
          </p:nvSpPr>
          <p:spPr>
            <a:xfrm>
              <a:off x="6323900" y="2792900"/>
              <a:ext cx="130425" cy="49425"/>
            </a:xfrm>
            <a:custGeom>
              <a:rect b="b" l="l" r="r" t="t"/>
              <a:pathLst>
                <a:path extrusionOk="0" h="1977" w="5217">
                  <a:moveTo>
                    <a:pt x="1" y="0"/>
                  </a:moveTo>
                  <a:lnTo>
                    <a:pt x="1" y="1977"/>
                  </a:lnTo>
                  <a:lnTo>
                    <a:pt x="5216" y="1977"/>
                  </a:lnTo>
                  <a:lnTo>
                    <a:pt x="52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96"/>
            <p:cNvSpPr/>
            <p:nvPr/>
          </p:nvSpPr>
          <p:spPr>
            <a:xfrm>
              <a:off x="6470375" y="2794675"/>
              <a:ext cx="64900" cy="45875"/>
            </a:xfrm>
            <a:custGeom>
              <a:rect b="b" l="l" r="r" t="t"/>
              <a:pathLst>
                <a:path extrusionOk="0" h="1835" w="2596">
                  <a:moveTo>
                    <a:pt x="0" y="1"/>
                  </a:moveTo>
                  <a:lnTo>
                    <a:pt x="0" y="1834"/>
                  </a:lnTo>
                  <a:lnTo>
                    <a:pt x="2310" y="1215"/>
                  </a:lnTo>
                  <a:cubicBezTo>
                    <a:pt x="2596" y="1120"/>
                    <a:pt x="2596" y="715"/>
                    <a:pt x="2310" y="620"/>
                  </a:cubicBez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96"/>
            <p:cNvSpPr/>
            <p:nvPr/>
          </p:nvSpPr>
          <p:spPr>
            <a:xfrm>
              <a:off x="6266150" y="2792900"/>
              <a:ext cx="41700" cy="49425"/>
            </a:xfrm>
            <a:custGeom>
              <a:rect b="b" l="l" r="r" t="t"/>
              <a:pathLst>
                <a:path extrusionOk="0" h="1977" w="1668">
                  <a:moveTo>
                    <a:pt x="525" y="0"/>
                  </a:moveTo>
                  <a:cubicBezTo>
                    <a:pt x="239" y="0"/>
                    <a:pt x="1" y="238"/>
                    <a:pt x="1" y="524"/>
                  </a:cubicBezTo>
                  <a:lnTo>
                    <a:pt x="1" y="1453"/>
                  </a:lnTo>
                  <a:cubicBezTo>
                    <a:pt x="1" y="1739"/>
                    <a:pt x="239" y="1977"/>
                    <a:pt x="525" y="1977"/>
                  </a:cubicBezTo>
                  <a:lnTo>
                    <a:pt x="1668" y="1977"/>
                  </a:lnTo>
                  <a:lnTo>
                    <a:pt x="16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9" name="Google Shape;12319;p96"/>
          <p:cNvGrpSpPr/>
          <p:nvPr/>
        </p:nvGrpSpPr>
        <p:grpSpPr>
          <a:xfrm>
            <a:off x="7058139" y="2327420"/>
            <a:ext cx="347326" cy="349642"/>
            <a:chOff x="5688050" y="2792900"/>
            <a:chExt cx="266150" cy="267925"/>
          </a:xfrm>
        </p:grpSpPr>
        <p:sp>
          <p:nvSpPr>
            <p:cNvPr id="12320" name="Google Shape;12320;p96"/>
            <p:cNvSpPr/>
            <p:nvPr/>
          </p:nvSpPr>
          <p:spPr>
            <a:xfrm>
              <a:off x="5900000" y="2888150"/>
              <a:ext cx="54200" cy="172675"/>
            </a:xfrm>
            <a:custGeom>
              <a:rect b="b" l="l" r="r" t="t"/>
              <a:pathLst>
                <a:path extrusionOk="0" h="6907" w="2168">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39" y="2499"/>
                  </a:moveTo>
                  <a:cubicBezTo>
                    <a:pt x="1535" y="2499"/>
                    <a:pt x="1535" y="3122"/>
                    <a:pt x="1139" y="3122"/>
                  </a:cubicBezTo>
                  <a:cubicBezTo>
                    <a:pt x="1125" y="3122"/>
                    <a:pt x="1111" y="3122"/>
                    <a:pt x="1096" y="3120"/>
                  </a:cubicBezTo>
                  <a:cubicBezTo>
                    <a:pt x="715" y="3096"/>
                    <a:pt x="715" y="2549"/>
                    <a:pt x="1096" y="2501"/>
                  </a:cubicBezTo>
                  <a:cubicBezTo>
                    <a:pt x="1111" y="2499"/>
                    <a:pt x="1125" y="2499"/>
                    <a:pt x="1139" y="2499"/>
                  </a:cubicBezTo>
                  <a:close/>
                  <a:moveTo>
                    <a:pt x="1139" y="3761"/>
                  </a:moveTo>
                  <a:cubicBezTo>
                    <a:pt x="1535" y="3761"/>
                    <a:pt x="1535" y="4385"/>
                    <a:pt x="1139" y="4385"/>
                  </a:cubicBezTo>
                  <a:cubicBezTo>
                    <a:pt x="1125" y="4385"/>
                    <a:pt x="1111" y="4384"/>
                    <a:pt x="1096" y="4382"/>
                  </a:cubicBezTo>
                  <a:cubicBezTo>
                    <a:pt x="715" y="4358"/>
                    <a:pt x="715" y="3787"/>
                    <a:pt x="1096" y="3763"/>
                  </a:cubicBezTo>
                  <a:cubicBezTo>
                    <a:pt x="1111" y="3762"/>
                    <a:pt x="1125" y="3761"/>
                    <a:pt x="1139" y="3761"/>
                  </a:cubicBezTo>
                  <a:close/>
                  <a:moveTo>
                    <a:pt x="1" y="0"/>
                  </a:moveTo>
                  <a:lnTo>
                    <a:pt x="1" y="6907"/>
                  </a:lnTo>
                  <a:lnTo>
                    <a:pt x="787" y="6907"/>
                  </a:lnTo>
                  <a:lnTo>
                    <a:pt x="787" y="5335"/>
                  </a:lnTo>
                  <a:cubicBezTo>
                    <a:pt x="787" y="5168"/>
                    <a:pt x="906" y="5025"/>
                    <a:pt x="1072" y="5025"/>
                  </a:cubicBezTo>
                  <a:cubicBezTo>
                    <a:pt x="1086" y="5024"/>
                    <a:pt x="1100" y="5023"/>
                    <a:pt x="1114" y="5023"/>
                  </a:cubicBezTo>
                  <a:cubicBezTo>
                    <a:pt x="1283" y="5023"/>
                    <a:pt x="1406" y="5158"/>
                    <a:pt x="1406" y="5335"/>
                  </a:cubicBezTo>
                  <a:lnTo>
                    <a:pt x="1406" y="6907"/>
                  </a:lnTo>
                  <a:lnTo>
                    <a:pt x="1882" y="6907"/>
                  </a:lnTo>
                  <a:cubicBezTo>
                    <a:pt x="2049" y="6883"/>
                    <a:pt x="2168" y="6764"/>
                    <a:pt x="2168" y="6597"/>
                  </a:cubicBezTo>
                  <a:lnTo>
                    <a:pt x="2168" y="310"/>
                  </a:lnTo>
                  <a:cubicBezTo>
                    <a:pt x="2168" y="143"/>
                    <a:pt x="204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96"/>
            <p:cNvSpPr/>
            <p:nvPr/>
          </p:nvSpPr>
          <p:spPr>
            <a:xfrm>
              <a:off x="5688050" y="2888150"/>
              <a:ext cx="54800" cy="172675"/>
            </a:xfrm>
            <a:custGeom>
              <a:rect b="b" l="l" r="r" t="t"/>
              <a:pathLst>
                <a:path extrusionOk="0" h="6907" w="2192">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05" y="2499"/>
                  </a:moveTo>
                  <a:cubicBezTo>
                    <a:pt x="1271" y="2499"/>
                    <a:pt x="1422" y="2639"/>
                    <a:pt x="1406" y="2834"/>
                  </a:cubicBezTo>
                  <a:cubicBezTo>
                    <a:pt x="1406" y="2989"/>
                    <a:pt x="1283" y="3123"/>
                    <a:pt x="1133" y="3123"/>
                  </a:cubicBezTo>
                  <a:cubicBezTo>
                    <a:pt x="1121" y="3123"/>
                    <a:pt x="1109" y="3122"/>
                    <a:pt x="1096" y="3120"/>
                  </a:cubicBezTo>
                  <a:cubicBezTo>
                    <a:pt x="810" y="3120"/>
                    <a:pt x="668" y="2787"/>
                    <a:pt x="882" y="2596"/>
                  </a:cubicBezTo>
                  <a:cubicBezTo>
                    <a:pt x="950" y="2529"/>
                    <a:pt x="1029" y="2499"/>
                    <a:pt x="1105" y="2499"/>
                  </a:cubicBezTo>
                  <a:close/>
                  <a:moveTo>
                    <a:pt x="1080" y="3755"/>
                  </a:moveTo>
                  <a:cubicBezTo>
                    <a:pt x="1237" y="3755"/>
                    <a:pt x="1390" y="3882"/>
                    <a:pt x="1406" y="4073"/>
                  </a:cubicBezTo>
                  <a:cubicBezTo>
                    <a:pt x="1406" y="4239"/>
                    <a:pt x="1263" y="4382"/>
                    <a:pt x="1096" y="4382"/>
                  </a:cubicBezTo>
                  <a:cubicBezTo>
                    <a:pt x="1087" y="4383"/>
                    <a:pt x="1077" y="4383"/>
                    <a:pt x="1067" y="4383"/>
                  </a:cubicBezTo>
                  <a:cubicBezTo>
                    <a:pt x="800" y="4383"/>
                    <a:pt x="651" y="4065"/>
                    <a:pt x="858" y="3858"/>
                  </a:cubicBezTo>
                  <a:cubicBezTo>
                    <a:pt x="922" y="3787"/>
                    <a:pt x="1001" y="3755"/>
                    <a:pt x="1080" y="3755"/>
                  </a:cubicBezTo>
                  <a:close/>
                  <a:moveTo>
                    <a:pt x="310" y="0"/>
                  </a:moveTo>
                  <a:cubicBezTo>
                    <a:pt x="144" y="0"/>
                    <a:pt x="1" y="143"/>
                    <a:pt x="1" y="310"/>
                  </a:cubicBezTo>
                  <a:lnTo>
                    <a:pt x="1" y="6597"/>
                  </a:lnTo>
                  <a:cubicBezTo>
                    <a:pt x="1" y="6764"/>
                    <a:pt x="144" y="6907"/>
                    <a:pt x="310" y="6907"/>
                  </a:cubicBezTo>
                  <a:lnTo>
                    <a:pt x="787" y="6907"/>
                  </a:lnTo>
                  <a:lnTo>
                    <a:pt x="787" y="5335"/>
                  </a:lnTo>
                  <a:cubicBezTo>
                    <a:pt x="799" y="5144"/>
                    <a:pt x="941" y="5049"/>
                    <a:pt x="1087" y="5049"/>
                  </a:cubicBezTo>
                  <a:cubicBezTo>
                    <a:pt x="1233" y="5049"/>
                    <a:pt x="1382" y="5144"/>
                    <a:pt x="1406" y="5335"/>
                  </a:cubicBezTo>
                  <a:lnTo>
                    <a:pt x="1406" y="6907"/>
                  </a:lnTo>
                  <a:lnTo>
                    <a:pt x="2192" y="6907"/>
                  </a:lnTo>
                  <a:lnTo>
                    <a:pt x="2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96"/>
            <p:cNvSpPr/>
            <p:nvPr/>
          </p:nvSpPr>
          <p:spPr>
            <a:xfrm>
              <a:off x="5758300" y="2833375"/>
              <a:ext cx="125050" cy="227450"/>
            </a:xfrm>
            <a:custGeom>
              <a:rect b="b" l="l" r="r" t="t"/>
              <a:pathLst>
                <a:path extrusionOk="0" h="9098" w="5002">
                  <a:moveTo>
                    <a:pt x="1269" y="921"/>
                  </a:moveTo>
                  <a:cubicBezTo>
                    <a:pt x="1424" y="921"/>
                    <a:pt x="1573" y="1048"/>
                    <a:pt x="1573" y="1239"/>
                  </a:cubicBezTo>
                  <a:cubicBezTo>
                    <a:pt x="1573" y="1406"/>
                    <a:pt x="1430" y="1548"/>
                    <a:pt x="1263" y="1548"/>
                  </a:cubicBezTo>
                  <a:cubicBezTo>
                    <a:pt x="977" y="1548"/>
                    <a:pt x="834" y="1215"/>
                    <a:pt x="1049" y="1025"/>
                  </a:cubicBezTo>
                  <a:cubicBezTo>
                    <a:pt x="1112" y="953"/>
                    <a:pt x="1192" y="921"/>
                    <a:pt x="1269" y="921"/>
                  </a:cubicBezTo>
                  <a:close/>
                  <a:moveTo>
                    <a:pt x="2524" y="921"/>
                  </a:moveTo>
                  <a:cubicBezTo>
                    <a:pt x="2687" y="921"/>
                    <a:pt x="2835" y="1048"/>
                    <a:pt x="2835" y="1239"/>
                  </a:cubicBezTo>
                  <a:cubicBezTo>
                    <a:pt x="2835" y="1406"/>
                    <a:pt x="2692" y="1548"/>
                    <a:pt x="2525" y="1548"/>
                  </a:cubicBezTo>
                  <a:cubicBezTo>
                    <a:pt x="2239" y="1548"/>
                    <a:pt x="2097" y="1215"/>
                    <a:pt x="2287" y="1025"/>
                  </a:cubicBezTo>
                  <a:cubicBezTo>
                    <a:pt x="2359" y="953"/>
                    <a:pt x="2443" y="921"/>
                    <a:pt x="2524" y="921"/>
                  </a:cubicBezTo>
                  <a:close/>
                  <a:moveTo>
                    <a:pt x="3776" y="921"/>
                  </a:moveTo>
                  <a:cubicBezTo>
                    <a:pt x="3938" y="921"/>
                    <a:pt x="4097" y="1048"/>
                    <a:pt x="4097" y="1239"/>
                  </a:cubicBezTo>
                  <a:cubicBezTo>
                    <a:pt x="4097" y="1406"/>
                    <a:pt x="3954" y="1548"/>
                    <a:pt x="3787" y="1548"/>
                  </a:cubicBezTo>
                  <a:cubicBezTo>
                    <a:pt x="3502" y="1548"/>
                    <a:pt x="3359" y="1215"/>
                    <a:pt x="3549" y="1025"/>
                  </a:cubicBezTo>
                  <a:cubicBezTo>
                    <a:pt x="3613" y="953"/>
                    <a:pt x="3695" y="921"/>
                    <a:pt x="3776" y="921"/>
                  </a:cubicBezTo>
                  <a:close/>
                  <a:moveTo>
                    <a:pt x="1305" y="2189"/>
                  </a:moveTo>
                  <a:cubicBezTo>
                    <a:pt x="1701" y="2189"/>
                    <a:pt x="1701" y="2813"/>
                    <a:pt x="1305" y="2813"/>
                  </a:cubicBezTo>
                  <a:cubicBezTo>
                    <a:pt x="1292" y="2813"/>
                    <a:pt x="1278" y="2812"/>
                    <a:pt x="1263" y="2811"/>
                  </a:cubicBezTo>
                  <a:cubicBezTo>
                    <a:pt x="882" y="2763"/>
                    <a:pt x="882" y="2215"/>
                    <a:pt x="1263" y="2191"/>
                  </a:cubicBezTo>
                  <a:cubicBezTo>
                    <a:pt x="1278" y="2190"/>
                    <a:pt x="1292" y="2189"/>
                    <a:pt x="1305" y="2189"/>
                  </a:cubicBezTo>
                  <a:close/>
                  <a:moveTo>
                    <a:pt x="2568" y="2189"/>
                  </a:moveTo>
                  <a:cubicBezTo>
                    <a:pt x="2964" y="2189"/>
                    <a:pt x="2964" y="2813"/>
                    <a:pt x="2568" y="2813"/>
                  </a:cubicBezTo>
                  <a:cubicBezTo>
                    <a:pt x="2554" y="2813"/>
                    <a:pt x="2540" y="2812"/>
                    <a:pt x="2525" y="2811"/>
                  </a:cubicBezTo>
                  <a:cubicBezTo>
                    <a:pt x="2144" y="2763"/>
                    <a:pt x="2144" y="2215"/>
                    <a:pt x="2525" y="2191"/>
                  </a:cubicBezTo>
                  <a:cubicBezTo>
                    <a:pt x="2540" y="2190"/>
                    <a:pt x="2554" y="2189"/>
                    <a:pt x="2568" y="2189"/>
                  </a:cubicBezTo>
                  <a:close/>
                  <a:moveTo>
                    <a:pt x="3830" y="2189"/>
                  </a:moveTo>
                  <a:cubicBezTo>
                    <a:pt x="4226" y="2189"/>
                    <a:pt x="4226" y="2813"/>
                    <a:pt x="3830" y="2813"/>
                  </a:cubicBezTo>
                  <a:cubicBezTo>
                    <a:pt x="3816" y="2813"/>
                    <a:pt x="3802" y="2812"/>
                    <a:pt x="3787" y="2811"/>
                  </a:cubicBezTo>
                  <a:cubicBezTo>
                    <a:pt x="3406" y="2763"/>
                    <a:pt x="3406" y="2215"/>
                    <a:pt x="3787" y="2191"/>
                  </a:cubicBezTo>
                  <a:cubicBezTo>
                    <a:pt x="3802" y="2190"/>
                    <a:pt x="3816" y="2189"/>
                    <a:pt x="3830" y="2189"/>
                  </a:cubicBezTo>
                  <a:close/>
                  <a:moveTo>
                    <a:pt x="1304" y="3428"/>
                  </a:moveTo>
                  <a:cubicBezTo>
                    <a:pt x="1702" y="3428"/>
                    <a:pt x="1702" y="4075"/>
                    <a:pt x="1304" y="4075"/>
                  </a:cubicBezTo>
                  <a:cubicBezTo>
                    <a:pt x="1291" y="4075"/>
                    <a:pt x="1277" y="4074"/>
                    <a:pt x="1263" y="4073"/>
                  </a:cubicBezTo>
                  <a:cubicBezTo>
                    <a:pt x="882" y="4025"/>
                    <a:pt x="882" y="3477"/>
                    <a:pt x="1263" y="3430"/>
                  </a:cubicBezTo>
                  <a:cubicBezTo>
                    <a:pt x="1277" y="3428"/>
                    <a:pt x="1291" y="3428"/>
                    <a:pt x="1304" y="3428"/>
                  </a:cubicBezTo>
                  <a:close/>
                  <a:moveTo>
                    <a:pt x="2566" y="3428"/>
                  </a:moveTo>
                  <a:cubicBezTo>
                    <a:pt x="2964" y="3428"/>
                    <a:pt x="2964" y="4075"/>
                    <a:pt x="2566" y="4075"/>
                  </a:cubicBezTo>
                  <a:cubicBezTo>
                    <a:pt x="2553" y="4075"/>
                    <a:pt x="2539" y="4074"/>
                    <a:pt x="2525" y="4073"/>
                  </a:cubicBezTo>
                  <a:cubicBezTo>
                    <a:pt x="2144" y="4025"/>
                    <a:pt x="2144" y="3477"/>
                    <a:pt x="2525" y="3430"/>
                  </a:cubicBezTo>
                  <a:cubicBezTo>
                    <a:pt x="2539" y="3428"/>
                    <a:pt x="2553" y="3428"/>
                    <a:pt x="2566" y="3428"/>
                  </a:cubicBezTo>
                  <a:close/>
                  <a:moveTo>
                    <a:pt x="3829" y="3428"/>
                  </a:moveTo>
                  <a:cubicBezTo>
                    <a:pt x="4226" y="3428"/>
                    <a:pt x="4226" y="4075"/>
                    <a:pt x="3829" y="4075"/>
                  </a:cubicBezTo>
                  <a:cubicBezTo>
                    <a:pt x="3815" y="4075"/>
                    <a:pt x="3802" y="4074"/>
                    <a:pt x="3787" y="4073"/>
                  </a:cubicBezTo>
                  <a:cubicBezTo>
                    <a:pt x="3406" y="4025"/>
                    <a:pt x="3406" y="3477"/>
                    <a:pt x="3787" y="3430"/>
                  </a:cubicBezTo>
                  <a:cubicBezTo>
                    <a:pt x="3802" y="3428"/>
                    <a:pt x="3815" y="3428"/>
                    <a:pt x="3829" y="3428"/>
                  </a:cubicBezTo>
                  <a:close/>
                  <a:moveTo>
                    <a:pt x="2568" y="4690"/>
                  </a:moveTo>
                  <a:cubicBezTo>
                    <a:pt x="2964" y="4690"/>
                    <a:pt x="2964" y="5313"/>
                    <a:pt x="2568" y="5313"/>
                  </a:cubicBezTo>
                  <a:cubicBezTo>
                    <a:pt x="2554" y="5313"/>
                    <a:pt x="2540" y="5313"/>
                    <a:pt x="2525" y="5311"/>
                  </a:cubicBezTo>
                  <a:cubicBezTo>
                    <a:pt x="2144" y="5287"/>
                    <a:pt x="2144" y="4740"/>
                    <a:pt x="2525" y="4692"/>
                  </a:cubicBezTo>
                  <a:cubicBezTo>
                    <a:pt x="2540" y="4690"/>
                    <a:pt x="2554" y="4690"/>
                    <a:pt x="2568" y="4690"/>
                  </a:cubicBezTo>
                  <a:close/>
                  <a:moveTo>
                    <a:pt x="3830" y="4690"/>
                  </a:moveTo>
                  <a:cubicBezTo>
                    <a:pt x="4226" y="4690"/>
                    <a:pt x="4226" y="5313"/>
                    <a:pt x="3830" y="5313"/>
                  </a:cubicBezTo>
                  <a:cubicBezTo>
                    <a:pt x="3816" y="5313"/>
                    <a:pt x="3802" y="5313"/>
                    <a:pt x="3787" y="5311"/>
                  </a:cubicBezTo>
                  <a:cubicBezTo>
                    <a:pt x="3406" y="5287"/>
                    <a:pt x="3406" y="4740"/>
                    <a:pt x="3787" y="4692"/>
                  </a:cubicBezTo>
                  <a:cubicBezTo>
                    <a:pt x="3802" y="4690"/>
                    <a:pt x="3816" y="4690"/>
                    <a:pt x="3830" y="4690"/>
                  </a:cubicBezTo>
                  <a:close/>
                  <a:moveTo>
                    <a:pt x="1272" y="4690"/>
                  </a:moveTo>
                  <a:cubicBezTo>
                    <a:pt x="1438" y="4690"/>
                    <a:pt x="1589" y="4830"/>
                    <a:pt x="1573" y="5025"/>
                  </a:cubicBezTo>
                  <a:cubicBezTo>
                    <a:pt x="1573" y="5180"/>
                    <a:pt x="1450" y="5314"/>
                    <a:pt x="1300" y="5314"/>
                  </a:cubicBezTo>
                  <a:cubicBezTo>
                    <a:pt x="1288" y="5314"/>
                    <a:pt x="1275" y="5313"/>
                    <a:pt x="1263" y="5311"/>
                  </a:cubicBezTo>
                  <a:cubicBezTo>
                    <a:pt x="977" y="5311"/>
                    <a:pt x="834" y="4978"/>
                    <a:pt x="1049" y="4787"/>
                  </a:cubicBezTo>
                  <a:cubicBezTo>
                    <a:pt x="1116" y="4720"/>
                    <a:pt x="1196" y="4690"/>
                    <a:pt x="1272" y="4690"/>
                  </a:cubicBezTo>
                  <a:close/>
                  <a:moveTo>
                    <a:pt x="334" y="1"/>
                  </a:moveTo>
                  <a:cubicBezTo>
                    <a:pt x="144" y="1"/>
                    <a:pt x="1" y="143"/>
                    <a:pt x="1" y="310"/>
                  </a:cubicBezTo>
                  <a:lnTo>
                    <a:pt x="1" y="9098"/>
                  </a:lnTo>
                  <a:lnTo>
                    <a:pt x="1168" y="9098"/>
                  </a:lnTo>
                  <a:lnTo>
                    <a:pt x="1168" y="6264"/>
                  </a:lnTo>
                  <a:cubicBezTo>
                    <a:pt x="1168" y="6097"/>
                    <a:pt x="1311" y="5954"/>
                    <a:pt x="1477" y="5954"/>
                  </a:cubicBezTo>
                  <a:lnTo>
                    <a:pt x="3549" y="5954"/>
                  </a:lnTo>
                  <a:cubicBezTo>
                    <a:pt x="3716" y="5954"/>
                    <a:pt x="3859" y="6097"/>
                    <a:pt x="3859" y="6264"/>
                  </a:cubicBezTo>
                  <a:lnTo>
                    <a:pt x="3859" y="9098"/>
                  </a:lnTo>
                  <a:lnTo>
                    <a:pt x="5002" y="9098"/>
                  </a:lnTo>
                  <a:lnTo>
                    <a:pt x="5002" y="310"/>
                  </a:lnTo>
                  <a:cubicBezTo>
                    <a:pt x="5002" y="143"/>
                    <a:pt x="4859" y="1"/>
                    <a:pt x="4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96"/>
            <p:cNvSpPr/>
            <p:nvPr/>
          </p:nvSpPr>
          <p:spPr>
            <a:xfrm>
              <a:off x="5802950" y="2997700"/>
              <a:ext cx="36950" cy="63125"/>
            </a:xfrm>
            <a:custGeom>
              <a:rect b="b" l="l" r="r" t="t"/>
              <a:pathLst>
                <a:path extrusionOk="0" h="2525" w="1478">
                  <a:moveTo>
                    <a:pt x="1" y="0"/>
                  </a:moveTo>
                  <a:lnTo>
                    <a:pt x="1" y="2525"/>
                  </a:lnTo>
                  <a:lnTo>
                    <a:pt x="1477" y="2525"/>
                  </a:lnTo>
                  <a:lnTo>
                    <a:pt x="14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96"/>
            <p:cNvSpPr/>
            <p:nvPr/>
          </p:nvSpPr>
          <p:spPr>
            <a:xfrm>
              <a:off x="5748775" y="2792900"/>
              <a:ext cx="144700" cy="24425"/>
            </a:xfrm>
            <a:custGeom>
              <a:rect b="b" l="l" r="r" t="t"/>
              <a:pathLst>
                <a:path extrusionOk="0" h="977" w="5788">
                  <a:moveTo>
                    <a:pt x="382" y="0"/>
                  </a:moveTo>
                  <a:cubicBezTo>
                    <a:pt x="1" y="24"/>
                    <a:pt x="1" y="596"/>
                    <a:pt x="382" y="619"/>
                  </a:cubicBezTo>
                  <a:lnTo>
                    <a:pt x="906" y="619"/>
                  </a:lnTo>
                  <a:lnTo>
                    <a:pt x="906" y="977"/>
                  </a:lnTo>
                  <a:lnTo>
                    <a:pt x="4883" y="977"/>
                  </a:lnTo>
                  <a:lnTo>
                    <a:pt x="4883" y="619"/>
                  </a:lnTo>
                  <a:lnTo>
                    <a:pt x="5407" y="619"/>
                  </a:lnTo>
                  <a:cubicBezTo>
                    <a:pt x="5788" y="596"/>
                    <a:pt x="5788" y="24"/>
                    <a:pt x="5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5" name="Google Shape;12325;p96"/>
          <p:cNvGrpSpPr/>
          <p:nvPr/>
        </p:nvGrpSpPr>
        <p:grpSpPr>
          <a:xfrm>
            <a:off x="6302185" y="2342167"/>
            <a:ext cx="349642" cy="320704"/>
            <a:chOff x="5108775" y="2804200"/>
            <a:chExt cx="267925" cy="245750"/>
          </a:xfrm>
        </p:grpSpPr>
        <p:sp>
          <p:nvSpPr>
            <p:cNvPr id="12326" name="Google Shape;12326;p96"/>
            <p:cNvSpPr/>
            <p:nvPr/>
          </p:nvSpPr>
          <p:spPr>
            <a:xfrm>
              <a:off x="5250475" y="2971500"/>
              <a:ext cx="109575" cy="78450"/>
            </a:xfrm>
            <a:custGeom>
              <a:rect b="b" l="l" r="r" t="t"/>
              <a:pathLst>
                <a:path extrusionOk="0" h="3138" w="4383">
                  <a:moveTo>
                    <a:pt x="1742" y="617"/>
                  </a:moveTo>
                  <a:cubicBezTo>
                    <a:pt x="1756" y="617"/>
                    <a:pt x="1771" y="618"/>
                    <a:pt x="1786" y="620"/>
                  </a:cubicBezTo>
                  <a:lnTo>
                    <a:pt x="2620" y="620"/>
                  </a:lnTo>
                  <a:cubicBezTo>
                    <a:pt x="3001" y="667"/>
                    <a:pt x="3001" y="1215"/>
                    <a:pt x="2620" y="1263"/>
                  </a:cubicBezTo>
                  <a:lnTo>
                    <a:pt x="1786" y="1263"/>
                  </a:lnTo>
                  <a:cubicBezTo>
                    <a:pt x="1778" y="1263"/>
                    <a:pt x="1771" y="1263"/>
                    <a:pt x="1763" y="1263"/>
                  </a:cubicBezTo>
                  <a:cubicBezTo>
                    <a:pt x="1325" y="1263"/>
                    <a:pt x="1318" y="617"/>
                    <a:pt x="1742" y="617"/>
                  </a:cubicBezTo>
                  <a:close/>
                  <a:moveTo>
                    <a:pt x="0" y="0"/>
                  </a:moveTo>
                  <a:lnTo>
                    <a:pt x="0" y="2834"/>
                  </a:lnTo>
                  <a:cubicBezTo>
                    <a:pt x="12" y="3013"/>
                    <a:pt x="161" y="3102"/>
                    <a:pt x="310" y="3102"/>
                  </a:cubicBezTo>
                  <a:cubicBezTo>
                    <a:pt x="459" y="3102"/>
                    <a:pt x="607" y="3013"/>
                    <a:pt x="619" y="2834"/>
                  </a:cubicBezTo>
                  <a:lnTo>
                    <a:pt x="619" y="1882"/>
                  </a:lnTo>
                  <a:lnTo>
                    <a:pt x="3763" y="1882"/>
                  </a:lnTo>
                  <a:lnTo>
                    <a:pt x="3763" y="2834"/>
                  </a:lnTo>
                  <a:cubicBezTo>
                    <a:pt x="3763" y="3037"/>
                    <a:pt x="3918" y="3138"/>
                    <a:pt x="4072" y="3138"/>
                  </a:cubicBezTo>
                  <a:cubicBezTo>
                    <a:pt x="4227" y="3138"/>
                    <a:pt x="4382" y="3037"/>
                    <a:pt x="4382" y="2834"/>
                  </a:cubicBezTo>
                  <a:lnTo>
                    <a:pt x="43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6"/>
            <p:cNvSpPr/>
            <p:nvPr/>
          </p:nvSpPr>
          <p:spPr>
            <a:xfrm>
              <a:off x="5250475" y="2923875"/>
              <a:ext cx="126225" cy="31575"/>
            </a:xfrm>
            <a:custGeom>
              <a:rect b="b" l="l" r="r" t="t"/>
              <a:pathLst>
                <a:path extrusionOk="0" h="1263" w="5049">
                  <a:moveTo>
                    <a:pt x="0" y="0"/>
                  </a:moveTo>
                  <a:lnTo>
                    <a:pt x="0" y="1262"/>
                  </a:lnTo>
                  <a:lnTo>
                    <a:pt x="4715" y="1262"/>
                  </a:lnTo>
                  <a:cubicBezTo>
                    <a:pt x="4906" y="1262"/>
                    <a:pt x="5049" y="1120"/>
                    <a:pt x="5049" y="953"/>
                  </a:cubicBezTo>
                  <a:lnTo>
                    <a:pt x="5049" y="334"/>
                  </a:lnTo>
                  <a:cubicBezTo>
                    <a:pt x="5049" y="143"/>
                    <a:pt x="4906"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96"/>
            <p:cNvSpPr/>
            <p:nvPr/>
          </p:nvSpPr>
          <p:spPr>
            <a:xfrm>
              <a:off x="5124850" y="2971500"/>
              <a:ext cx="15500" cy="77575"/>
            </a:xfrm>
            <a:custGeom>
              <a:rect b="b" l="l" r="r" t="t"/>
              <a:pathLst>
                <a:path extrusionOk="0" h="3103" w="620">
                  <a:moveTo>
                    <a:pt x="0" y="0"/>
                  </a:moveTo>
                  <a:lnTo>
                    <a:pt x="0" y="2834"/>
                  </a:lnTo>
                  <a:cubicBezTo>
                    <a:pt x="12" y="3013"/>
                    <a:pt x="161" y="3102"/>
                    <a:pt x="310" y="3102"/>
                  </a:cubicBezTo>
                  <a:cubicBezTo>
                    <a:pt x="459" y="3102"/>
                    <a:pt x="608" y="3013"/>
                    <a:pt x="619" y="2834"/>
                  </a:cubicBezTo>
                  <a:lnTo>
                    <a:pt x="61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96"/>
            <p:cNvSpPr/>
            <p:nvPr/>
          </p:nvSpPr>
          <p:spPr>
            <a:xfrm>
              <a:off x="5108775" y="2923875"/>
              <a:ext cx="31575" cy="31575"/>
            </a:xfrm>
            <a:custGeom>
              <a:rect b="b" l="l" r="r" t="t"/>
              <a:pathLst>
                <a:path extrusionOk="0" h="1263" w="1263">
                  <a:moveTo>
                    <a:pt x="310" y="0"/>
                  </a:moveTo>
                  <a:cubicBezTo>
                    <a:pt x="119" y="0"/>
                    <a:pt x="0" y="143"/>
                    <a:pt x="0" y="334"/>
                  </a:cubicBezTo>
                  <a:lnTo>
                    <a:pt x="0" y="953"/>
                  </a:lnTo>
                  <a:cubicBezTo>
                    <a:pt x="0" y="1120"/>
                    <a:pt x="119" y="1262"/>
                    <a:pt x="310" y="1262"/>
                  </a:cubicBezTo>
                  <a:lnTo>
                    <a:pt x="1262" y="1262"/>
                  </a:lnTo>
                  <a:lnTo>
                    <a:pt x="1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6"/>
            <p:cNvSpPr/>
            <p:nvPr/>
          </p:nvSpPr>
          <p:spPr>
            <a:xfrm>
              <a:off x="5156400" y="2874450"/>
              <a:ext cx="78025" cy="175075"/>
            </a:xfrm>
            <a:custGeom>
              <a:rect b="b" l="l" r="r" t="t"/>
              <a:pathLst>
                <a:path extrusionOk="0" h="7003" w="3121">
                  <a:moveTo>
                    <a:pt x="1048" y="1"/>
                  </a:moveTo>
                  <a:cubicBezTo>
                    <a:pt x="453" y="1"/>
                    <a:pt x="0" y="453"/>
                    <a:pt x="0" y="1049"/>
                  </a:cubicBezTo>
                  <a:lnTo>
                    <a:pt x="0" y="3763"/>
                  </a:lnTo>
                  <a:cubicBezTo>
                    <a:pt x="0" y="3930"/>
                    <a:pt x="120" y="4073"/>
                    <a:pt x="310" y="4073"/>
                  </a:cubicBezTo>
                  <a:lnTo>
                    <a:pt x="1239" y="4073"/>
                  </a:lnTo>
                  <a:lnTo>
                    <a:pt x="1239" y="5526"/>
                  </a:lnTo>
                  <a:lnTo>
                    <a:pt x="286" y="6478"/>
                  </a:lnTo>
                  <a:cubicBezTo>
                    <a:pt x="167" y="6597"/>
                    <a:pt x="167" y="6788"/>
                    <a:pt x="286" y="6907"/>
                  </a:cubicBezTo>
                  <a:cubicBezTo>
                    <a:pt x="346" y="6966"/>
                    <a:pt x="429" y="6996"/>
                    <a:pt x="512" y="6996"/>
                  </a:cubicBezTo>
                  <a:cubicBezTo>
                    <a:pt x="596" y="6996"/>
                    <a:pt x="679" y="6966"/>
                    <a:pt x="739" y="6907"/>
                  </a:cubicBezTo>
                  <a:lnTo>
                    <a:pt x="1239" y="6407"/>
                  </a:lnTo>
                  <a:lnTo>
                    <a:pt x="1239" y="6693"/>
                  </a:lnTo>
                  <a:cubicBezTo>
                    <a:pt x="1263" y="6883"/>
                    <a:pt x="1411" y="6978"/>
                    <a:pt x="1560" y="6978"/>
                  </a:cubicBezTo>
                  <a:cubicBezTo>
                    <a:pt x="1709" y="6978"/>
                    <a:pt x="1858" y="6883"/>
                    <a:pt x="1882" y="6693"/>
                  </a:cubicBezTo>
                  <a:lnTo>
                    <a:pt x="1882" y="6407"/>
                  </a:lnTo>
                  <a:lnTo>
                    <a:pt x="2382" y="6907"/>
                  </a:lnTo>
                  <a:cubicBezTo>
                    <a:pt x="2453" y="6978"/>
                    <a:pt x="2525" y="7002"/>
                    <a:pt x="2596" y="7002"/>
                  </a:cubicBezTo>
                  <a:cubicBezTo>
                    <a:pt x="2882" y="7002"/>
                    <a:pt x="3025" y="6669"/>
                    <a:pt x="2834" y="6478"/>
                  </a:cubicBezTo>
                  <a:lnTo>
                    <a:pt x="1882" y="5526"/>
                  </a:lnTo>
                  <a:lnTo>
                    <a:pt x="1882" y="4073"/>
                  </a:lnTo>
                  <a:lnTo>
                    <a:pt x="2811" y="4073"/>
                  </a:lnTo>
                  <a:cubicBezTo>
                    <a:pt x="2977" y="4073"/>
                    <a:pt x="3120" y="3930"/>
                    <a:pt x="3120" y="3763"/>
                  </a:cubicBezTo>
                  <a:lnTo>
                    <a:pt x="3120" y="1049"/>
                  </a:lnTo>
                  <a:cubicBezTo>
                    <a:pt x="3120" y="477"/>
                    <a:pt x="266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6"/>
            <p:cNvSpPr/>
            <p:nvPr/>
          </p:nvSpPr>
          <p:spPr>
            <a:xfrm>
              <a:off x="5245700" y="2804200"/>
              <a:ext cx="131000" cy="104225"/>
            </a:xfrm>
            <a:custGeom>
              <a:rect b="b" l="l" r="r" t="t"/>
              <a:pathLst>
                <a:path extrusionOk="0" h="4169" w="5240">
                  <a:moveTo>
                    <a:pt x="310" y="1"/>
                  </a:moveTo>
                  <a:cubicBezTo>
                    <a:pt x="144" y="1"/>
                    <a:pt x="1" y="144"/>
                    <a:pt x="24" y="310"/>
                  </a:cubicBezTo>
                  <a:lnTo>
                    <a:pt x="24" y="3239"/>
                  </a:lnTo>
                  <a:cubicBezTo>
                    <a:pt x="1" y="3406"/>
                    <a:pt x="144" y="3549"/>
                    <a:pt x="310" y="3549"/>
                  </a:cubicBezTo>
                  <a:lnTo>
                    <a:pt x="1763" y="3549"/>
                  </a:lnTo>
                  <a:lnTo>
                    <a:pt x="1668" y="4168"/>
                  </a:lnTo>
                  <a:lnTo>
                    <a:pt x="3549" y="4168"/>
                  </a:lnTo>
                  <a:lnTo>
                    <a:pt x="3454" y="3549"/>
                  </a:lnTo>
                  <a:lnTo>
                    <a:pt x="4906" y="3549"/>
                  </a:lnTo>
                  <a:cubicBezTo>
                    <a:pt x="5097" y="3549"/>
                    <a:pt x="5240" y="3406"/>
                    <a:pt x="5216" y="3239"/>
                  </a:cubicBezTo>
                  <a:lnTo>
                    <a:pt x="5216" y="286"/>
                  </a:lnTo>
                  <a:cubicBezTo>
                    <a:pt x="5216" y="120"/>
                    <a:pt x="5073"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2" name="Google Shape;12332;p96"/>
          <p:cNvGrpSpPr/>
          <p:nvPr/>
        </p:nvGrpSpPr>
        <p:grpSpPr>
          <a:xfrm>
            <a:off x="5546199" y="2327420"/>
            <a:ext cx="350458" cy="349642"/>
            <a:chOff x="4529475" y="2792900"/>
            <a:chExt cx="268550" cy="267925"/>
          </a:xfrm>
        </p:grpSpPr>
        <p:sp>
          <p:nvSpPr>
            <p:cNvPr id="12333" name="Google Shape;12333;p96"/>
            <p:cNvSpPr/>
            <p:nvPr/>
          </p:nvSpPr>
          <p:spPr>
            <a:xfrm>
              <a:off x="4661050" y="2792900"/>
              <a:ext cx="110775" cy="160625"/>
            </a:xfrm>
            <a:custGeom>
              <a:rect b="b" l="l" r="r" t="t"/>
              <a:pathLst>
                <a:path extrusionOk="0" h="6425" w="4431">
                  <a:moveTo>
                    <a:pt x="1573" y="0"/>
                  </a:moveTo>
                  <a:cubicBezTo>
                    <a:pt x="1406" y="0"/>
                    <a:pt x="1263" y="143"/>
                    <a:pt x="1263" y="310"/>
                  </a:cubicBezTo>
                  <a:lnTo>
                    <a:pt x="1263" y="3620"/>
                  </a:lnTo>
                  <a:lnTo>
                    <a:pt x="1" y="6001"/>
                  </a:lnTo>
                  <a:lnTo>
                    <a:pt x="215" y="6001"/>
                  </a:lnTo>
                  <a:cubicBezTo>
                    <a:pt x="477" y="6001"/>
                    <a:pt x="763" y="6097"/>
                    <a:pt x="1001" y="6263"/>
                  </a:cubicBezTo>
                  <a:cubicBezTo>
                    <a:pt x="1180" y="6370"/>
                    <a:pt x="1382" y="6424"/>
                    <a:pt x="1584" y="6424"/>
                  </a:cubicBezTo>
                  <a:cubicBezTo>
                    <a:pt x="1787" y="6424"/>
                    <a:pt x="1989" y="6370"/>
                    <a:pt x="2168" y="6263"/>
                  </a:cubicBezTo>
                  <a:cubicBezTo>
                    <a:pt x="2406" y="6097"/>
                    <a:pt x="2668" y="6001"/>
                    <a:pt x="2954" y="6001"/>
                  </a:cubicBezTo>
                  <a:lnTo>
                    <a:pt x="3168" y="6001"/>
                  </a:lnTo>
                  <a:lnTo>
                    <a:pt x="1906" y="3620"/>
                  </a:lnTo>
                  <a:lnTo>
                    <a:pt x="1906" y="2310"/>
                  </a:lnTo>
                  <a:lnTo>
                    <a:pt x="4097" y="2310"/>
                  </a:lnTo>
                  <a:cubicBezTo>
                    <a:pt x="4216" y="2310"/>
                    <a:pt x="4335" y="2239"/>
                    <a:pt x="4383" y="2120"/>
                  </a:cubicBezTo>
                  <a:cubicBezTo>
                    <a:pt x="4430" y="2024"/>
                    <a:pt x="4406" y="1881"/>
                    <a:pt x="4335" y="1786"/>
                  </a:cubicBezTo>
                  <a:lnTo>
                    <a:pt x="3859" y="1143"/>
                  </a:lnTo>
                  <a:lnTo>
                    <a:pt x="4335" y="500"/>
                  </a:lnTo>
                  <a:cubicBezTo>
                    <a:pt x="4406" y="405"/>
                    <a:pt x="4430" y="286"/>
                    <a:pt x="4383" y="167"/>
                  </a:cubicBezTo>
                  <a:cubicBezTo>
                    <a:pt x="4335" y="72"/>
                    <a:pt x="421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96"/>
            <p:cNvSpPr/>
            <p:nvPr/>
          </p:nvSpPr>
          <p:spPr>
            <a:xfrm>
              <a:off x="4575925" y="2919700"/>
              <a:ext cx="57775" cy="57175"/>
            </a:xfrm>
            <a:custGeom>
              <a:rect b="b" l="l" r="r" t="t"/>
              <a:pathLst>
                <a:path extrusionOk="0" h="2287" w="2311">
                  <a:moveTo>
                    <a:pt x="1191" y="1"/>
                  </a:moveTo>
                  <a:cubicBezTo>
                    <a:pt x="1072" y="1"/>
                    <a:pt x="953" y="48"/>
                    <a:pt x="905" y="167"/>
                  </a:cubicBezTo>
                  <a:lnTo>
                    <a:pt x="0" y="1858"/>
                  </a:lnTo>
                  <a:lnTo>
                    <a:pt x="215" y="1906"/>
                  </a:lnTo>
                  <a:cubicBezTo>
                    <a:pt x="405" y="1930"/>
                    <a:pt x="596" y="2025"/>
                    <a:pt x="762" y="2144"/>
                  </a:cubicBezTo>
                  <a:cubicBezTo>
                    <a:pt x="881" y="2239"/>
                    <a:pt x="1024" y="2287"/>
                    <a:pt x="1191" y="2287"/>
                  </a:cubicBezTo>
                  <a:cubicBezTo>
                    <a:pt x="1334" y="2287"/>
                    <a:pt x="1501" y="2239"/>
                    <a:pt x="1620" y="2144"/>
                  </a:cubicBezTo>
                  <a:cubicBezTo>
                    <a:pt x="1786" y="2001"/>
                    <a:pt x="1953" y="1930"/>
                    <a:pt x="2167" y="1882"/>
                  </a:cubicBezTo>
                  <a:lnTo>
                    <a:pt x="2191" y="1882"/>
                  </a:lnTo>
                  <a:lnTo>
                    <a:pt x="2310" y="1715"/>
                  </a:lnTo>
                  <a:lnTo>
                    <a:pt x="1453" y="167"/>
                  </a:lnTo>
                  <a:cubicBezTo>
                    <a:pt x="1405" y="48"/>
                    <a:pt x="1310"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6"/>
            <p:cNvSpPr/>
            <p:nvPr/>
          </p:nvSpPr>
          <p:spPr>
            <a:xfrm>
              <a:off x="4529475" y="2980425"/>
              <a:ext cx="88750" cy="79800"/>
            </a:xfrm>
            <a:custGeom>
              <a:rect b="b" l="l" r="r" t="t"/>
              <a:pathLst>
                <a:path extrusionOk="0" h="3192" w="3550">
                  <a:moveTo>
                    <a:pt x="1525" y="1"/>
                  </a:moveTo>
                  <a:lnTo>
                    <a:pt x="48" y="2739"/>
                  </a:lnTo>
                  <a:cubicBezTo>
                    <a:pt x="1" y="2835"/>
                    <a:pt x="1" y="2954"/>
                    <a:pt x="48" y="3049"/>
                  </a:cubicBezTo>
                  <a:cubicBezTo>
                    <a:pt x="96" y="3144"/>
                    <a:pt x="191" y="3192"/>
                    <a:pt x="310" y="3192"/>
                  </a:cubicBezTo>
                  <a:lnTo>
                    <a:pt x="2049" y="3192"/>
                  </a:lnTo>
                  <a:lnTo>
                    <a:pt x="3549" y="358"/>
                  </a:lnTo>
                  <a:lnTo>
                    <a:pt x="3549" y="358"/>
                  </a:lnTo>
                  <a:cubicBezTo>
                    <a:pt x="3382" y="453"/>
                    <a:pt x="3216" y="477"/>
                    <a:pt x="3049" y="501"/>
                  </a:cubicBezTo>
                  <a:cubicBezTo>
                    <a:pt x="2763" y="501"/>
                    <a:pt x="2478" y="406"/>
                    <a:pt x="2263" y="215"/>
                  </a:cubicBezTo>
                  <a:cubicBezTo>
                    <a:pt x="2168" y="144"/>
                    <a:pt x="2073" y="96"/>
                    <a:pt x="1954" y="72"/>
                  </a:cubicBezTo>
                  <a:lnTo>
                    <a:pt x="15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6"/>
            <p:cNvSpPr/>
            <p:nvPr/>
          </p:nvSpPr>
          <p:spPr>
            <a:xfrm>
              <a:off x="4599150" y="2958400"/>
              <a:ext cx="198875" cy="102425"/>
            </a:xfrm>
            <a:custGeom>
              <a:rect b="b" l="l" r="r" t="t"/>
              <a:pathLst>
                <a:path extrusionOk="0" h="4097" w="7955">
                  <a:moveTo>
                    <a:pt x="2167" y="1"/>
                  </a:moveTo>
                  <a:lnTo>
                    <a:pt x="0" y="4097"/>
                  </a:lnTo>
                  <a:lnTo>
                    <a:pt x="7645" y="4097"/>
                  </a:lnTo>
                  <a:cubicBezTo>
                    <a:pt x="7740" y="4097"/>
                    <a:pt x="7859" y="4025"/>
                    <a:pt x="7907" y="3930"/>
                  </a:cubicBezTo>
                  <a:cubicBezTo>
                    <a:pt x="7954" y="3858"/>
                    <a:pt x="7954" y="3739"/>
                    <a:pt x="7907" y="3644"/>
                  </a:cubicBezTo>
                  <a:lnTo>
                    <a:pt x="5978" y="1"/>
                  </a:lnTo>
                  <a:lnTo>
                    <a:pt x="5477" y="24"/>
                  </a:lnTo>
                  <a:cubicBezTo>
                    <a:pt x="5287" y="24"/>
                    <a:pt x="5096" y="96"/>
                    <a:pt x="4954" y="191"/>
                  </a:cubicBezTo>
                  <a:cubicBezTo>
                    <a:pt x="4718" y="341"/>
                    <a:pt x="4445" y="433"/>
                    <a:pt x="4167" y="433"/>
                  </a:cubicBezTo>
                  <a:cubicBezTo>
                    <a:pt x="4136" y="433"/>
                    <a:pt x="4104" y="432"/>
                    <a:pt x="4072" y="429"/>
                  </a:cubicBezTo>
                  <a:cubicBezTo>
                    <a:pt x="4038" y="432"/>
                    <a:pt x="4005" y="433"/>
                    <a:pt x="3971" y="433"/>
                  </a:cubicBezTo>
                  <a:cubicBezTo>
                    <a:pt x="3676" y="433"/>
                    <a:pt x="3403" y="341"/>
                    <a:pt x="3167" y="191"/>
                  </a:cubicBezTo>
                  <a:cubicBezTo>
                    <a:pt x="3025" y="96"/>
                    <a:pt x="2834" y="24"/>
                    <a:pt x="2644" y="24"/>
                  </a:cubicBezTo>
                  <a:lnTo>
                    <a:pt x="21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96"/>
          <p:cNvGrpSpPr/>
          <p:nvPr/>
        </p:nvGrpSpPr>
        <p:grpSpPr>
          <a:xfrm>
            <a:off x="4788679" y="2327322"/>
            <a:ext cx="356200" cy="349740"/>
            <a:chOff x="3949000" y="2792825"/>
            <a:chExt cx="272950" cy="268000"/>
          </a:xfrm>
        </p:grpSpPr>
        <p:sp>
          <p:nvSpPr>
            <p:cNvPr id="12338" name="Google Shape;12338;p96"/>
            <p:cNvSpPr/>
            <p:nvPr/>
          </p:nvSpPr>
          <p:spPr>
            <a:xfrm>
              <a:off x="4168450" y="2792825"/>
              <a:ext cx="53500" cy="15625"/>
            </a:xfrm>
            <a:custGeom>
              <a:rect b="b" l="l" r="r" t="t"/>
              <a:pathLst>
                <a:path extrusionOk="0" h="625" w="2140">
                  <a:moveTo>
                    <a:pt x="396" y="1"/>
                  </a:moveTo>
                  <a:cubicBezTo>
                    <a:pt x="1" y="1"/>
                    <a:pt x="1" y="625"/>
                    <a:pt x="396" y="625"/>
                  </a:cubicBezTo>
                  <a:cubicBezTo>
                    <a:pt x="410" y="625"/>
                    <a:pt x="424" y="624"/>
                    <a:pt x="439" y="622"/>
                  </a:cubicBezTo>
                  <a:lnTo>
                    <a:pt x="1701" y="622"/>
                  </a:lnTo>
                  <a:cubicBezTo>
                    <a:pt x="1716" y="624"/>
                    <a:pt x="1730" y="625"/>
                    <a:pt x="1743" y="625"/>
                  </a:cubicBezTo>
                  <a:cubicBezTo>
                    <a:pt x="2139" y="625"/>
                    <a:pt x="2139" y="1"/>
                    <a:pt x="1743" y="1"/>
                  </a:cubicBezTo>
                  <a:cubicBezTo>
                    <a:pt x="1730" y="1"/>
                    <a:pt x="1716" y="2"/>
                    <a:pt x="1701" y="3"/>
                  </a:cubicBezTo>
                  <a:lnTo>
                    <a:pt x="439" y="3"/>
                  </a:lnTo>
                  <a:cubicBezTo>
                    <a:pt x="424" y="2"/>
                    <a:pt x="410" y="1"/>
                    <a:pt x="3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6"/>
            <p:cNvSpPr/>
            <p:nvPr/>
          </p:nvSpPr>
          <p:spPr>
            <a:xfrm>
              <a:off x="3949000" y="3013775"/>
              <a:ext cx="39925" cy="15500"/>
            </a:xfrm>
            <a:custGeom>
              <a:rect b="b" l="l" r="r" t="t"/>
              <a:pathLst>
                <a:path extrusionOk="0" h="620" w="1597">
                  <a:moveTo>
                    <a:pt x="382" y="0"/>
                  </a:moveTo>
                  <a:cubicBezTo>
                    <a:pt x="1" y="24"/>
                    <a:pt x="1" y="572"/>
                    <a:pt x="382" y="619"/>
                  </a:cubicBezTo>
                  <a:lnTo>
                    <a:pt x="1239" y="619"/>
                  </a:lnTo>
                  <a:cubicBezTo>
                    <a:pt x="1596" y="572"/>
                    <a:pt x="1596" y="24"/>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6"/>
            <p:cNvSpPr/>
            <p:nvPr/>
          </p:nvSpPr>
          <p:spPr>
            <a:xfrm>
              <a:off x="3951375" y="2876825"/>
              <a:ext cx="110150" cy="26300"/>
            </a:xfrm>
            <a:custGeom>
              <a:rect b="b" l="l" r="r" t="t"/>
              <a:pathLst>
                <a:path extrusionOk="0" h="1052" w="4406">
                  <a:moveTo>
                    <a:pt x="72" y="1"/>
                  </a:moveTo>
                  <a:cubicBezTo>
                    <a:pt x="25" y="239"/>
                    <a:pt x="1" y="501"/>
                    <a:pt x="1" y="739"/>
                  </a:cubicBezTo>
                  <a:cubicBezTo>
                    <a:pt x="1" y="906"/>
                    <a:pt x="144" y="1049"/>
                    <a:pt x="311" y="1049"/>
                  </a:cubicBezTo>
                  <a:lnTo>
                    <a:pt x="4073" y="1049"/>
                  </a:lnTo>
                  <a:cubicBezTo>
                    <a:pt x="4086" y="1050"/>
                    <a:pt x="4098" y="1051"/>
                    <a:pt x="4110" y="1051"/>
                  </a:cubicBezTo>
                  <a:cubicBezTo>
                    <a:pt x="4282" y="1051"/>
                    <a:pt x="4405" y="895"/>
                    <a:pt x="4383" y="739"/>
                  </a:cubicBezTo>
                  <a:lnTo>
                    <a:pt x="43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6"/>
            <p:cNvSpPr/>
            <p:nvPr/>
          </p:nvSpPr>
          <p:spPr>
            <a:xfrm>
              <a:off x="3957350" y="2834575"/>
              <a:ext cx="104200" cy="26800"/>
            </a:xfrm>
            <a:custGeom>
              <a:rect b="b" l="l" r="r" t="t"/>
              <a:pathLst>
                <a:path extrusionOk="0" h="1072" w="4168">
                  <a:moveTo>
                    <a:pt x="572" y="0"/>
                  </a:moveTo>
                  <a:cubicBezTo>
                    <a:pt x="333" y="334"/>
                    <a:pt x="143" y="691"/>
                    <a:pt x="0" y="1072"/>
                  </a:cubicBezTo>
                  <a:lnTo>
                    <a:pt x="4168" y="1072"/>
                  </a:lnTo>
                  <a:lnTo>
                    <a:pt x="4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6"/>
            <p:cNvSpPr/>
            <p:nvPr/>
          </p:nvSpPr>
          <p:spPr>
            <a:xfrm>
              <a:off x="3985925" y="2793425"/>
              <a:ext cx="75625" cy="25675"/>
            </a:xfrm>
            <a:custGeom>
              <a:rect b="b" l="l" r="r" t="t"/>
              <a:pathLst>
                <a:path extrusionOk="0" h="1027" w="3025">
                  <a:moveTo>
                    <a:pt x="2732" y="0"/>
                  </a:moveTo>
                  <a:cubicBezTo>
                    <a:pt x="2719" y="0"/>
                    <a:pt x="2705" y="1"/>
                    <a:pt x="2691" y="3"/>
                  </a:cubicBezTo>
                  <a:cubicBezTo>
                    <a:pt x="1691" y="3"/>
                    <a:pt x="738" y="360"/>
                    <a:pt x="0" y="1027"/>
                  </a:cubicBezTo>
                  <a:lnTo>
                    <a:pt x="3025" y="1027"/>
                  </a:lnTo>
                  <a:lnTo>
                    <a:pt x="3025" y="313"/>
                  </a:lnTo>
                  <a:cubicBezTo>
                    <a:pt x="3025" y="136"/>
                    <a:pt x="2902" y="0"/>
                    <a:pt x="27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96"/>
            <p:cNvSpPr/>
            <p:nvPr/>
          </p:nvSpPr>
          <p:spPr>
            <a:xfrm>
              <a:off x="3949000" y="2824275"/>
              <a:ext cx="272950" cy="236550"/>
            </a:xfrm>
            <a:custGeom>
              <a:rect b="b" l="l" r="r" t="t"/>
              <a:pathLst>
                <a:path extrusionOk="0" h="9462" w="10918">
                  <a:moveTo>
                    <a:pt x="9176" y="1"/>
                  </a:moveTo>
                  <a:cubicBezTo>
                    <a:pt x="9112" y="1"/>
                    <a:pt x="9041" y="40"/>
                    <a:pt x="9003" y="79"/>
                  </a:cubicBezTo>
                  <a:lnTo>
                    <a:pt x="8074" y="1008"/>
                  </a:lnTo>
                  <a:cubicBezTo>
                    <a:pt x="7359" y="365"/>
                    <a:pt x="6407" y="7"/>
                    <a:pt x="5430" y="7"/>
                  </a:cubicBezTo>
                  <a:cubicBezTo>
                    <a:pt x="5264" y="7"/>
                    <a:pt x="5121" y="150"/>
                    <a:pt x="5121" y="317"/>
                  </a:cubicBezTo>
                  <a:lnTo>
                    <a:pt x="5121" y="3770"/>
                  </a:lnTo>
                  <a:lnTo>
                    <a:pt x="1668" y="3770"/>
                  </a:lnTo>
                  <a:cubicBezTo>
                    <a:pt x="1501" y="3770"/>
                    <a:pt x="1358" y="3913"/>
                    <a:pt x="1358" y="4080"/>
                  </a:cubicBezTo>
                  <a:cubicBezTo>
                    <a:pt x="1358" y="5366"/>
                    <a:pt x="1953" y="6580"/>
                    <a:pt x="2978" y="7366"/>
                  </a:cubicBezTo>
                  <a:lnTo>
                    <a:pt x="1525" y="8819"/>
                  </a:lnTo>
                  <a:lnTo>
                    <a:pt x="382" y="8819"/>
                  </a:lnTo>
                  <a:cubicBezTo>
                    <a:pt x="1" y="8866"/>
                    <a:pt x="1" y="9414"/>
                    <a:pt x="382" y="9462"/>
                  </a:cubicBezTo>
                  <a:lnTo>
                    <a:pt x="1644" y="9462"/>
                  </a:lnTo>
                  <a:cubicBezTo>
                    <a:pt x="1739" y="9462"/>
                    <a:pt x="1811" y="9414"/>
                    <a:pt x="1858" y="9366"/>
                  </a:cubicBezTo>
                  <a:lnTo>
                    <a:pt x="3525" y="7699"/>
                  </a:lnTo>
                  <a:cubicBezTo>
                    <a:pt x="4127" y="8012"/>
                    <a:pt x="4774" y="8163"/>
                    <a:pt x="5413" y="8163"/>
                  </a:cubicBezTo>
                  <a:cubicBezTo>
                    <a:pt x="6622" y="8163"/>
                    <a:pt x="7803" y="7625"/>
                    <a:pt x="8598" y="6628"/>
                  </a:cubicBezTo>
                  <a:cubicBezTo>
                    <a:pt x="9812" y="5104"/>
                    <a:pt x="9788" y="2936"/>
                    <a:pt x="8526" y="1460"/>
                  </a:cubicBezTo>
                  <a:lnTo>
                    <a:pt x="9360" y="626"/>
                  </a:lnTo>
                  <a:lnTo>
                    <a:pt x="10479" y="626"/>
                  </a:lnTo>
                  <a:cubicBezTo>
                    <a:pt x="10494" y="628"/>
                    <a:pt x="10508" y="629"/>
                    <a:pt x="10521" y="629"/>
                  </a:cubicBezTo>
                  <a:cubicBezTo>
                    <a:pt x="10917" y="629"/>
                    <a:pt x="10917" y="5"/>
                    <a:pt x="10521" y="5"/>
                  </a:cubicBezTo>
                  <a:cubicBezTo>
                    <a:pt x="10508" y="5"/>
                    <a:pt x="10494" y="6"/>
                    <a:pt x="10479" y="7"/>
                  </a:cubicBezTo>
                  <a:lnTo>
                    <a:pt x="9217" y="7"/>
                  </a:lnTo>
                  <a:cubicBezTo>
                    <a:pt x="9204" y="3"/>
                    <a:pt x="9190" y="1"/>
                    <a:pt x="9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4" name="Google Shape;12344;p96"/>
          <p:cNvGrpSpPr/>
          <p:nvPr/>
        </p:nvGrpSpPr>
        <p:grpSpPr>
          <a:xfrm>
            <a:off x="4035041" y="2326637"/>
            <a:ext cx="351991" cy="350490"/>
            <a:chOff x="3371500" y="2792300"/>
            <a:chExt cx="269725" cy="268575"/>
          </a:xfrm>
        </p:grpSpPr>
        <p:sp>
          <p:nvSpPr>
            <p:cNvPr id="12345" name="Google Shape;12345;p96"/>
            <p:cNvSpPr/>
            <p:nvPr/>
          </p:nvSpPr>
          <p:spPr>
            <a:xfrm>
              <a:off x="3372100" y="2792300"/>
              <a:ext cx="69675" cy="68475"/>
            </a:xfrm>
            <a:custGeom>
              <a:rect b="b" l="l" r="r" t="t"/>
              <a:pathLst>
                <a:path extrusionOk="0" h="2739" w="2787">
                  <a:moveTo>
                    <a:pt x="334" y="0"/>
                  </a:moveTo>
                  <a:cubicBezTo>
                    <a:pt x="143" y="0"/>
                    <a:pt x="0" y="143"/>
                    <a:pt x="24" y="334"/>
                  </a:cubicBezTo>
                  <a:lnTo>
                    <a:pt x="24" y="2406"/>
                  </a:lnTo>
                  <a:cubicBezTo>
                    <a:pt x="0" y="2572"/>
                    <a:pt x="143" y="2739"/>
                    <a:pt x="310" y="2739"/>
                  </a:cubicBezTo>
                  <a:cubicBezTo>
                    <a:pt x="477" y="2739"/>
                    <a:pt x="620" y="2596"/>
                    <a:pt x="620" y="2429"/>
                  </a:cubicBezTo>
                  <a:lnTo>
                    <a:pt x="620" y="643"/>
                  </a:lnTo>
                  <a:lnTo>
                    <a:pt x="2406" y="643"/>
                  </a:lnTo>
                  <a:cubicBezTo>
                    <a:pt x="2787" y="596"/>
                    <a:pt x="2787" y="48"/>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6"/>
            <p:cNvSpPr/>
            <p:nvPr/>
          </p:nvSpPr>
          <p:spPr>
            <a:xfrm>
              <a:off x="3568925" y="2792825"/>
              <a:ext cx="72300" cy="69150"/>
            </a:xfrm>
            <a:custGeom>
              <a:rect b="b" l="l" r="r" t="t"/>
              <a:pathLst>
                <a:path extrusionOk="0" h="2766" w="2892">
                  <a:moveTo>
                    <a:pt x="396" y="1"/>
                  </a:moveTo>
                  <a:cubicBezTo>
                    <a:pt x="0" y="1"/>
                    <a:pt x="0" y="625"/>
                    <a:pt x="396" y="625"/>
                  </a:cubicBezTo>
                  <a:cubicBezTo>
                    <a:pt x="410" y="625"/>
                    <a:pt x="424" y="624"/>
                    <a:pt x="439" y="622"/>
                  </a:cubicBezTo>
                  <a:lnTo>
                    <a:pt x="2225" y="622"/>
                  </a:lnTo>
                  <a:lnTo>
                    <a:pt x="2225" y="2408"/>
                  </a:lnTo>
                  <a:cubicBezTo>
                    <a:pt x="2201" y="2647"/>
                    <a:pt x="2374" y="2766"/>
                    <a:pt x="2546" y="2766"/>
                  </a:cubicBezTo>
                  <a:cubicBezTo>
                    <a:pt x="2719" y="2766"/>
                    <a:pt x="2892" y="2647"/>
                    <a:pt x="2868" y="2408"/>
                  </a:cubicBezTo>
                  <a:lnTo>
                    <a:pt x="2868" y="337"/>
                  </a:lnTo>
                  <a:cubicBezTo>
                    <a:pt x="2890" y="158"/>
                    <a:pt x="2746" y="1"/>
                    <a:pt x="2571" y="1"/>
                  </a:cubicBezTo>
                  <a:cubicBezTo>
                    <a:pt x="2559" y="1"/>
                    <a:pt x="2547" y="2"/>
                    <a:pt x="2534" y="3"/>
                  </a:cubicBezTo>
                  <a:lnTo>
                    <a:pt x="439" y="3"/>
                  </a:lnTo>
                  <a:cubicBezTo>
                    <a:pt x="424" y="2"/>
                    <a:pt x="410" y="1"/>
                    <a:pt x="3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6"/>
            <p:cNvSpPr/>
            <p:nvPr/>
          </p:nvSpPr>
          <p:spPr>
            <a:xfrm>
              <a:off x="3372100" y="2992925"/>
              <a:ext cx="69075" cy="67300"/>
            </a:xfrm>
            <a:custGeom>
              <a:rect b="b" l="l" r="r" t="t"/>
              <a:pathLst>
                <a:path extrusionOk="0" h="2692" w="2763">
                  <a:moveTo>
                    <a:pt x="301" y="1"/>
                  </a:moveTo>
                  <a:cubicBezTo>
                    <a:pt x="155" y="1"/>
                    <a:pt x="12" y="96"/>
                    <a:pt x="0" y="287"/>
                  </a:cubicBezTo>
                  <a:lnTo>
                    <a:pt x="0" y="2382"/>
                  </a:lnTo>
                  <a:cubicBezTo>
                    <a:pt x="0" y="2549"/>
                    <a:pt x="143" y="2692"/>
                    <a:pt x="310" y="2692"/>
                  </a:cubicBezTo>
                  <a:lnTo>
                    <a:pt x="2382" y="2692"/>
                  </a:lnTo>
                  <a:cubicBezTo>
                    <a:pt x="2763" y="2668"/>
                    <a:pt x="2763" y="2096"/>
                    <a:pt x="2382" y="2073"/>
                  </a:cubicBezTo>
                  <a:lnTo>
                    <a:pt x="620" y="2073"/>
                  </a:lnTo>
                  <a:lnTo>
                    <a:pt x="620" y="287"/>
                  </a:lnTo>
                  <a:cubicBezTo>
                    <a:pt x="596" y="96"/>
                    <a:pt x="447" y="1"/>
                    <a:pt x="3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6"/>
            <p:cNvSpPr/>
            <p:nvPr/>
          </p:nvSpPr>
          <p:spPr>
            <a:xfrm>
              <a:off x="3568350" y="2992875"/>
              <a:ext cx="71675" cy="68000"/>
            </a:xfrm>
            <a:custGeom>
              <a:rect b="b" l="l" r="r" t="t"/>
              <a:pathLst>
                <a:path extrusionOk="0" h="2720" w="2867">
                  <a:moveTo>
                    <a:pt x="2516" y="0"/>
                  </a:moveTo>
                  <a:cubicBezTo>
                    <a:pt x="2347" y="0"/>
                    <a:pt x="2226" y="136"/>
                    <a:pt x="2248" y="312"/>
                  </a:cubicBezTo>
                  <a:lnTo>
                    <a:pt x="2248" y="2098"/>
                  </a:lnTo>
                  <a:lnTo>
                    <a:pt x="462" y="2098"/>
                  </a:lnTo>
                  <a:cubicBezTo>
                    <a:pt x="446" y="2097"/>
                    <a:pt x="431" y="2096"/>
                    <a:pt x="417" y="2096"/>
                  </a:cubicBezTo>
                  <a:cubicBezTo>
                    <a:pt x="0" y="2096"/>
                    <a:pt x="0" y="2720"/>
                    <a:pt x="417" y="2720"/>
                  </a:cubicBezTo>
                  <a:cubicBezTo>
                    <a:pt x="431" y="2720"/>
                    <a:pt x="446" y="2719"/>
                    <a:pt x="462" y="2718"/>
                  </a:cubicBezTo>
                  <a:lnTo>
                    <a:pt x="2534" y="2718"/>
                  </a:lnTo>
                  <a:cubicBezTo>
                    <a:pt x="2700" y="2718"/>
                    <a:pt x="2843" y="2575"/>
                    <a:pt x="2843" y="2408"/>
                  </a:cubicBezTo>
                  <a:lnTo>
                    <a:pt x="2843" y="312"/>
                  </a:lnTo>
                  <a:cubicBezTo>
                    <a:pt x="2867" y="146"/>
                    <a:pt x="2724" y="3"/>
                    <a:pt x="2557" y="3"/>
                  </a:cubicBezTo>
                  <a:cubicBezTo>
                    <a:pt x="2543" y="1"/>
                    <a:pt x="2530" y="0"/>
                    <a:pt x="25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96"/>
            <p:cNvSpPr/>
            <p:nvPr/>
          </p:nvSpPr>
          <p:spPr>
            <a:xfrm>
              <a:off x="3418525" y="2861200"/>
              <a:ext cx="153050" cy="131150"/>
            </a:xfrm>
            <a:custGeom>
              <a:rect b="b" l="l" r="r" t="t"/>
              <a:pathLst>
                <a:path extrusionOk="0" h="5246" w="6122">
                  <a:moveTo>
                    <a:pt x="3473" y="1252"/>
                  </a:moveTo>
                  <a:cubicBezTo>
                    <a:pt x="4179" y="1252"/>
                    <a:pt x="4859" y="1802"/>
                    <a:pt x="4859" y="2626"/>
                  </a:cubicBezTo>
                  <a:cubicBezTo>
                    <a:pt x="4859" y="3365"/>
                    <a:pt x="4240" y="3984"/>
                    <a:pt x="3502" y="3984"/>
                  </a:cubicBezTo>
                  <a:cubicBezTo>
                    <a:pt x="2287" y="3984"/>
                    <a:pt x="1668" y="2507"/>
                    <a:pt x="2525" y="1650"/>
                  </a:cubicBezTo>
                  <a:cubicBezTo>
                    <a:pt x="2801" y="1375"/>
                    <a:pt x="3140" y="1252"/>
                    <a:pt x="3473" y="1252"/>
                  </a:cubicBezTo>
                  <a:close/>
                  <a:moveTo>
                    <a:pt x="3473" y="1"/>
                  </a:moveTo>
                  <a:cubicBezTo>
                    <a:pt x="2829" y="1"/>
                    <a:pt x="2175" y="238"/>
                    <a:pt x="1644" y="769"/>
                  </a:cubicBezTo>
                  <a:cubicBezTo>
                    <a:pt x="1" y="2412"/>
                    <a:pt x="1168" y="5246"/>
                    <a:pt x="3502" y="5246"/>
                  </a:cubicBezTo>
                  <a:cubicBezTo>
                    <a:pt x="4954" y="5246"/>
                    <a:pt x="6121" y="4055"/>
                    <a:pt x="6121" y="2626"/>
                  </a:cubicBezTo>
                  <a:cubicBezTo>
                    <a:pt x="6121" y="1046"/>
                    <a:pt x="4822" y="1"/>
                    <a:pt x="34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96"/>
            <p:cNvSpPr/>
            <p:nvPr/>
          </p:nvSpPr>
          <p:spPr>
            <a:xfrm>
              <a:off x="3487600" y="2908400"/>
              <a:ext cx="36925" cy="36925"/>
            </a:xfrm>
            <a:custGeom>
              <a:rect b="b" l="l" r="r" t="t"/>
              <a:pathLst>
                <a:path extrusionOk="0" h="1477" w="1477">
                  <a:moveTo>
                    <a:pt x="739" y="0"/>
                  </a:moveTo>
                  <a:cubicBezTo>
                    <a:pt x="334" y="0"/>
                    <a:pt x="0" y="334"/>
                    <a:pt x="0" y="738"/>
                  </a:cubicBezTo>
                  <a:cubicBezTo>
                    <a:pt x="0" y="1143"/>
                    <a:pt x="334" y="1477"/>
                    <a:pt x="739" y="1477"/>
                  </a:cubicBezTo>
                  <a:cubicBezTo>
                    <a:pt x="1144" y="1477"/>
                    <a:pt x="1477" y="1143"/>
                    <a:pt x="1477" y="738"/>
                  </a:cubicBezTo>
                  <a:cubicBezTo>
                    <a:pt x="1477" y="334"/>
                    <a:pt x="114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6"/>
            <p:cNvSpPr/>
            <p:nvPr/>
          </p:nvSpPr>
          <p:spPr>
            <a:xfrm>
              <a:off x="3371500" y="2845875"/>
              <a:ext cx="132200" cy="161975"/>
            </a:xfrm>
            <a:custGeom>
              <a:rect b="b" l="l" r="r" t="t"/>
              <a:pathLst>
                <a:path extrusionOk="0" h="6479" w="5288">
                  <a:moveTo>
                    <a:pt x="5287" y="1"/>
                  </a:moveTo>
                  <a:lnTo>
                    <a:pt x="5287" y="1"/>
                  </a:lnTo>
                  <a:cubicBezTo>
                    <a:pt x="5250" y="2"/>
                    <a:pt x="5212" y="3"/>
                    <a:pt x="5175" y="6"/>
                  </a:cubicBezTo>
                  <a:lnTo>
                    <a:pt x="5175" y="6"/>
                  </a:lnTo>
                  <a:cubicBezTo>
                    <a:pt x="5212" y="4"/>
                    <a:pt x="5250" y="2"/>
                    <a:pt x="5287" y="1"/>
                  </a:cubicBezTo>
                  <a:close/>
                  <a:moveTo>
                    <a:pt x="5175" y="6"/>
                  </a:moveTo>
                  <a:cubicBezTo>
                    <a:pt x="4522" y="40"/>
                    <a:pt x="3873" y="184"/>
                    <a:pt x="3287" y="477"/>
                  </a:cubicBezTo>
                  <a:cubicBezTo>
                    <a:pt x="2692" y="763"/>
                    <a:pt x="2120" y="1096"/>
                    <a:pt x="1620" y="1525"/>
                  </a:cubicBezTo>
                  <a:cubicBezTo>
                    <a:pt x="1048" y="1977"/>
                    <a:pt x="548" y="2477"/>
                    <a:pt x="96" y="3049"/>
                  </a:cubicBezTo>
                  <a:cubicBezTo>
                    <a:pt x="1" y="3144"/>
                    <a:pt x="1" y="3311"/>
                    <a:pt x="96" y="3430"/>
                  </a:cubicBezTo>
                  <a:cubicBezTo>
                    <a:pt x="548" y="3978"/>
                    <a:pt x="1048" y="4502"/>
                    <a:pt x="1620" y="4954"/>
                  </a:cubicBezTo>
                  <a:cubicBezTo>
                    <a:pt x="2120" y="5359"/>
                    <a:pt x="2692" y="5716"/>
                    <a:pt x="3287" y="6002"/>
                  </a:cubicBezTo>
                  <a:cubicBezTo>
                    <a:pt x="3864" y="6268"/>
                    <a:pt x="4504" y="6431"/>
                    <a:pt x="5147" y="6471"/>
                  </a:cubicBezTo>
                  <a:lnTo>
                    <a:pt x="5147" y="6471"/>
                  </a:lnTo>
                  <a:cubicBezTo>
                    <a:pt x="3452" y="6353"/>
                    <a:pt x="2144" y="4931"/>
                    <a:pt x="2144" y="3239"/>
                  </a:cubicBezTo>
                  <a:cubicBezTo>
                    <a:pt x="2144" y="1515"/>
                    <a:pt x="3467" y="110"/>
                    <a:pt x="5175" y="6"/>
                  </a:cubicBezTo>
                  <a:close/>
                  <a:moveTo>
                    <a:pt x="5147" y="6471"/>
                  </a:moveTo>
                  <a:cubicBezTo>
                    <a:pt x="5194" y="6475"/>
                    <a:pt x="5240" y="6477"/>
                    <a:pt x="5287" y="6478"/>
                  </a:cubicBezTo>
                  <a:cubicBezTo>
                    <a:pt x="5241" y="6477"/>
                    <a:pt x="5194" y="6474"/>
                    <a:pt x="5147" y="647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6"/>
            <p:cNvSpPr/>
            <p:nvPr/>
          </p:nvSpPr>
          <p:spPr>
            <a:xfrm>
              <a:off x="3508425" y="2845875"/>
              <a:ext cx="132200" cy="161975"/>
            </a:xfrm>
            <a:custGeom>
              <a:rect b="b" l="l" r="r" t="t"/>
              <a:pathLst>
                <a:path extrusionOk="0" h="6479" w="5288">
                  <a:moveTo>
                    <a:pt x="1" y="1"/>
                  </a:moveTo>
                  <a:lnTo>
                    <a:pt x="1" y="1"/>
                  </a:lnTo>
                  <a:cubicBezTo>
                    <a:pt x="35" y="2"/>
                    <a:pt x="69" y="3"/>
                    <a:pt x="103" y="5"/>
                  </a:cubicBezTo>
                  <a:lnTo>
                    <a:pt x="103" y="5"/>
                  </a:lnTo>
                  <a:cubicBezTo>
                    <a:pt x="69" y="3"/>
                    <a:pt x="35" y="2"/>
                    <a:pt x="1" y="1"/>
                  </a:cubicBezTo>
                  <a:close/>
                  <a:moveTo>
                    <a:pt x="103" y="5"/>
                  </a:moveTo>
                  <a:cubicBezTo>
                    <a:pt x="1794" y="105"/>
                    <a:pt x="3144" y="1512"/>
                    <a:pt x="3144" y="3239"/>
                  </a:cubicBezTo>
                  <a:cubicBezTo>
                    <a:pt x="3144" y="4935"/>
                    <a:pt x="1807" y="6360"/>
                    <a:pt x="128" y="6472"/>
                  </a:cubicBezTo>
                  <a:lnTo>
                    <a:pt x="127" y="6472"/>
                  </a:lnTo>
                  <a:cubicBezTo>
                    <a:pt x="773" y="6433"/>
                    <a:pt x="1398" y="6270"/>
                    <a:pt x="2001" y="6002"/>
                  </a:cubicBezTo>
                  <a:cubicBezTo>
                    <a:pt x="2597" y="5716"/>
                    <a:pt x="3144" y="5359"/>
                    <a:pt x="3668" y="4954"/>
                  </a:cubicBezTo>
                  <a:cubicBezTo>
                    <a:pt x="4216" y="4502"/>
                    <a:pt x="4740" y="3978"/>
                    <a:pt x="5193" y="3430"/>
                  </a:cubicBezTo>
                  <a:cubicBezTo>
                    <a:pt x="5288" y="3311"/>
                    <a:pt x="5288" y="3144"/>
                    <a:pt x="5193" y="3049"/>
                  </a:cubicBezTo>
                  <a:cubicBezTo>
                    <a:pt x="4740" y="2477"/>
                    <a:pt x="4216" y="1977"/>
                    <a:pt x="3668" y="1525"/>
                  </a:cubicBezTo>
                  <a:cubicBezTo>
                    <a:pt x="3144" y="1096"/>
                    <a:pt x="2597" y="763"/>
                    <a:pt x="2001" y="477"/>
                  </a:cubicBezTo>
                  <a:cubicBezTo>
                    <a:pt x="1390" y="183"/>
                    <a:pt x="758" y="39"/>
                    <a:pt x="103" y="5"/>
                  </a:cubicBezTo>
                  <a:close/>
                  <a:moveTo>
                    <a:pt x="127" y="6472"/>
                  </a:moveTo>
                  <a:cubicBezTo>
                    <a:pt x="85" y="6475"/>
                    <a:pt x="43" y="6477"/>
                    <a:pt x="1" y="6478"/>
                  </a:cubicBezTo>
                  <a:cubicBezTo>
                    <a:pt x="43" y="6477"/>
                    <a:pt x="86" y="6475"/>
                    <a:pt x="128" y="6472"/>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3" name="Google Shape;12353;p96"/>
          <p:cNvGrpSpPr/>
          <p:nvPr/>
        </p:nvGrpSpPr>
        <p:grpSpPr>
          <a:xfrm>
            <a:off x="3307830" y="2327420"/>
            <a:ext cx="295224" cy="349642"/>
            <a:chOff x="2814250" y="2792900"/>
            <a:chExt cx="226225" cy="267925"/>
          </a:xfrm>
        </p:grpSpPr>
        <p:sp>
          <p:nvSpPr>
            <p:cNvPr id="12354" name="Google Shape;12354;p96"/>
            <p:cNvSpPr/>
            <p:nvPr/>
          </p:nvSpPr>
          <p:spPr>
            <a:xfrm>
              <a:off x="2927375" y="2792900"/>
              <a:ext cx="67300" cy="80625"/>
            </a:xfrm>
            <a:custGeom>
              <a:rect b="b" l="l" r="r" t="t"/>
              <a:pathLst>
                <a:path extrusionOk="0" h="3225" w="2692">
                  <a:moveTo>
                    <a:pt x="2096" y="0"/>
                  </a:moveTo>
                  <a:lnTo>
                    <a:pt x="0" y="2501"/>
                  </a:lnTo>
                  <a:lnTo>
                    <a:pt x="1191" y="3191"/>
                  </a:lnTo>
                  <a:cubicBezTo>
                    <a:pt x="1242" y="3213"/>
                    <a:pt x="1296" y="3224"/>
                    <a:pt x="1348" y="3224"/>
                  </a:cubicBezTo>
                  <a:cubicBezTo>
                    <a:pt x="1464" y="3224"/>
                    <a:pt x="1570" y="3171"/>
                    <a:pt x="1619" y="3072"/>
                  </a:cubicBezTo>
                  <a:lnTo>
                    <a:pt x="2643" y="1405"/>
                  </a:lnTo>
                  <a:cubicBezTo>
                    <a:pt x="2691" y="1310"/>
                    <a:pt x="2691" y="1191"/>
                    <a:pt x="2643" y="1096"/>
                  </a:cubicBezTo>
                  <a:lnTo>
                    <a:pt x="2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6"/>
            <p:cNvSpPr/>
            <p:nvPr/>
          </p:nvSpPr>
          <p:spPr>
            <a:xfrm>
              <a:off x="2860075" y="2792900"/>
              <a:ext cx="67325" cy="80625"/>
            </a:xfrm>
            <a:custGeom>
              <a:rect b="b" l="l" r="r" t="t"/>
              <a:pathLst>
                <a:path extrusionOk="0" h="3225" w="2693">
                  <a:moveTo>
                    <a:pt x="596" y="0"/>
                  </a:moveTo>
                  <a:lnTo>
                    <a:pt x="49" y="1096"/>
                  </a:lnTo>
                  <a:cubicBezTo>
                    <a:pt x="1" y="1191"/>
                    <a:pt x="1" y="1310"/>
                    <a:pt x="49" y="1405"/>
                  </a:cubicBezTo>
                  <a:lnTo>
                    <a:pt x="1073" y="3072"/>
                  </a:lnTo>
                  <a:cubicBezTo>
                    <a:pt x="1122" y="3171"/>
                    <a:pt x="1228" y="3224"/>
                    <a:pt x="1344" y="3224"/>
                  </a:cubicBezTo>
                  <a:cubicBezTo>
                    <a:pt x="1396" y="3224"/>
                    <a:pt x="1450" y="3213"/>
                    <a:pt x="1501" y="3191"/>
                  </a:cubicBezTo>
                  <a:lnTo>
                    <a:pt x="2692" y="2501"/>
                  </a:lnTo>
                  <a:lnTo>
                    <a:pt x="5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96"/>
            <p:cNvSpPr/>
            <p:nvPr/>
          </p:nvSpPr>
          <p:spPr>
            <a:xfrm>
              <a:off x="2895225" y="2792900"/>
              <a:ext cx="64325" cy="38125"/>
            </a:xfrm>
            <a:custGeom>
              <a:rect b="b" l="l" r="r" t="t"/>
              <a:pathLst>
                <a:path extrusionOk="0" h="1525" w="2573">
                  <a:moveTo>
                    <a:pt x="0" y="0"/>
                  </a:moveTo>
                  <a:lnTo>
                    <a:pt x="1286" y="1524"/>
                  </a:lnTo>
                  <a:lnTo>
                    <a:pt x="25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6"/>
            <p:cNvSpPr/>
            <p:nvPr/>
          </p:nvSpPr>
          <p:spPr>
            <a:xfrm>
              <a:off x="2916050" y="2873275"/>
              <a:ext cx="22650" cy="13700"/>
            </a:xfrm>
            <a:custGeom>
              <a:rect b="b" l="l" r="r" t="t"/>
              <a:pathLst>
                <a:path extrusionOk="0" h="548" w="906">
                  <a:moveTo>
                    <a:pt x="453" y="0"/>
                  </a:moveTo>
                  <a:lnTo>
                    <a:pt x="1" y="262"/>
                  </a:lnTo>
                  <a:lnTo>
                    <a:pt x="120" y="548"/>
                  </a:lnTo>
                  <a:lnTo>
                    <a:pt x="786" y="548"/>
                  </a:lnTo>
                  <a:lnTo>
                    <a:pt x="906" y="262"/>
                  </a:ln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6"/>
            <p:cNvSpPr/>
            <p:nvPr/>
          </p:nvSpPr>
          <p:spPr>
            <a:xfrm>
              <a:off x="2904150" y="2903025"/>
              <a:ext cx="46450" cy="137550"/>
            </a:xfrm>
            <a:custGeom>
              <a:rect b="b" l="l" r="r" t="t"/>
              <a:pathLst>
                <a:path extrusionOk="0" h="5502" w="1858">
                  <a:moveTo>
                    <a:pt x="667" y="1"/>
                  </a:moveTo>
                  <a:lnTo>
                    <a:pt x="0" y="4406"/>
                  </a:lnTo>
                  <a:lnTo>
                    <a:pt x="929" y="5502"/>
                  </a:lnTo>
                  <a:lnTo>
                    <a:pt x="1858" y="4406"/>
                  </a:lnTo>
                  <a:lnTo>
                    <a:pt x="1596" y="2716"/>
                  </a:lnTo>
                  <a:lnTo>
                    <a:pt x="1358" y="2716"/>
                  </a:lnTo>
                  <a:cubicBezTo>
                    <a:pt x="977" y="2668"/>
                    <a:pt x="977" y="2120"/>
                    <a:pt x="1358" y="2096"/>
                  </a:cubicBezTo>
                  <a:lnTo>
                    <a:pt x="1358" y="2073"/>
                  </a:lnTo>
                  <a:lnTo>
                    <a:pt x="1501" y="2073"/>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6"/>
            <p:cNvSpPr/>
            <p:nvPr/>
          </p:nvSpPr>
          <p:spPr>
            <a:xfrm>
              <a:off x="2814250" y="2824375"/>
              <a:ext cx="113150" cy="235850"/>
            </a:xfrm>
            <a:custGeom>
              <a:rect b="b" l="l" r="r" t="t"/>
              <a:pathLst>
                <a:path extrusionOk="0" h="9434" w="4526">
                  <a:moveTo>
                    <a:pt x="292" y="1"/>
                  </a:moveTo>
                  <a:cubicBezTo>
                    <a:pt x="123" y="1"/>
                    <a:pt x="2" y="135"/>
                    <a:pt x="24" y="289"/>
                  </a:cubicBezTo>
                  <a:lnTo>
                    <a:pt x="24" y="9124"/>
                  </a:lnTo>
                  <a:cubicBezTo>
                    <a:pt x="0" y="9291"/>
                    <a:pt x="143" y="9434"/>
                    <a:pt x="334" y="9434"/>
                  </a:cubicBezTo>
                  <a:lnTo>
                    <a:pt x="4525" y="9434"/>
                  </a:lnTo>
                  <a:cubicBezTo>
                    <a:pt x="4438" y="9434"/>
                    <a:pt x="4351" y="9394"/>
                    <a:pt x="4282" y="9332"/>
                  </a:cubicBezTo>
                  <a:lnTo>
                    <a:pt x="4282" y="9332"/>
                  </a:lnTo>
                  <a:lnTo>
                    <a:pt x="3025" y="7838"/>
                  </a:lnTo>
                  <a:cubicBezTo>
                    <a:pt x="2977" y="7767"/>
                    <a:pt x="2953" y="7672"/>
                    <a:pt x="2953" y="7576"/>
                  </a:cubicBezTo>
                  <a:lnTo>
                    <a:pt x="3668" y="2861"/>
                  </a:lnTo>
                  <a:lnTo>
                    <a:pt x="3525" y="2528"/>
                  </a:lnTo>
                  <a:cubicBezTo>
                    <a:pt x="3406" y="2575"/>
                    <a:pt x="3287" y="2599"/>
                    <a:pt x="3168" y="2599"/>
                  </a:cubicBezTo>
                  <a:cubicBezTo>
                    <a:pt x="2834" y="2599"/>
                    <a:pt x="2525" y="2432"/>
                    <a:pt x="2358" y="2147"/>
                  </a:cubicBezTo>
                  <a:lnTo>
                    <a:pt x="1358" y="456"/>
                  </a:lnTo>
                  <a:cubicBezTo>
                    <a:pt x="1262" y="313"/>
                    <a:pt x="1215" y="146"/>
                    <a:pt x="1215" y="3"/>
                  </a:cubicBezTo>
                  <a:lnTo>
                    <a:pt x="334" y="3"/>
                  </a:ln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6"/>
            <p:cNvSpPr/>
            <p:nvPr/>
          </p:nvSpPr>
          <p:spPr>
            <a:xfrm>
              <a:off x="2927375" y="2824375"/>
              <a:ext cx="113100" cy="236450"/>
            </a:xfrm>
            <a:custGeom>
              <a:rect b="b" l="l" r="r" t="t"/>
              <a:pathLst>
                <a:path extrusionOk="0" h="9458" w="4524">
                  <a:moveTo>
                    <a:pt x="4228" y="1"/>
                  </a:moveTo>
                  <a:cubicBezTo>
                    <a:pt x="4216" y="1"/>
                    <a:pt x="4204" y="2"/>
                    <a:pt x="4191" y="3"/>
                  </a:cubicBezTo>
                  <a:lnTo>
                    <a:pt x="3286" y="3"/>
                  </a:lnTo>
                  <a:cubicBezTo>
                    <a:pt x="3286" y="146"/>
                    <a:pt x="3239" y="313"/>
                    <a:pt x="3167" y="456"/>
                  </a:cubicBezTo>
                  <a:lnTo>
                    <a:pt x="2167" y="2170"/>
                  </a:lnTo>
                  <a:cubicBezTo>
                    <a:pt x="2000" y="2432"/>
                    <a:pt x="1691" y="2623"/>
                    <a:pt x="1357" y="2623"/>
                  </a:cubicBezTo>
                  <a:cubicBezTo>
                    <a:pt x="1238" y="2623"/>
                    <a:pt x="1119" y="2599"/>
                    <a:pt x="1000" y="2551"/>
                  </a:cubicBezTo>
                  <a:lnTo>
                    <a:pt x="857" y="2885"/>
                  </a:lnTo>
                  <a:lnTo>
                    <a:pt x="1215" y="5242"/>
                  </a:lnTo>
                  <a:lnTo>
                    <a:pt x="1691" y="5242"/>
                  </a:lnTo>
                  <a:cubicBezTo>
                    <a:pt x="1705" y="5241"/>
                    <a:pt x="1720" y="5240"/>
                    <a:pt x="1733" y="5240"/>
                  </a:cubicBezTo>
                  <a:cubicBezTo>
                    <a:pt x="2129" y="5240"/>
                    <a:pt x="2129" y="5864"/>
                    <a:pt x="1733" y="5864"/>
                  </a:cubicBezTo>
                  <a:cubicBezTo>
                    <a:pt x="1720" y="5864"/>
                    <a:pt x="1705" y="5863"/>
                    <a:pt x="1691" y="5862"/>
                  </a:cubicBezTo>
                  <a:lnTo>
                    <a:pt x="1310" y="5862"/>
                  </a:lnTo>
                  <a:lnTo>
                    <a:pt x="1572" y="7600"/>
                  </a:lnTo>
                  <a:cubicBezTo>
                    <a:pt x="1596" y="7695"/>
                    <a:pt x="1548" y="7767"/>
                    <a:pt x="1500" y="7838"/>
                  </a:cubicBezTo>
                  <a:lnTo>
                    <a:pt x="238" y="9362"/>
                  </a:lnTo>
                  <a:cubicBezTo>
                    <a:pt x="191" y="9434"/>
                    <a:pt x="95" y="9458"/>
                    <a:pt x="0" y="9458"/>
                  </a:cubicBezTo>
                  <a:lnTo>
                    <a:pt x="4191" y="9458"/>
                  </a:lnTo>
                  <a:cubicBezTo>
                    <a:pt x="4358" y="9458"/>
                    <a:pt x="4501" y="9315"/>
                    <a:pt x="4501" y="9148"/>
                  </a:cubicBezTo>
                  <a:lnTo>
                    <a:pt x="4501" y="313"/>
                  </a:lnTo>
                  <a:cubicBezTo>
                    <a:pt x="4523" y="136"/>
                    <a:pt x="4382" y="1"/>
                    <a:pt x="4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1" name="Google Shape;12361;p96"/>
          <p:cNvGrpSpPr/>
          <p:nvPr/>
        </p:nvGrpSpPr>
        <p:grpSpPr>
          <a:xfrm>
            <a:off x="2524667" y="2327225"/>
            <a:ext cx="349642" cy="349838"/>
            <a:chOff x="2214125" y="2792750"/>
            <a:chExt cx="267925" cy="268075"/>
          </a:xfrm>
        </p:grpSpPr>
        <p:sp>
          <p:nvSpPr>
            <p:cNvPr id="12362" name="Google Shape;12362;p96"/>
            <p:cNvSpPr/>
            <p:nvPr/>
          </p:nvSpPr>
          <p:spPr>
            <a:xfrm>
              <a:off x="2214125" y="2792750"/>
              <a:ext cx="267925" cy="268075"/>
            </a:xfrm>
            <a:custGeom>
              <a:rect b="b" l="l" r="r" t="t"/>
              <a:pathLst>
                <a:path extrusionOk="0" h="10723" w="10717">
                  <a:moveTo>
                    <a:pt x="5370" y="0"/>
                  </a:moveTo>
                  <a:cubicBezTo>
                    <a:pt x="5275" y="0"/>
                    <a:pt x="5180" y="42"/>
                    <a:pt x="5120" y="125"/>
                  </a:cubicBezTo>
                  <a:lnTo>
                    <a:pt x="3858" y="1816"/>
                  </a:lnTo>
                  <a:cubicBezTo>
                    <a:pt x="3692" y="2007"/>
                    <a:pt x="3858" y="2316"/>
                    <a:pt x="4120" y="2316"/>
                  </a:cubicBezTo>
                  <a:lnTo>
                    <a:pt x="4430" y="2316"/>
                  </a:lnTo>
                  <a:lnTo>
                    <a:pt x="4430" y="3054"/>
                  </a:lnTo>
                  <a:cubicBezTo>
                    <a:pt x="3811" y="2626"/>
                    <a:pt x="3096" y="2388"/>
                    <a:pt x="2334" y="2316"/>
                  </a:cubicBezTo>
                  <a:lnTo>
                    <a:pt x="2334" y="2007"/>
                  </a:lnTo>
                  <a:cubicBezTo>
                    <a:pt x="2351" y="1817"/>
                    <a:pt x="2194" y="1678"/>
                    <a:pt x="2025" y="1678"/>
                  </a:cubicBezTo>
                  <a:cubicBezTo>
                    <a:pt x="1960" y="1678"/>
                    <a:pt x="1893" y="1698"/>
                    <a:pt x="1834" y="1745"/>
                  </a:cubicBezTo>
                  <a:lnTo>
                    <a:pt x="167" y="3007"/>
                  </a:lnTo>
                  <a:cubicBezTo>
                    <a:pt x="0" y="3126"/>
                    <a:pt x="0" y="3388"/>
                    <a:pt x="167" y="3507"/>
                  </a:cubicBezTo>
                  <a:lnTo>
                    <a:pt x="1834" y="4769"/>
                  </a:lnTo>
                  <a:cubicBezTo>
                    <a:pt x="1886" y="4808"/>
                    <a:pt x="1953" y="4826"/>
                    <a:pt x="2019" y="4826"/>
                  </a:cubicBezTo>
                  <a:cubicBezTo>
                    <a:pt x="2072" y="4826"/>
                    <a:pt x="2125" y="4814"/>
                    <a:pt x="2167" y="4793"/>
                  </a:cubicBezTo>
                  <a:cubicBezTo>
                    <a:pt x="2286" y="4745"/>
                    <a:pt x="2334" y="4626"/>
                    <a:pt x="2334" y="4507"/>
                  </a:cubicBezTo>
                  <a:lnTo>
                    <a:pt x="2334" y="4221"/>
                  </a:lnTo>
                  <a:cubicBezTo>
                    <a:pt x="3525" y="4364"/>
                    <a:pt x="4430" y="5388"/>
                    <a:pt x="4430" y="6603"/>
                  </a:cubicBezTo>
                  <a:lnTo>
                    <a:pt x="4430" y="10413"/>
                  </a:lnTo>
                  <a:cubicBezTo>
                    <a:pt x="4430" y="10580"/>
                    <a:pt x="4573" y="10723"/>
                    <a:pt x="4739" y="10723"/>
                  </a:cubicBezTo>
                  <a:lnTo>
                    <a:pt x="6002" y="10723"/>
                  </a:lnTo>
                  <a:cubicBezTo>
                    <a:pt x="6168" y="10723"/>
                    <a:pt x="6335" y="10580"/>
                    <a:pt x="6335" y="10413"/>
                  </a:cubicBezTo>
                  <a:lnTo>
                    <a:pt x="6335" y="8698"/>
                  </a:lnTo>
                  <a:cubicBezTo>
                    <a:pt x="6335" y="7484"/>
                    <a:pt x="7216" y="6460"/>
                    <a:pt x="8407" y="6317"/>
                  </a:cubicBezTo>
                  <a:lnTo>
                    <a:pt x="8407" y="6603"/>
                  </a:lnTo>
                  <a:cubicBezTo>
                    <a:pt x="8407" y="6794"/>
                    <a:pt x="8571" y="6921"/>
                    <a:pt x="8734" y="6921"/>
                  </a:cubicBezTo>
                  <a:cubicBezTo>
                    <a:pt x="8795" y="6921"/>
                    <a:pt x="8855" y="6903"/>
                    <a:pt x="8907" y="6865"/>
                  </a:cubicBezTo>
                  <a:lnTo>
                    <a:pt x="10598" y="5603"/>
                  </a:lnTo>
                  <a:cubicBezTo>
                    <a:pt x="10669" y="5531"/>
                    <a:pt x="10717" y="5460"/>
                    <a:pt x="10717" y="5341"/>
                  </a:cubicBezTo>
                  <a:cubicBezTo>
                    <a:pt x="10717" y="5245"/>
                    <a:pt x="10669" y="5150"/>
                    <a:pt x="10598" y="5102"/>
                  </a:cubicBezTo>
                  <a:lnTo>
                    <a:pt x="8907" y="3840"/>
                  </a:lnTo>
                  <a:cubicBezTo>
                    <a:pt x="8854" y="3801"/>
                    <a:pt x="8795" y="3783"/>
                    <a:pt x="8732" y="3783"/>
                  </a:cubicBezTo>
                  <a:cubicBezTo>
                    <a:pt x="8681" y="3783"/>
                    <a:pt x="8627" y="3795"/>
                    <a:pt x="8573" y="3816"/>
                  </a:cubicBezTo>
                  <a:cubicBezTo>
                    <a:pt x="8478" y="3864"/>
                    <a:pt x="8407" y="3983"/>
                    <a:pt x="8407" y="4102"/>
                  </a:cubicBezTo>
                  <a:lnTo>
                    <a:pt x="8407" y="4412"/>
                  </a:lnTo>
                  <a:cubicBezTo>
                    <a:pt x="7669" y="4483"/>
                    <a:pt x="6954" y="4721"/>
                    <a:pt x="6335" y="5150"/>
                  </a:cubicBezTo>
                  <a:lnTo>
                    <a:pt x="6335" y="2316"/>
                  </a:lnTo>
                  <a:lnTo>
                    <a:pt x="6621" y="2316"/>
                  </a:lnTo>
                  <a:cubicBezTo>
                    <a:pt x="6883" y="2316"/>
                    <a:pt x="7026" y="2007"/>
                    <a:pt x="6883" y="1816"/>
                  </a:cubicBezTo>
                  <a:lnTo>
                    <a:pt x="5620" y="125"/>
                  </a:lnTo>
                  <a:cubicBezTo>
                    <a:pt x="5561" y="42"/>
                    <a:pt x="5466" y="0"/>
                    <a:pt x="5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6"/>
            <p:cNvSpPr/>
            <p:nvPr/>
          </p:nvSpPr>
          <p:spPr>
            <a:xfrm>
              <a:off x="2249850" y="2974475"/>
              <a:ext cx="60750" cy="15500"/>
            </a:xfrm>
            <a:custGeom>
              <a:rect b="b" l="l" r="r" t="t"/>
              <a:pathLst>
                <a:path extrusionOk="0" h="620" w="243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96"/>
            <p:cNvSpPr/>
            <p:nvPr/>
          </p:nvSpPr>
          <p:spPr>
            <a:xfrm>
              <a:off x="2223050" y="2974475"/>
              <a:ext cx="15500" cy="15500"/>
            </a:xfrm>
            <a:custGeom>
              <a:rect b="b" l="l" r="r" t="t"/>
              <a:pathLst>
                <a:path extrusionOk="0" h="620" w="62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6"/>
            <p:cNvSpPr/>
            <p:nvPr/>
          </p:nvSpPr>
          <p:spPr>
            <a:xfrm>
              <a:off x="2249850" y="2974475"/>
              <a:ext cx="60750" cy="15500"/>
            </a:xfrm>
            <a:custGeom>
              <a:rect b="b" l="l" r="r" t="t"/>
              <a:pathLst>
                <a:path extrusionOk="0" h="620" w="243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6"/>
            <p:cNvSpPr/>
            <p:nvPr/>
          </p:nvSpPr>
          <p:spPr>
            <a:xfrm>
              <a:off x="2223050" y="2974475"/>
              <a:ext cx="15500" cy="15500"/>
            </a:xfrm>
            <a:custGeom>
              <a:rect b="b" l="l" r="r" t="t"/>
              <a:pathLst>
                <a:path extrusionOk="0" h="620" w="62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96"/>
            <p:cNvSpPr/>
            <p:nvPr/>
          </p:nvSpPr>
          <p:spPr>
            <a:xfrm>
              <a:off x="2249850" y="2942925"/>
              <a:ext cx="60750" cy="15500"/>
            </a:xfrm>
            <a:custGeom>
              <a:rect b="b" l="l" r="r" t="t"/>
              <a:pathLst>
                <a:path extrusionOk="0" h="620" w="2430">
                  <a:moveTo>
                    <a:pt x="381" y="0"/>
                  </a:moveTo>
                  <a:cubicBezTo>
                    <a:pt x="0" y="48"/>
                    <a:pt x="0" y="596"/>
                    <a:pt x="381" y="620"/>
                  </a:cubicBezTo>
                  <a:lnTo>
                    <a:pt x="2048" y="620"/>
                  </a:lnTo>
                  <a:cubicBezTo>
                    <a:pt x="2429" y="596"/>
                    <a:pt x="2429" y="48"/>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96"/>
            <p:cNvSpPr/>
            <p:nvPr/>
          </p:nvSpPr>
          <p:spPr>
            <a:xfrm>
              <a:off x="2223050" y="2942925"/>
              <a:ext cx="15500" cy="15500"/>
            </a:xfrm>
            <a:custGeom>
              <a:rect b="b" l="l" r="r" t="t"/>
              <a:pathLst>
                <a:path extrusionOk="0" h="620" w="620">
                  <a:moveTo>
                    <a:pt x="310" y="0"/>
                  </a:moveTo>
                  <a:cubicBezTo>
                    <a:pt x="143" y="0"/>
                    <a:pt x="0" y="143"/>
                    <a:pt x="0" y="310"/>
                  </a:cubicBezTo>
                  <a:cubicBezTo>
                    <a:pt x="0" y="477"/>
                    <a:pt x="143" y="620"/>
                    <a:pt x="310" y="620"/>
                  </a:cubicBezTo>
                  <a:cubicBezTo>
                    <a:pt x="477" y="620"/>
                    <a:pt x="620" y="477"/>
                    <a:pt x="620" y="310"/>
                  </a:cubicBezTo>
                  <a:cubicBezTo>
                    <a:pt x="620"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96"/>
            <p:cNvSpPr/>
            <p:nvPr/>
          </p:nvSpPr>
          <p:spPr>
            <a:xfrm>
              <a:off x="2249850" y="3005425"/>
              <a:ext cx="60750" cy="16100"/>
            </a:xfrm>
            <a:custGeom>
              <a:rect b="b" l="l" r="r" t="t"/>
              <a:pathLst>
                <a:path extrusionOk="0" h="644" w="2430">
                  <a:moveTo>
                    <a:pt x="381" y="1"/>
                  </a:moveTo>
                  <a:cubicBezTo>
                    <a:pt x="0" y="49"/>
                    <a:pt x="0" y="596"/>
                    <a:pt x="381" y="644"/>
                  </a:cubicBezTo>
                  <a:lnTo>
                    <a:pt x="2048" y="644"/>
                  </a:lnTo>
                  <a:cubicBezTo>
                    <a:pt x="2429" y="596"/>
                    <a:pt x="2429" y="49"/>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6"/>
            <p:cNvSpPr/>
            <p:nvPr/>
          </p:nvSpPr>
          <p:spPr>
            <a:xfrm>
              <a:off x="2223050" y="3006025"/>
              <a:ext cx="15500" cy="15500"/>
            </a:xfrm>
            <a:custGeom>
              <a:rect b="b" l="l" r="r" t="t"/>
              <a:pathLst>
                <a:path extrusionOk="0" h="620" w="620">
                  <a:moveTo>
                    <a:pt x="310" y="1"/>
                  </a:moveTo>
                  <a:cubicBezTo>
                    <a:pt x="143" y="1"/>
                    <a:pt x="0" y="120"/>
                    <a:pt x="0" y="310"/>
                  </a:cubicBezTo>
                  <a:cubicBezTo>
                    <a:pt x="0" y="477"/>
                    <a:pt x="143" y="620"/>
                    <a:pt x="310" y="620"/>
                  </a:cubicBezTo>
                  <a:cubicBezTo>
                    <a:pt x="477" y="620"/>
                    <a:pt x="620" y="477"/>
                    <a:pt x="620" y="310"/>
                  </a:cubicBezTo>
                  <a:cubicBezTo>
                    <a:pt x="620" y="120"/>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6"/>
            <p:cNvSpPr/>
            <p:nvPr/>
          </p:nvSpPr>
          <p:spPr>
            <a:xfrm>
              <a:off x="2249850" y="3037000"/>
              <a:ext cx="60750" cy="16100"/>
            </a:xfrm>
            <a:custGeom>
              <a:rect b="b" l="l" r="r" t="t"/>
              <a:pathLst>
                <a:path extrusionOk="0" h="644" w="2430">
                  <a:moveTo>
                    <a:pt x="381" y="0"/>
                  </a:moveTo>
                  <a:cubicBezTo>
                    <a:pt x="0" y="48"/>
                    <a:pt x="0" y="595"/>
                    <a:pt x="381" y="643"/>
                  </a:cubicBezTo>
                  <a:lnTo>
                    <a:pt x="2048" y="643"/>
                  </a:lnTo>
                  <a:cubicBezTo>
                    <a:pt x="2429" y="595"/>
                    <a:pt x="2429" y="48"/>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6"/>
            <p:cNvSpPr/>
            <p:nvPr/>
          </p:nvSpPr>
          <p:spPr>
            <a:xfrm>
              <a:off x="2223050" y="3037000"/>
              <a:ext cx="15500" cy="16100"/>
            </a:xfrm>
            <a:custGeom>
              <a:rect b="b" l="l" r="r" t="t"/>
              <a:pathLst>
                <a:path extrusionOk="0" h="644" w="620">
                  <a:moveTo>
                    <a:pt x="310" y="0"/>
                  </a:moveTo>
                  <a:cubicBezTo>
                    <a:pt x="143" y="0"/>
                    <a:pt x="0" y="143"/>
                    <a:pt x="0" y="310"/>
                  </a:cubicBezTo>
                  <a:cubicBezTo>
                    <a:pt x="0" y="500"/>
                    <a:pt x="143" y="643"/>
                    <a:pt x="310" y="643"/>
                  </a:cubicBezTo>
                  <a:cubicBezTo>
                    <a:pt x="477" y="643"/>
                    <a:pt x="620" y="500"/>
                    <a:pt x="620" y="310"/>
                  </a:cubicBezTo>
                  <a:cubicBezTo>
                    <a:pt x="620"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96"/>
          <p:cNvGrpSpPr/>
          <p:nvPr/>
        </p:nvGrpSpPr>
        <p:grpSpPr>
          <a:xfrm>
            <a:off x="1766364" y="2327420"/>
            <a:ext cx="352774" cy="349642"/>
            <a:chOff x="1633050" y="2792900"/>
            <a:chExt cx="270325" cy="267925"/>
          </a:xfrm>
        </p:grpSpPr>
        <p:sp>
          <p:nvSpPr>
            <p:cNvPr id="12374" name="Google Shape;12374;p96"/>
            <p:cNvSpPr/>
            <p:nvPr/>
          </p:nvSpPr>
          <p:spPr>
            <a:xfrm>
              <a:off x="1633050" y="2962425"/>
              <a:ext cx="101825" cy="98400"/>
            </a:xfrm>
            <a:custGeom>
              <a:rect b="b" l="l" r="r" t="t"/>
              <a:pathLst>
                <a:path extrusionOk="0" h="3936" w="4073">
                  <a:moveTo>
                    <a:pt x="2504" y="0"/>
                  </a:moveTo>
                  <a:cubicBezTo>
                    <a:pt x="2394" y="0"/>
                    <a:pt x="2287" y="42"/>
                    <a:pt x="2215" y="125"/>
                  </a:cubicBezTo>
                  <a:lnTo>
                    <a:pt x="477" y="1888"/>
                  </a:lnTo>
                  <a:cubicBezTo>
                    <a:pt x="0" y="2340"/>
                    <a:pt x="0" y="3102"/>
                    <a:pt x="477" y="3578"/>
                  </a:cubicBezTo>
                  <a:cubicBezTo>
                    <a:pt x="703" y="3817"/>
                    <a:pt x="1012" y="3936"/>
                    <a:pt x="1322" y="3936"/>
                  </a:cubicBezTo>
                  <a:cubicBezTo>
                    <a:pt x="1632" y="3936"/>
                    <a:pt x="1941" y="3817"/>
                    <a:pt x="2167" y="3578"/>
                  </a:cubicBezTo>
                  <a:lnTo>
                    <a:pt x="3906" y="1840"/>
                  </a:lnTo>
                  <a:cubicBezTo>
                    <a:pt x="4073" y="1673"/>
                    <a:pt x="4073" y="1411"/>
                    <a:pt x="3906" y="1245"/>
                  </a:cubicBezTo>
                  <a:lnTo>
                    <a:pt x="2810" y="125"/>
                  </a:lnTo>
                  <a:cubicBezTo>
                    <a:pt x="2727" y="42"/>
                    <a:pt x="2614" y="0"/>
                    <a:pt x="2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96"/>
            <p:cNvSpPr/>
            <p:nvPr/>
          </p:nvSpPr>
          <p:spPr>
            <a:xfrm>
              <a:off x="1714025" y="2935775"/>
              <a:ext cx="46450" cy="47050"/>
            </a:xfrm>
            <a:custGeom>
              <a:rect b="b" l="l" r="r" t="t"/>
              <a:pathLst>
                <a:path extrusionOk="0" h="1882" w="1858">
                  <a:moveTo>
                    <a:pt x="738" y="1"/>
                  </a:moveTo>
                  <a:lnTo>
                    <a:pt x="0" y="763"/>
                  </a:lnTo>
                  <a:lnTo>
                    <a:pt x="1096" y="1882"/>
                  </a:lnTo>
                  <a:lnTo>
                    <a:pt x="1858" y="1120"/>
                  </a:lnTo>
                  <a:cubicBezTo>
                    <a:pt x="1405" y="834"/>
                    <a:pt x="1024" y="453"/>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96"/>
            <p:cNvSpPr/>
            <p:nvPr/>
          </p:nvSpPr>
          <p:spPr>
            <a:xfrm>
              <a:off x="1701525" y="2792900"/>
              <a:ext cx="201850" cy="172750"/>
            </a:xfrm>
            <a:custGeom>
              <a:rect b="b" l="l" r="r" t="t"/>
              <a:pathLst>
                <a:path extrusionOk="0" h="6910" w="8074">
                  <a:moveTo>
                    <a:pt x="3906" y="2405"/>
                  </a:moveTo>
                  <a:cubicBezTo>
                    <a:pt x="4168" y="2405"/>
                    <a:pt x="4310" y="2739"/>
                    <a:pt x="4120" y="2929"/>
                  </a:cubicBezTo>
                  <a:cubicBezTo>
                    <a:pt x="4056" y="3001"/>
                    <a:pt x="3974" y="3033"/>
                    <a:pt x="3893" y="3033"/>
                  </a:cubicBezTo>
                  <a:cubicBezTo>
                    <a:pt x="3731" y="3033"/>
                    <a:pt x="3572" y="2905"/>
                    <a:pt x="3572" y="2715"/>
                  </a:cubicBezTo>
                  <a:cubicBezTo>
                    <a:pt x="3572" y="2548"/>
                    <a:pt x="3715" y="2405"/>
                    <a:pt x="3906" y="2405"/>
                  </a:cubicBezTo>
                  <a:close/>
                  <a:moveTo>
                    <a:pt x="5364" y="3861"/>
                  </a:moveTo>
                  <a:cubicBezTo>
                    <a:pt x="5520" y="3861"/>
                    <a:pt x="5668" y="3977"/>
                    <a:pt x="5668" y="4168"/>
                  </a:cubicBezTo>
                  <a:cubicBezTo>
                    <a:pt x="5668" y="4358"/>
                    <a:pt x="5525" y="4501"/>
                    <a:pt x="5358" y="4501"/>
                  </a:cubicBezTo>
                  <a:lnTo>
                    <a:pt x="5358" y="4477"/>
                  </a:lnTo>
                  <a:cubicBezTo>
                    <a:pt x="5072" y="4477"/>
                    <a:pt x="4930" y="4144"/>
                    <a:pt x="5144" y="3953"/>
                  </a:cubicBezTo>
                  <a:cubicBezTo>
                    <a:pt x="5207" y="3890"/>
                    <a:pt x="5287" y="3861"/>
                    <a:pt x="5364" y="3861"/>
                  </a:cubicBezTo>
                  <a:close/>
                  <a:moveTo>
                    <a:pt x="5457" y="2292"/>
                  </a:moveTo>
                  <a:cubicBezTo>
                    <a:pt x="5537" y="2292"/>
                    <a:pt x="5620" y="2322"/>
                    <a:pt x="5692" y="2382"/>
                  </a:cubicBezTo>
                  <a:cubicBezTo>
                    <a:pt x="5811" y="2501"/>
                    <a:pt x="5811" y="2715"/>
                    <a:pt x="5692" y="2834"/>
                  </a:cubicBezTo>
                  <a:lnTo>
                    <a:pt x="4001" y="4501"/>
                  </a:lnTo>
                  <a:cubicBezTo>
                    <a:pt x="3953" y="4549"/>
                    <a:pt x="3882" y="4596"/>
                    <a:pt x="3787" y="4596"/>
                  </a:cubicBezTo>
                  <a:cubicBezTo>
                    <a:pt x="3501" y="4596"/>
                    <a:pt x="3382" y="4263"/>
                    <a:pt x="3572" y="4049"/>
                  </a:cubicBezTo>
                  <a:lnTo>
                    <a:pt x="5239" y="2382"/>
                  </a:lnTo>
                  <a:cubicBezTo>
                    <a:pt x="5299" y="2322"/>
                    <a:pt x="5376" y="2292"/>
                    <a:pt x="5457" y="2292"/>
                  </a:cubicBezTo>
                  <a:close/>
                  <a:moveTo>
                    <a:pt x="4620" y="0"/>
                  </a:moveTo>
                  <a:cubicBezTo>
                    <a:pt x="1548" y="0"/>
                    <a:pt x="0" y="3715"/>
                    <a:pt x="2191" y="5882"/>
                  </a:cubicBezTo>
                  <a:cubicBezTo>
                    <a:pt x="2893" y="6592"/>
                    <a:pt x="3758" y="6910"/>
                    <a:pt x="4607" y="6910"/>
                  </a:cubicBezTo>
                  <a:cubicBezTo>
                    <a:pt x="6376" y="6910"/>
                    <a:pt x="8073" y="5530"/>
                    <a:pt x="8073" y="3453"/>
                  </a:cubicBezTo>
                  <a:cubicBezTo>
                    <a:pt x="8073" y="1548"/>
                    <a:pt x="6525"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7" name="Google Shape;12377;p96"/>
          <p:cNvGrpSpPr/>
          <p:nvPr/>
        </p:nvGrpSpPr>
        <p:grpSpPr>
          <a:xfrm>
            <a:off x="997165" y="2327355"/>
            <a:ext cx="366770" cy="349512"/>
            <a:chOff x="1043625" y="2792850"/>
            <a:chExt cx="281050" cy="267825"/>
          </a:xfrm>
        </p:grpSpPr>
        <p:sp>
          <p:nvSpPr>
            <p:cNvPr id="12378" name="Google Shape;12378;p96"/>
            <p:cNvSpPr/>
            <p:nvPr/>
          </p:nvSpPr>
          <p:spPr>
            <a:xfrm>
              <a:off x="1151700" y="2869575"/>
              <a:ext cx="92600" cy="91225"/>
            </a:xfrm>
            <a:custGeom>
              <a:rect b="b" l="l" r="r" t="t"/>
              <a:pathLst>
                <a:path extrusionOk="0" h="3649" w="3704">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96"/>
            <p:cNvSpPr/>
            <p:nvPr/>
          </p:nvSpPr>
          <p:spPr>
            <a:xfrm>
              <a:off x="1043625" y="2792850"/>
              <a:ext cx="281050" cy="267825"/>
            </a:xfrm>
            <a:custGeom>
              <a:rect b="b" l="l" r="r" t="t"/>
              <a:pathLst>
                <a:path extrusionOk="0" h="10713" w="11242">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96"/>
            <p:cNvSpPr/>
            <p:nvPr/>
          </p:nvSpPr>
          <p:spPr>
            <a:xfrm>
              <a:off x="1151700" y="2869575"/>
              <a:ext cx="92600" cy="91225"/>
            </a:xfrm>
            <a:custGeom>
              <a:rect b="b" l="l" r="r" t="t"/>
              <a:pathLst>
                <a:path extrusionOk="0" h="3649" w="3704">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6"/>
            <p:cNvSpPr/>
            <p:nvPr/>
          </p:nvSpPr>
          <p:spPr>
            <a:xfrm>
              <a:off x="1043625" y="2792850"/>
              <a:ext cx="281050" cy="267825"/>
            </a:xfrm>
            <a:custGeom>
              <a:rect b="b" l="l" r="r" t="t"/>
              <a:pathLst>
                <a:path extrusionOk="0" h="10713" w="11242">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2" name="Google Shape;12382;p96"/>
          <p:cNvGrpSpPr/>
          <p:nvPr/>
        </p:nvGrpSpPr>
        <p:grpSpPr>
          <a:xfrm>
            <a:off x="980232" y="2886026"/>
            <a:ext cx="372839" cy="351045"/>
            <a:chOff x="1030650" y="3220950"/>
            <a:chExt cx="285700" cy="269000"/>
          </a:xfrm>
        </p:grpSpPr>
        <p:sp>
          <p:nvSpPr>
            <p:cNvPr id="12383" name="Google Shape;12383;p96"/>
            <p:cNvSpPr/>
            <p:nvPr/>
          </p:nvSpPr>
          <p:spPr>
            <a:xfrm>
              <a:off x="1268100" y="3440050"/>
              <a:ext cx="6575" cy="16100"/>
            </a:xfrm>
            <a:custGeom>
              <a:rect b="b" l="l" r="r" t="t"/>
              <a:pathLst>
                <a:path extrusionOk="0" h="644" w="263">
                  <a:moveTo>
                    <a:pt x="0" y="0"/>
                  </a:moveTo>
                  <a:lnTo>
                    <a:pt x="0" y="643"/>
                  </a:lnTo>
                  <a:cubicBezTo>
                    <a:pt x="119" y="596"/>
                    <a:pt x="214" y="477"/>
                    <a:pt x="238" y="358"/>
                  </a:cubicBezTo>
                  <a:cubicBezTo>
                    <a:pt x="262" y="191"/>
                    <a:pt x="167"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6"/>
            <p:cNvSpPr/>
            <p:nvPr/>
          </p:nvSpPr>
          <p:spPr>
            <a:xfrm>
              <a:off x="1194850" y="3384675"/>
              <a:ext cx="121500" cy="104050"/>
            </a:xfrm>
            <a:custGeom>
              <a:rect b="b" l="l" r="r" t="t"/>
              <a:pathLst>
                <a:path extrusionOk="0" h="4162" w="4860">
                  <a:moveTo>
                    <a:pt x="2763" y="667"/>
                  </a:moveTo>
                  <a:cubicBezTo>
                    <a:pt x="2859" y="667"/>
                    <a:pt x="2930" y="739"/>
                    <a:pt x="2930" y="834"/>
                  </a:cubicBezTo>
                  <a:lnTo>
                    <a:pt x="2930" y="929"/>
                  </a:lnTo>
                  <a:cubicBezTo>
                    <a:pt x="3073" y="953"/>
                    <a:pt x="3192" y="1025"/>
                    <a:pt x="3287" y="1120"/>
                  </a:cubicBezTo>
                  <a:cubicBezTo>
                    <a:pt x="3359" y="1191"/>
                    <a:pt x="3335" y="1287"/>
                    <a:pt x="3287" y="1334"/>
                  </a:cubicBezTo>
                  <a:cubicBezTo>
                    <a:pt x="3252" y="1370"/>
                    <a:pt x="3210" y="1388"/>
                    <a:pt x="3168" y="1388"/>
                  </a:cubicBezTo>
                  <a:cubicBezTo>
                    <a:pt x="3127" y="1388"/>
                    <a:pt x="3085" y="1370"/>
                    <a:pt x="3049" y="1334"/>
                  </a:cubicBezTo>
                  <a:cubicBezTo>
                    <a:pt x="3025" y="1310"/>
                    <a:pt x="2978" y="1287"/>
                    <a:pt x="2930" y="1263"/>
                  </a:cubicBezTo>
                  <a:lnTo>
                    <a:pt x="2930" y="1906"/>
                  </a:lnTo>
                  <a:lnTo>
                    <a:pt x="3049" y="1930"/>
                  </a:lnTo>
                  <a:cubicBezTo>
                    <a:pt x="3335" y="2025"/>
                    <a:pt x="3502" y="2311"/>
                    <a:pt x="3454" y="2620"/>
                  </a:cubicBezTo>
                  <a:cubicBezTo>
                    <a:pt x="3406" y="2906"/>
                    <a:pt x="3216" y="3120"/>
                    <a:pt x="2930" y="3192"/>
                  </a:cubicBezTo>
                  <a:lnTo>
                    <a:pt x="2930" y="3335"/>
                  </a:lnTo>
                  <a:cubicBezTo>
                    <a:pt x="2930" y="3442"/>
                    <a:pt x="2853" y="3495"/>
                    <a:pt x="2775" y="3495"/>
                  </a:cubicBezTo>
                  <a:cubicBezTo>
                    <a:pt x="2698" y="3495"/>
                    <a:pt x="2620" y="3442"/>
                    <a:pt x="2620" y="3335"/>
                  </a:cubicBezTo>
                  <a:lnTo>
                    <a:pt x="2620" y="3216"/>
                  </a:lnTo>
                  <a:cubicBezTo>
                    <a:pt x="2454" y="3192"/>
                    <a:pt x="2311" y="3144"/>
                    <a:pt x="2168" y="3049"/>
                  </a:cubicBezTo>
                  <a:cubicBezTo>
                    <a:pt x="1997" y="2954"/>
                    <a:pt x="2098" y="2739"/>
                    <a:pt x="2231" y="2739"/>
                  </a:cubicBezTo>
                  <a:cubicBezTo>
                    <a:pt x="2265" y="2739"/>
                    <a:pt x="2301" y="2753"/>
                    <a:pt x="2335" y="2787"/>
                  </a:cubicBezTo>
                  <a:cubicBezTo>
                    <a:pt x="2430" y="2835"/>
                    <a:pt x="2525" y="2882"/>
                    <a:pt x="2620" y="2882"/>
                  </a:cubicBezTo>
                  <a:lnTo>
                    <a:pt x="2620" y="2096"/>
                  </a:lnTo>
                  <a:cubicBezTo>
                    <a:pt x="2525" y="2049"/>
                    <a:pt x="2430" y="2001"/>
                    <a:pt x="2335" y="1930"/>
                  </a:cubicBezTo>
                  <a:cubicBezTo>
                    <a:pt x="2192" y="1811"/>
                    <a:pt x="2120" y="1620"/>
                    <a:pt x="2168" y="1429"/>
                  </a:cubicBezTo>
                  <a:cubicBezTo>
                    <a:pt x="2216" y="1215"/>
                    <a:pt x="2359" y="1025"/>
                    <a:pt x="2573" y="977"/>
                  </a:cubicBezTo>
                  <a:lnTo>
                    <a:pt x="2620" y="953"/>
                  </a:lnTo>
                  <a:lnTo>
                    <a:pt x="2620" y="834"/>
                  </a:lnTo>
                  <a:cubicBezTo>
                    <a:pt x="2620" y="739"/>
                    <a:pt x="2692" y="667"/>
                    <a:pt x="2763" y="667"/>
                  </a:cubicBezTo>
                  <a:close/>
                  <a:moveTo>
                    <a:pt x="2787" y="1"/>
                  </a:moveTo>
                  <a:cubicBezTo>
                    <a:pt x="930" y="1"/>
                    <a:pt x="1" y="2239"/>
                    <a:pt x="1311" y="3549"/>
                  </a:cubicBezTo>
                  <a:cubicBezTo>
                    <a:pt x="1734" y="3972"/>
                    <a:pt x="2254" y="4162"/>
                    <a:pt x="2764" y="4162"/>
                  </a:cubicBezTo>
                  <a:cubicBezTo>
                    <a:pt x="3833" y="4162"/>
                    <a:pt x="4859" y="3330"/>
                    <a:pt x="4859" y="2072"/>
                  </a:cubicBezTo>
                  <a:cubicBezTo>
                    <a:pt x="4859" y="929"/>
                    <a:pt x="393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6"/>
            <p:cNvSpPr/>
            <p:nvPr/>
          </p:nvSpPr>
          <p:spPr>
            <a:xfrm>
              <a:off x="1256175" y="3416825"/>
              <a:ext cx="4200" cy="11350"/>
            </a:xfrm>
            <a:custGeom>
              <a:rect b="b" l="l" r="r" t="t"/>
              <a:pathLst>
                <a:path extrusionOk="0" h="454" w="168">
                  <a:moveTo>
                    <a:pt x="167" y="1"/>
                  </a:moveTo>
                  <a:cubicBezTo>
                    <a:pt x="96" y="24"/>
                    <a:pt x="48" y="120"/>
                    <a:pt x="25" y="191"/>
                  </a:cubicBezTo>
                  <a:cubicBezTo>
                    <a:pt x="1" y="263"/>
                    <a:pt x="25" y="334"/>
                    <a:pt x="72" y="382"/>
                  </a:cubicBezTo>
                  <a:cubicBezTo>
                    <a:pt x="96" y="405"/>
                    <a:pt x="144" y="429"/>
                    <a:pt x="167" y="453"/>
                  </a:cubicBezTo>
                  <a:lnTo>
                    <a:pt x="1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6"/>
            <p:cNvSpPr/>
            <p:nvPr/>
          </p:nvSpPr>
          <p:spPr>
            <a:xfrm>
              <a:off x="1030650" y="3220950"/>
              <a:ext cx="243425" cy="269000"/>
            </a:xfrm>
            <a:custGeom>
              <a:rect b="b" l="l" r="r" t="t"/>
              <a:pathLst>
                <a:path extrusionOk="0" h="10760" w="9737">
                  <a:moveTo>
                    <a:pt x="5500" y="641"/>
                  </a:moveTo>
                  <a:cubicBezTo>
                    <a:pt x="5515" y="641"/>
                    <a:pt x="5529" y="642"/>
                    <a:pt x="5545" y="644"/>
                  </a:cubicBezTo>
                  <a:cubicBezTo>
                    <a:pt x="5926" y="667"/>
                    <a:pt x="5926" y="1215"/>
                    <a:pt x="5545" y="1263"/>
                  </a:cubicBezTo>
                  <a:cubicBezTo>
                    <a:pt x="5529" y="1264"/>
                    <a:pt x="5515" y="1265"/>
                    <a:pt x="5500" y="1265"/>
                  </a:cubicBezTo>
                  <a:cubicBezTo>
                    <a:pt x="5083" y="1265"/>
                    <a:pt x="5083" y="641"/>
                    <a:pt x="5500" y="641"/>
                  </a:cubicBezTo>
                  <a:close/>
                  <a:moveTo>
                    <a:pt x="5500" y="3190"/>
                  </a:moveTo>
                  <a:cubicBezTo>
                    <a:pt x="5515" y="3190"/>
                    <a:pt x="5529" y="3190"/>
                    <a:pt x="5545" y="3192"/>
                  </a:cubicBezTo>
                  <a:cubicBezTo>
                    <a:pt x="5926" y="3216"/>
                    <a:pt x="5926" y="3787"/>
                    <a:pt x="5545" y="3811"/>
                  </a:cubicBezTo>
                  <a:cubicBezTo>
                    <a:pt x="5529" y="3813"/>
                    <a:pt x="5515" y="3813"/>
                    <a:pt x="5500" y="3813"/>
                  </a:cubicBezTo>
                  <a:cubicBezTo>
                    <a:pt x="5083" y="3813"/>
                    <a:pt x="5083" y="3190"/>
                    <a:pt x="5500" y="3190"/>
                  </a:cubicBezTo>
                  <a:close/>
                  <a:moveTo>
                    <a:pt x="3957" y="3601"/>
                  </a:moveTo>
                  <a:cubicBezTo>
                    <a:pt x="4148" y="3601"/>
                    <a:pt x="4315" y="3794"/>
                    <a:pt x="4259" y="4001"/>
                  </a:cubicBezTo>
                  <a:cubicBezTo>
                    <a:pt x="4219" y="4148"/>
                    <a:pt x="4090" y="4227"/>
                    <a:pt x="3959" y="4227"/>
                  </a:cubicBezTo>
                  <a:cubicBezTo>
                    <a:pt x="3855" y="4227"/>
                    <a:pt x="3750" y="4178"/>
                    <a:pt x="3687" y="4073"/>
                  </a:cubicBezTo>
                  <a:cubicBezTo>
                    <a:pt x="3616" y="3930"/>
                    <a:pt x="3664" y="3740"/>
                    <a:pt x="3806" y="3644"/>
                  </a:cubicBezTo>
                  <a:cubicBezTo>
                    <a:pt x="3856" y="3615"/>
                    <a:pt x="3907" y="3601"/>
                    <a:pt x="3957" y="3601"/>
                  </a:cubicBezTo>
                  <a:close/>
                  <a:moveTo>
                    <a:pt x="7102" y="3609"/>
                  </a:moveTo>
                  <a:cubicBezTo>
                    <a:pt x="7233" y="3609"/>
                    <a:pt x="7362" y="3688"/>
                    <a:pt x="7402" y="3835"/>
                  </a:cubicBezTo>
                  <a:cubicBezTo>
                    <a:pt x="7458" y="4058"/>
                    <a:pt x="7296" y="4237"/>
                    <a:pt x="7109" y="4237"/>
                  </a:cubicBezTo>
                  <a:cubicBezTo>
                    <a:pt x="7057" y="4237"/>
                    <a:pt x="7002" y="4223"/>
                    <a:pt x="6950" y="4192"/>
                  </a:cubicBezTo>
                  <a:cubicBezTo>
                    <a:pt x="6783" y="4121"/>
                    <a:pt x="6736" y="3906"/>
                    <a:pt x="6831" y="3763"/>
                  </a:cubicBezTo>
                  <a:cubicBezTo>
                    <a:pt x="6894" y="3658"/>
                    <a:pt x="6999" y="3609"/>
                    <a:pt x="7102" y="3609"/>
                  </a:cubicBezTo>
                  <a:close/>
                  <a:moveTo>
                    <a:pt x="2812" y="4765"/>
                  </a:moveTo>
                  <a:cubicBezTo>
                    <a:pt x="2865" y="4765"/>
                    <a:pt x="2920" y="4780"/>
                    <a:pt x="2973" y="4811"/>
                  </a:cubicBezTo>
                  <a:cubicBezTo>
                    <a:pt x="3116" y="4883"/>
                    <a:pt x="3187" y="5073"/>
                    <a:pt x="3092" y="5240"/>
                  </a:cubicBezTo>
                  <a:cubicBezTo>
                    <a:pt x="3030" y="5343"/>
                    <a:pt x="2928" y="5392"/>
                    <a:pt x="2827" y="5392"/>
                  </a:cubicBezTo>
                  <a:cubicBezTo>
                    <a:pt x="2694" y="5392"/>
                    <a:pt x="2561" y="5307"/>
                    <a:pt x="2520" y="5145"/>
                  </a:cubicBezTo>
                  <a:cubicBezTo>
                    <a:pt x="2465" y="4941"/>
                    <a:pt x="2626" y="4765"/>
                    <a:pt x="2812" y="4765"/>
                  </a:cubicBezTo>
                  <a:close/>
                  <a:moveTo>
                    <a:pt x="8264" y="4756"/>
                  </a:moveTo>
                  <a:cubicBezTo>
                    <a:pt x="8454" y="4756"/>
                    <a:pt x="8624" y="4943"/>
                    <a:pt x="8569" y="5145"/>
                  </a:cubicBezTo>
                  <a:cubicBezTo>
                    <a:pt x="8529" y="5307"/>
                    <a:pt x="8388" y="5392"/>
                    <a:pt x="8253" y="5392"/>
                  </a:cubicBezTo>
                  <a:cubicBezTo>
                    <a:pt x="8150" y="5392"/>
                    <a:pt x="8049" y="5343"/>
                    <a:pt x="7998" y="5240"/>
                  </a:cubicBezTo>
                  <a:cubicBezTo>
                    <a:pt x="7879" y="5073"/>
                    <a:pt x="7950" y="4883"/>
                    <a:pt x="8093" y="4811"/>
                  </a:cubicBezTo>
                  <a:cubicBezTo>
                    <a:pt x="8148" y="4773"/>
                    <a:pt x="8207" y="4756"/>
                    <a:pt x="8264" y="4756"/>
                  </a:cubicBezTo>
                  <a:close/>
                  <a:moveTo>
                    <a:pt x="2401" y="6288"/>
                  </a:moveTo>
                  <a:cubicBezTo>
                    <a:pt x="2568" y="6288"/>
                    <a:pt x="2735" y="6407"/>
                    <a:pt x="2711" y="6645"/>
                  </a:cubicBezTo>
                  <a:cubicBezTo>
                    <a:pt x="2687" y="6835"/>
                    <a:pt x="2538" y="6931"/>
                    <a:pt x="2392" y="6931"/>
                  </a:cubicBezTo>
                  <a:cubicBezTo>
                    <a:pt x="2247" y="6931"/>
                    <a:pt x="2104" y="6835"/>
                    <a:pt x="2092" y="6645"/>
                  </a:cubicBezTo>
                  <a:cubicBezTo>
                    <a:pt x="2068" y="6407"/>
                    <a:pt x="2235" y="6288"/>
                    <a:pt x="2401" y="6288"/>
                  </a:cubicBezTo>
                  <a:close/>
                  <a:moveTo>
                    <a:pt x="2809" y="7887"/>
                  </a:moveTo>
                  <a:cubicBezTo>
                    <a:pt x="3054" y="7887"/>
                    <a:pt x="3259" y="8376"/>
                    <a:pt x="2973" y="8479"/>
                  </a:cubicBezTo>
                  <a:cubicBezTo>
                    <a:pt x="2931" y="8510"/>
                    <a:pt x="2889" y="8523"/>
                    <a:pt x="2848" y="8523"/>
                  </a:cubicBezTo>
                  <a:cubicBezTo>
                    <a:pt x="2604" y="8523"/>
                    <a:pt x="2402" y="8053"/>
                    <a:pt x="2687" y="7931"/>
                  </a:cubicBezTo>
                  <a:cubicBezTo>
                    <a:pt x="2727" y="7901"/>
                    <a:pt x="2769" y="7887"/>
                    <a:pt x="2809" y="7887"/>
                  </a:cubicBezTo>
                  <a:close/>
                  <a:moveTo>
                    <a:pt x="4505" y="4524"/>
                  </a:moveTo>
                  <a:cubicBezTo>
                    <a:pt x="4614" y="4524"/>
                    <a:pt x="4712" y="4583"/>
                    <a:pt x="4759" y="4692"/>
                  </a:cubicBezTo>
                  <a:lnTo>
                    <a:pt x="5354" y="5740"/>
                  </a:lnTo>
                  <a:cubicBezTo>
                    <a:pt x="5426" y="5716"/>
                    <a:pt x="5473" y="5716"/>
                    <a:pt x="5545" y="5716"/>
                  </a:cubicBezTo>
                  <a:cubicBezTo>
                    <a:pt x="6712" y="5788"/>
                    <a:pt x="6712" y="7526"/>
                    <a:pt x="5545" y="7597"/>
                  </a:cubicBezTo>
                  <a:cubicBezTo>
                    <a:pt x="5473" y="7597"/>
                    <a:pt x="5426" y="7597"/>
                    <a:pt x="5378" y="7574"/>
                  </a:cubicBezTo>
                  <a:lnTo>
                    <a:pt x="4878" y="8455"/>
                  </a:lnTo>
                  <a:cubicBezTo>
                    <a:pt x="4807" y="8550"/>
                    <a:pt x="4711" y="8598"/>
                    <a:pt x="4592" y="8598"/>
                  </a:cubicBezTo>
                  <a:cubicBezTo>
                    <a:pt x="4545" y="8598"/>
                    <a:pt x="4497" y="8598"/>
                    <a:pt x="4449" y="8550"/>
                  </a:cubicBezTo>
                  <a:cubicBezTo>
                    <a:pt x="4283" y="8479"/>
                    <a:pt x="4235" y="8288"/>
                    <a:pt x="4330" y="8121"/>
                  </a:cubicBezTo>
                  <a:lnTo>
                    <a:pt x="4830" y="7264"/>
                  </a:lnTo>
                  <a:cubicBezTo>
                    <a:pt x="4521" y="6907"/>
                    <a:pt x="4521" y="6407"/>
                    <a:pt x="4830" y="6050"/>
                  </a:cubicBezTo>
                  <a:lnTo>
                    <a:pt x="4235" y="5002"/>
                  </a:lnTo>
                  <a:cubicBezTo>
                    <a:pt x="4140" y="4859"/>
                    <a:pt x="4187" y="4668"/>
                    <a:pt x="4330" y="4573"/>
                  </a:cubicBezTo>
                  <a:cubicBezTo>
                    <a:pt x="4388" y="4540"/>
                    <a:pt x="4448" y="4524"/>
                    <a:pt x="4505" y="4524"/>
                  </a:cubicBezTo>
                  <a:close/>
                  <a:moveTo>
                    <a:pt x="3955" y="9052"/>
                  </a:moveTo>
                  <a:cubicBezTo>
                    <a:pt x="4008" y="9052"/>
                    <a:pt x="4063" y="9066"/>
                    <a:pt x="4116" y="9098"/>
                  </a:cubicBezTo>
                  <a:cubicBezTo>
                    <a:pt x="4283" y="9169"/>
                    <a:pt x="4330" y="9360"/>
                    <a:pt x="4235" y="9526"/>
                  </a:cubicBezTo>
                  <a:cubicBezTo>
                    <a:pt x="4173" y="9629"/>
                    <a:pt x="4071" y="9679"/>
                    <a:pt x="3970" y="9679"/>
                  </a:cubicBezTo>
                  <a:cubicBezTo>
                    <a:pt x="3837" y="9679"/>
                    <a:pt x="3704" y="9593"/>
                    <a:pt x="3664" y="9431"/>
                  </a:cubicBezTo>
                  <a:cubicBezTo>
                    <a:pt x="3608" y="9227"/>
                    <a:pt x="3769" y="9052"/>
                    <a:pt x="3955" y="9052"/>
                  </a:cubicBezTo>
                  <a:close/>
                  <a:moveTo>
                    <a:pt x="5544" y="9481"/>
                  </a:moveTo>
                  <a:cubicBezTo>
                    <a:pt x="5706" y="9481"/>
                    <a:pt x="5854" y="9598"/>
                    <a:pt x="5854" y="9788"/>
                  </a:cubicBezTo>
                  <a:cubicBezTo>
                    <a:pt x="5854" y="9979"/>
                    <a:pt x="5712" y="10122"/>
                    <a:pt x="5545" y="10122"/>
                  </a:cubicBezTo>
                  <a:cubicBezTo>
                    <a:pt x="5259" y="10122"/>
                    <a:pt x="5116" y="9765"/>
                    <a:pt x="5307" y="9574"/>
                  </a:cubicBezTo>
                  <a:cubicBezTo>
                    <a:pt x="5378" y="9511"/>
                    <a:pt x="5463" y="9481"/>
                    <a:pt x="5544" y="9481"/>
                  </a:cubicBezTo>
                  <a:close/>
                  <a:moveTo>
                    <a:pt x="5545" y="1"/>
                  </a:moveTo>
                  <a:cubicBezTo>
                    <a:pt x="4473" y="1"/>
                    <a:pt x="4211" y="1477"/>
                    <a:pt x="5211" y="1834"/>
                  </a:cubicBezTo>
                  <a:lnTo>
                    <a:pt x="5211" y="2573"/>
                  </a:lnTo>
                  <a:cubicBezTo>
                    <a:pt x="4354" y="2644"/>
                    <a:pt x="3544" y="2977"/>
                    <a:pt x="2878" y="3549"/>
                  </a:cubicBezTo>
                  <a:lnTo>
                    <a:pt x="2425" y="3097"/>
                  </a:lnTo>
                  <a:lnTo>
                    <a:pt x="2520" y="3001"/>
                  </a:lnTo>
                  <a:cubicBezTo>
                    <a:pt x="2776" y="2783"/>
                    <a:pt x="2556" y="2438"/>
                    <a:pt x="2301" y="2438"/>
                  </a:cubicBezTo>
                  <a:cubicBezTo>
                    <a:pt x="2222" y="2438"/>
                    <a:pt x="2141" y="2471"/>
                    <a:pt x="2068" y="2549"/>
                  </a:cubicBezTo>
                  <a:lnTo>
                    <a:pt x="1449" y="3192"/>
                  </a:lnTo>
                  <a:cubicBezTo>
                    <a:pt x="1330" y="3311"/>
                    <a:pt x="1330" y="3501"/>
                    <a:pt x="1449" y="3620"/>
                  </a:cubicBezTo>
                  <a:cubicBezTo>
                    <a:pt x="1508" y="3680"/>
                    <a:pt x="1586" y="3710"/>
                    <a:pt x="1666" y="3710"/>
                  </a:cubicBezTo>
                  <a:cubicBezTo>
                    <a:pt x="1746" y="3710"/>
                    <a:pt x="1830" y="3680"/>
                    <a:pt x="1901" y="3620"/>
                  </a:cubicBezTo>
                  <a:lnTo>
                    <a:pt x="1973" y="3525"/>
                  </a:lnTo>
                  <a:lnTo>
                    <a:pt x="2449" y="3978"/>
                  </a:lnTo>
                  <a:cubicBezTo>
                    <a:pt x="1" y="6810"/>
                    <a:pt x="2297" y="10760"/>
                    <a:pt x="5481" y="10760"/>
                  </a:cubicBezTo>
                  <a:cubicBezTo>
                    <a:pt x="6045" y="10760"/>
                    <a:pt x="6637" y="10636"/>
                    <a:pt x="7236" y="10360"/>
                  </a:cubicBezTo>
                  <a:cubicBezTo>
                    <a:pt x="5783" y="8574"/>
                    <a:pt x="7045" y="5907"/>
                    <a:pt x="9355" y="5907"/>
                  </a:cubicBezTo>
                  <a:lnTo>
                    <a:pt x="9546" y="5907"/>
                  </a:lnTo>
                  <a:cubicBezTo>
                    <a:pt x="9427" y="5192"/>
                    <a:pt x="9117" y="4525"/>
                    <a:pt x="8641" y="3978"/>
                  </a:cubicBezTo>
                  <a:lnTo>
                    <a:pt x="9093" y="3525"/>
                  </a:lnTo>
                  <a:lnTo>
                    <a:pt x="9188" y="3620"/>
                  </a:lnTo>
                  <a:cubicBezTo>
                    <a:pt x="9236" y="3668"/>
                    <a:pt x="9308" y="3716"/>
                    <a:pt x="9403" y="3716"/>
                  </a:cubicBezTo>
                  <a:cubicBezTo>
                    <a:pt x="9474" y="3716"/>
                    <a:pt x="9570" y="3668"/>
                    <a:pt x="9617" y="3620"/>
                  </a:cubicBezTo>
                  <a:cubicBezTo>
                    <a:pt x="9736" y="3501"/>
                    <a:pt x="9736" y="3287"/>
                    <a:pt x="9617" y="3168"/>
                  </a:cubicBezTo>
                  <a:lnTo>
                    <a:pt x="8998" y="2549"/>
                  </a:lnTo>
                  <a:cubicBezTo>
                    <a:pt x="8938" y="2489"/>
                    <a:pt x="8855" y="2460"/>
                    <a:pt x="8772" y="2460"/>
                  </a:cubicBezTo>
                  <a:cubicBezTo>
                    <a:pt x="8688" y="2460"/>
                    <a:pt x="8605" y="2489"/>
                    <a:pt x="8545" y="2549"/>
                  </a:cubicBezTo>
                  <a:cubicBezTo>
                    <a:pt x="8426" y="2668"/>
                    <a:pt x="8426" y="2858"/>
                    <a:pt x="8545" y="3001"/>
                  </a:cubicBezTo>
                  <a:lnTo>
                    <a:pt x="8641" y="3097"/>
                  </a:lnTo>
                  <a:lnTo>
                    <a:pt x="8188" y="3549"/>
                  </a:lnTo>
                  <a:cubicBezTo>
                    <a:pt x="7521" y="2977"/>
                    <a:pt x="6712" y="2644"/>
                    <a:pt x="5854" y="2573"/>
                  </a:cubicBezTo>
                  <a:lnTo>
                    <a:pt x="5854" y="1834"/>
                  </a:lnTo>
                  <a:cubicBezTo>
                    <a:pt x="6855" y="1477"/>
                    <a:pt x="6593" y="1"/>
                    <a:pt x="55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6"/>
            <p:cNvSpPr/>
            <p:nvPr/>
          </p:nvSpPr>
          <p:spPr>
            <a:xfrm>
              <a:off x="1161525" y="3379325"/>
              <a:ext cx="15500" cy="15500"/>
            </a:xfrm>
            <a:custGeom>
              <a:rect b="b" l="l" r="r" t="t"/>
              <a:pathLst>
                <a:path extrusionOk="0" h="620" w="620">
                  <a:moveTo>
                    <a:pt x="310" y="0"/>
                  </a:moveTo>
                  <a:cubicBezTo>
                    <a:pt x="143" y="0"/>
                    <a:pt x="0" y="143"/>
                    <a:pt x="0" y="310"/>
                  </a:cubicBezTo>
                  <a:cubicBezTo>
                    <a:pt x="0" y="477"/>
                    <a:pt x="143" y="619"/>
                    <a:pt x="310" y="619"/>
                  </a:cubicBezTo>
                  <a:cubicBezTo>
                    <a:pt x="477" y="619"/>
                    <a:pt x="619" y="477"/>
                    <a:pt x="619" y="310"/>
                  </a:cubicBezTo>
                  <a:cubicBezTo>
                    <a:pt x="619"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8" name="Google Shape;12388;p96"/>
          <p:cNvGrpSpPr/>
          <p:nvPr/>
        </p:nvGrpSpPr>
        <p:grpSpPr>
          <a:xfrm>
            <a:off x="1769464" y="2886026"/>
            <a:ext cx="349675" cy="349675"/>
            <a:chOff x="1635425" y="3220950"/>
            <a:chExt cx="267950" cy="267950"/>
          </a:xfrm>
        </p:grpSpPr>
        <p:sp>
          <p:nvSpPr>
            <p:cNvPr id="12389" name="Google Shape;12389;p96"/>
            <p:cNvSpPr/>
            <p:nvPr/>
          </p:nvSpPr>
          <p:spPr>
            <a:xfrm>
              <a:off x="1734850" y="3387050"/>
              <a:ext cx="16100" cy="31600"/>
            </a:xfrm>
            <a:custGeom>
              <a:rect b="b" l="l" r="r" t="t"/>
              <a:pathLst>
                <a:path extrusionOk="0" h="1264" w="644">
                  <a:moveTo>
                    <a:pt x="1" y="1"/>
                  </a:moveTo>
                  <a:lnTo>
                    <a:pt x="1" y="1263"/>
                  </a:lnTo>
                  <a:lnTo>
                    <a:pt x="310" y="1263"/>
                  </a:lnTo>
                  <a:cubicBezTo>
                    <a:pt x="501" y="1263"/>
                    <a:pt x="644" y="1120"/>
                    <a:pt x="644" y="930"/>
                  </a:cubicBezTo>
                  <a:lnTo>
                    <a:pt x="644" y="310"/>
                  </a:lnTo>
                  <a:cubicBezTo>
                    <a:pt x="644" y="144"/>
                    <a:pt x="501"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6"/>
            <p:cNvSpPr/>
            <p:nvPr/>
          </p:nvSpPr>
          <p:spPr>
            <a:xfrm>
              <a:off x="1680075" y="3379325"/>
              <a:ext cx="39325" cy="109575"/>
            </a:xfrm>
            <a:custGeom>
              <a:rect b="b" l="l" r="r" t="t"/>
              <a:pathLst>
                <a:path extrusionOk="0" h="4383" w="1573">
                  <a:moveTo>
                    <a:pt x="1" y="0"/>
                  </a:moveTo>
                  <a:lnTo>
                    <a:pt x="1" y="4073"/>
                  </a:lnTo>
                  <a:cubicBezTo>
                    <a:pt x="1" y="4239"/>
                    <a:pt x="144" y="4382"/>
                    <a:pt x="310" y="4382"/>
                  </a:cubicBezTo>
                  <a:lnTo>
                    <a:pt x="1263" y="4382"/>
                  </a:lnTo>
                  <a:cubicBezTo>
                    <a:pt x="1430" y="4382"/>
                    <a:pt x="1572" y="4239"/>
                    <a:pt x="1572" y="4073"/>
                  </a:cubicBezTo>
                  <a:lnTo>
                    <a:pt x="15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6"/>
            <p:cNvSpPr/>
            <p:nvPr/>
          </p:nvSpPr>
          <p:spPr>
            <a:xfrm>
              <a:off x="1635425" y="3274525"/>
              <a:ext cx="83975" cy="89350"/>
            </a:xfrm>
            <a:custGeom>
              <a:rect b="b" l="l" r="r" t="t"/>
              <a:pathLst>
                <a:path extrusionOk="0" h="3574" w="3359">
                  <a:moveTo>
                    <a:pt x="1787" y="1"/>
                  </a:moveTo>
                  <a:cubicBezTo>
                    <a:pt x="786" y="1"/>
                    <a:pt x="1" y="811"/>
                    <a:pt x="1" y="1787"/>
                  </a:cubicBezTo>
                  <a:cubicBezTo>
                    <a:pt x="1" y="2763"/>
                    <a:pt x="810" y="3573"/>
                    <a:pt x="1787" y="3573"/>
                  </a:cubicBezTo>
                  <a:lnTo>
                    <a:pt x="3358" y="3573"/>
                  </a:lnTo>
                  <a:lnTo>
                    <a:pt x="3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6"/>
            <p:cNvSpPr/>
            <p:nvPr/>
          </p:nvSpPr>
          <p:spPr>
            <a:xfrm>
              <a:off x="1886675" y="3285250"/>
              <a:ext cx="16700" cy="67900"/>
            </a:xfrm>
            <a:custGeom>
              <a:rect b="b" l="l" r="r" t="t"/>
              <a:pathLst>
                <a:path extrusionOk="0" h="2716" w="668">
                  <a:moveTo>
                    <a:pt x="0" y="1"/>
                  </a:moveTo>
                  <a:lnTo>
                    <a:pt x="0" y="2715"/>
                  </a:lnTo>
                  <a:lnTo>
                    <a:pt x="500" y="2477"/>
                  </a:lnTo>
                  <a:cubicBezTo>
                    <a:pt x="619" y="2406"/>
                    <a:pt x="667" y="2287"/>
                    <a:pt x="667" y="2168"/>
                  </a:cubicBezTo>
                  <a:lnTo>
                    <a:pt x="667" y="501"/>
                  </a:lnTo>
                  <a:cubicBezTo>
                    <a:pt x="667" y="382"/>
                    <a:pt x="596" y="263"/>
                    <a:pt x="500" y="215"/>
                  </a:cubicBezTo>
                  <a:lnTo>
                    <a:pt x="500" y="239"/>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96"/>
            <p:cNvSpPr/>
            <p:nvPr/>
          </p:nvSpPr>
          <p:spPr>
            <a:xfrm>
              <a:off x="1734850" y="3220950"/>
              <a:ext cx="136950" cy="196650"/>
            </a:xfrm>
            <a:custGeom>
              <a:rect b="b" l="l" r="r" t="t"/>
              <a:pathLst>
                <a:path extrusionOk="0" h="7866" w="5478">
                  <a:moveTo>
                    <a:pt x="5145" y="1"/>
                  </a:moveTo>
                  <a:cubicBezTo>
                    <a:pt x="4954" y="1"/>
                    <a:pt x="4811" y="144"/>
                    <a:pt x="4811" y="310"/>
                  </a:cubicBezTo>
                  <a:lnTo>
                    <a:pt x="4811" y="620"/>
                  </a:lnTo>
                  <a:cubicBezTo>
                    <a:pt x="3406" y="1596"/>
                    <a:pt x="1739" y="2144"/>
                    <a:pt x="1" y="2144"/>
                  </a:cubicBezTo>
                  <a:lnTo>
                    <a:pt x="1" y="5692"/>
                  </a:lnTo>
                  <a:cubicBezTo>
                    <a:pt x="1739" y="5692"/>
                    <a:pt x="3406" y="6240"/>
                    <a:pt x="4811" y="7216"/>
                  </a:cubicBezTo>
                  <a:lnTo>
                    <a:pt x="4811" y="7526"/>
                  </a:lnTo>
                  <a:cubicBezTo>
                    <a:pt x="4787" y="7752"/>
                    <a:pt x="4960" y="7865"/>
                    <a:pt x="5133" y="7865"/>
                  </a:cubicBezTo>
                  <a:cubicBezTo>
                    <a:pt x="5305" y="7865"/>
                    <a:pt x="5478" y="7752"/>
                    <a:pt x="5454" y="7526"/>
                  </a:cubicBezTo>
                  <a:lnTo>
                    <a:pt x="5454" y="310"/>
                  </a:lnTo>
                  <a:cubicBezTo>
                    <a:pt x="5454" y="144"/>
                    <a:pt x="5311" y="1"/>
                    <a:pt x="5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4" name="Google Shape;12394;p96"/>
          <p:cNvGrpSpPr/>
          <p:nvPr/>
        </p:nvGrpSpPr>
        <p:grpSpPr>
          <a:xfrm>
            <a:off x="2544079" y="2886026"/>
            <a:ext cx="310818" cy="349446"/>
            <a:chOff x="2229000" y="3220950"/>
            <a:chExt cx="238175" cy="267775"/>
          </a:xfrm>
        </p:grpSpPr>
        <p:sp>
          <p:nvSpPr>
            <p:cNvPr id="12395" name="Google Shape;12395;p96"/>
            <p:cNvSpPr/>
            <p:nvPr/>
          </p:nvSpPr>
          <p:spPr>
            <a:xfrm>
              <a:off x="2418925" y="3440050"/>
              <a:ext cx="5975" cy="16100"/>
            </a:xfrm>
            <a:custGeom>
              <a:rect b="b" l="l" r="r" t="t"/>
              <a:pathLst>
                <a:path extrusionOk="0" h="644" w="239">
                  <a:moveTo>
                    <a:pt x="0" y="0"/>
                  </a:moveTo>
                  <a:lnTo>
                    <a:pt x="0" y="643"/>
                  </a:lnTo>
                  <a:cubicBezTo>
                    <a:pt x="96" y="596"/>
                    <a:pt x="191" y="477"/>
                    <a:pt x="215" y="358"/>
                  </a:cubicBezTo>
                  <a:cubicBezTo>
                    <a:pt x="239" y="191"/>
                    <a:pt x="143"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96"/>
            <p:cNvSpPr/>
            <p:nvPr/>
          </p:nvSpPr>
          <p:spPr>
            <a:xfrm>
              <a:off x="2407025" y="3416825"/>
              <a:ext cx="3600" cy="11350"/>
            </a:xfrm>
            <a:custGeom>
              <a:rect b="b" l="l" r="r" t="t"/>
              <a:pathLst>
                <a:path extrusionOk="0" h="454" w="144">
                  <a:moveTo>
                    <a:pt x="143" y="1"/>
                  </a:moveTo>
                  <a:cubicBezTo>
                    <a:pt x="72" y="24"/>
                    <a:pt x="24" y="96"/>
                    <a:pt x="24" y="191"/>
                  </a:cubicBezTo>
                  <a:cubicBezTo>
                    <a:pt x="0" y="263"/>
                    <a:pt x="24" y="334"/>
                    <a:pt x="72" y="382"/>
                  </a:cubicBezTo>
                  <a:cubicBezTo>
                    <a:pt x="95" y="405"/>
                    <a:pt x="119" y="429"/>
                    <a:pt x="143" y="453"/>
                  </a:cubicBezTo>
                  <a:lnTo>
                    <a:pt x="14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6"/>
            <p:cNvSpPr/>
            <p:nvPr/>
          </p:nvSpPr>
          <p:spPr>
            <a:xfrm>
              <a:off x="2345700" y="3384675"/>
              <a:ext cx="121475" cy="104050"/>
            </a:xfrm>
            <a:custGeom>
              <a:rect b="b" l="l" r="r" t="t"/>
              <a:pathLst>
                <a:path extrusionOk="0" h="4162" w="4859">
                  <a:moveTo>
                    <a:pt x="2763" y="673"/>
                  </a:moveTo>
                  <a:cubicBezTo>
                    <a:pt x="2846" y="673"/>
                    <a:pt x="2929" y="727"/>
                    <a:pt x="2929" y="834"/>
                  </a:cubicBezTo>
                  <a:lnTo>
                    <a:pt x="2929" y="929"/>
                  </a:lnTo>
                  <a:cubicBezTo>
                    <a:pt x="3049" y="953"/>
                    <a:pt x="3191" y="1025"/>
                    <a:pt x="3287" y="1120"/>
                  </a:cubicBezTo>
                  <a:cubicBezTo>
                    <a:pt x="3378" y="1230"/>
                    <a:pt x="3273" y="1381"/>
                    <a:pt x="3155" y="1381"/>
                  </a:cubicBezTo>
                  <a:cubicBezTo>
                    <a:pt x="3119" y="1381"/>
                    <a:pt x="3082" y="1367"/>
                    <a:pt x="3049" y="1334"/>
                  </a:cubicBezTo>
                  <a:cubicBezTo>
                    <a:pt x="3001" y="1287"/>
                    <a:pt x="2977" y="1263"/>
                    <a:pt x="2929" y="1263"/>
                  </a:cubicBezTo>
                  <a:lnTo>
                    <a:pt x="2929" y="1882"/>
                  </a:lnTo>
                  <a:lnTo>
                    <a:pt x="3025" y="1930"/>
                  </a:lnTo>
                  <a:cubicBezTo>
                    <a:pt x="3334" y="2025"/>
                    <a:pt x="3501" y="2311"/>
                    <a:pt x="3453" y="2620"/>
                  </a:cubicBezTo>
                  <a:cubicBezTo>
                    <a:pt x="3406" y="2906"/>
                    <a:pt x="3191" y="3120"/>
                    <a:pt x="2929" y="3192"/>
                  </a:cubicBezTo>
                  <a:lnTo>
                    <a:pt x="2929" y="3335"/>
                  </a:lnTo>
                  <a:cubicBezTo>
                    <a:pt x="2929" y="3442"/>
                    <a:pt x="2846" y="3495"/>
                    <a:pt x="2763" y="3495"/>
                  </a:cubicBezTo>
                  <a:cubicBezTo>
                    <a:pt x="2679" y="3495"/>
                    <a:pt x="2596" y="3442"/>
                    <a:pt x="2596" y="3335"/>
                  </a:cubicBezTo>
                  <a:lnTo>
                    <a:pt x="2596" y="3216"/>
                  </a:lnTo>
                  <a:cubicBezTo>
                    <a:pt x="2453" y="3192"/>
                    <a:pt x="2286" y="3144"/>
                    <a:pt x="2167" y="3049"/>
                  </a:cubicBezTo>
                  <a:cubicBezTo>
                    <a:pt x="2096" y="3001"/>
                    <a:pt x="2072" y="2906"/>
                    <a:pt x="2120" y="2835"/>
                  </a:cubicBezTo>
                  <a:cubicBezTo>
                    <a:pt x="2151" y="2788"/>
                    <a:pt x="2201" y="2762"/>
                    <a:pt x="2252" y="2762"/>
                  </a:cubicBezTo>
                  <a:cubicBezTo>
                    <a:pt x="2280" y="2762"/>
                    <a:pt x="2309" y="2770"/>
                    <a:pt x="2334" y="2787"/>
                  </a:cubicBezTo>
                  <a:cubicBezTo>
                    <a:pt x="2406" y="2835"/>
                    <a:pt x="2501" y="2882"/>
                    <a:pt x="2596" y="2882"/>
                  </a:cubicBezTo>
                  <a:lnTo>
                    <a:pt x="2596" y="2096"/>
                  </a:lnTo>
                  <a:cubicBezTo>
                    <a:pt x="2501" y="2049"/>
                    <a:pt x="2406" y="2001"/>
                    <a:pt x="2334" y="1930"/>
                  </a:cubicBezTo>
                  <a:cubicBezTo>
                    <a:pt x="2167" y="1811"/>
                    <a:pt x="2120" y="1620"/>
                    <a:pt x="2167" y="1429"/>
                  </a:cubicBezTo>
                  <a:cubicBezTo>
                    <a:pt x="2191" y="1215"/>
                    <a:pt x="2358" y="1025"/>
                    <a:pt x="2548" y="977"/>
                  </a:cubicBezTo>
                  <a:lnTo>
                    <a:pt x="2596" y="953"/>
                  </a:lnTo>
                  <a:lnTo>
                    <a:pt x="2596" y="834"/>
                  </a:lnTo>
                  <a:cubicBezTo>
                    <a:pt x="2596" y="727"/>
                    <a:pt x="2679" y="673"/>
                    <a:pt x="2763" y="673"/>
                  </a:cubicBezTo>
                  <a:close/>
                  <a:moveTo>
                    <a:pt x="2787" y="1"/>
                  </a:moveTo>
                  <a:cubicBezTo>
                    <a:pt x="929" y="1"/>
                    <a:pt x="0" y="2239"/>
                    <a:pt x="1310" y="3549"/>
                  </a:cubicBezTo>
                  <a:cubicBezTo>
                    <a:pt x="1733" y="3972"/>
                    <a:pt x="2253" y="4162"/>
                    <a:pt x="2764" y="4162"/>
                  </a:cubicBezTo>
                  <a:cubicBezTo>
                    <a:pt x="3833" y="4162"/>
                    <a:pt x="4858" y="3330"/>
                    <a:pt x="4858" y="2072"/>
                  </a:cubicBezTo>
                  <a:cubicBezTo>
                    <a:pt x="4858" y="929"/>
                    <a:pt x="393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6"/>
            <p:cNvSpPr/>
            <p:nvPr/>
          </p:nvSpPr>
          <p:spPr>
            <a:xfrm>
              <a:off x="2302825" y="3367425"/>
              <a:ext cx="15500" cy="16075"/>
            </a:xfrm>
            <a:custGeom>
              <a:rect b="b" l="l" r="r" t="t"/>
              <a:pathLst>
                <a:path extrusionOk="0" h="643" w="620">
                  <a:moveTo>
                    <a:pt x="310" y="0"/>
                  </a:moveTo>
                  <a:cubicBezTo>
                    <a:pt x="144" y="0"/>
                    <a:pt x="1" y="143"/>
                    <a:pt x="1" y="310"/>
                  </a:cubicBezTo>
                  <a:cubicBezTo>
                    <a:pt x="1" y="500"/>
                    <a:pt x="144" y="643"/>
                    <a:pt x="310" y="643"/>
                  </a:cubicBezTo>
                  <a:cubicBezTo>
                    <a:pt x="477" y="643"/>
                    <a:pt x="620" y="500"/>
                    <a:pt x="620" y="310"/>
                  </a:cubicBezTo>
                  <a:cubicBezTo>
                    <a:pt x="620"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6"/>
            <p:cNvSpPr/>
            <p:nvPr/>
          </p:nvSpPr>
          <p:spPr>
            <a:xfrm>
              <a:off x="2229000" y="3220950"/>
              <a:ext cx="162550" cy="235800"/>
            </a:xfrm>
            <a:custGeom>
              <a:rect b="b" l="l" r="r" t="t"/>
              <a:pathLst>
                <a:path extrusionOk="0" h="9432" w="6502">
                  <a:moveTo>
                    <a:pt x="3263" y="644"/>
                  </a:moveTo>
                  <a:cubicBezTo>
                    <a:pt x="4359" y="644"/>
                    <a:pt x="5240" y="1525"/>
                    <a:pt x="5240" y="2620"/>
                  </a:cubicBezTo>
                  <a:lnTo>
                    <a:pt x="5240" y="3763"/>
                  </a:lnTo>
                  <a:lnTo>
                    <a:pt x="1263" y="3763"/>
                  </a:lnTo>
                  <a:lnTo>
                    <a:pt x="1263" y="2620"/>
                  </a:lnTo>
                  <a:cubicBezTo>
                    <a:pt x="1263" y="1525"/>
                    <a:pt x="2168" y="644"/>
                    <a:pt x="3263" y="644"/>
                  </a:cubicBezTo>
                  <a:close/>
                  <a:moveTo>
                    <a:pt x="3263" y="5240"/>
                  </a:moveTo>
                  <a:cubicBezTo>
                    <a:pt x="4311" y="5240"/>
                    <a:pt x="4573" y="6716"/>
                    <a:pt x="3573" y="7074"/>
                  </a:cubicBezTo>
                  <a:lnTo>
                    <a:pt x="3573" y="7859"/>
                  </a:lnTo>
                  <a:cubicBezTo>
                    <a:pt x="3549" y="8050"/>
                    <a:pt x="3400" y="8145"/>
                    <a:pt x="3254" y="8145"/>
                  </a:cubicBezTo>
                  <a:cubicBezTo>
                    <a:pt x="3108" y="8145"/>
                    <a:pt x="2966" y="8050"/>
                    <a:pt x="2954" y="7859"/>
                  </a:cubicBezTo>
                  <a:lnTo>
                    <a:pt x="2954" y="7074"/>
                  </a:lnTo>
                  <a:cubicBezTo>
                    <a:pt x="1930" y="6716"/>
                    <a:pt x="2192" y="5240"/>
                    <a:pt x="3263" y="5240"/>
                  </a:cubicBezTo>
                  <a:close/>
                  <a:moveTo>
                    <a:pt x="3263" y="1"/>
                  </a:moveTo>
                  <a:cubicBezTo>
                    <a:pt x="1811" y="1"/>
                    <a:pt x="644" y="1168"/>
                    <a:pt x="644" y="2620"/>
                  </a:cubicBezTo>
                  <a:lnTo>
                    <a:pt x="644" y="3763"/>
                  </a:lnTo>
                  <a:lnTo>
                    <a:pt x="334" y="3763"/>
                  </a:lnTo>
                  <a:cubicBezTo>
                    <a:pt x="144" y="3763"/>
                    <a:pt x="1" y="3906"/>
                    <a:pt x="24" y="4097"/>
                  </a:cubicBezTo>
                  <a:lnTo>
                    <a:pt x="24" y="9122"/>
                  </a:lnTo>
                  <a:cubicBezTo>
                    <a:pt x="1" y="9288"/>
                    <a:pt x="144" y="9431"/>
                    <a:pt x="334" y="9431"/>
                  </a:cubicBezTo>
                  <a:lnTo>
                    <a:pt x="4835" y="9431"/>
                  </a:lnTo>
                  <a:cubicBezTo>
                    <a:pt x="4430" y="8050"/>
                    <a:pt x="5145" y="6573"/>
                    <a:pt x="6502" y="6073"/>
                  </a:cubicBezTo>
                  <a:lnTo>
                    <a:pt x="6502" y="4097"/>
                  </a:lnTo>
                  <a:cubicBezTo>
                    <a:pt x="6502" y="3906"/>
                    <a:pt x="6359" y="3763"/>
                    <a:pt x="6192" y="3763"/>
                  </a:cubicBezTo>
                  <a:lnTo>
                    <a:pt x="5883" y="3763"/>
                  </a:lnTo>
                  <a:lnTo>
                    <a:pt x="5883" y="2620"/>
                  </a:lnTo>
                  <a:cubicBezTo>
                    <a:pt x="5883" y="1168"/>
                    <a:pt x="469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0" name="Google Shape;12400;p96"/>
          <p:cNvGrpSpPr/>
          <p:nvPr/>
        </p:nvGrpSpPr>
        <p:grpSpPr>
          <a:xfrm>
            <a:off x="4035824" y="2886026"/>
            <a:ext cx="349642" cy="351795"/>
            <a:chOff x="3372100" y="3220950"/>
            <a:chExt cx="267925" cy="269575"/>
          </a:xfrm>
        </p:grpSpPr>
        <p:sp>
          <p:nvSpPr>
            <p:cNvPr id="12401" name="Google Shape;12401;p96"/>
            <p:cNvSpPr/>
            <p:nvPr/>
          </p:nvSpPr>
          <p:spPr>
            <a:xfrm>
              <a:off x="3529275" y="3329300"/>
              <a:ext cx="110750" cy="161225"/>
            </a:xfrm>
            <a:custGeom>
              <a:rect b="b" l="l" r="r" t="t"/>
              <a:pathLst>
                <a:path extrusionOk="0" h="6449" w="4430">
                  <a:moveTo>
                    <a:pt x="2310" y="1"/>
                  </a:moveTo>
                  <a:cubicBezTo>
                    <a:pt x="2191" y="191"/>
                    <a:pt x="2120" y="406"/>
                    <a:pt x="2120" y="644"/>
                  </a:cubicBezTo>
                  <a:lnTo>
                    <a:pt x="2120" y="2430"/>
                  </a:lnTo>
                  <a:lnTo>
                    <a:pt x="1191" y="2430"/>
                  </a:lnTo>
                  <a:cubicBezTo>
                    <a:pt x="1177" y="2429"/>
                    <a:pt x="1163" y="2429"/>
                    <a:pt x="1149" y="2429"/>
                  </a:cubicBezTo>
                  <a:cubicBezTo>
                    <a:pt x="525" y="2429"/>
                    <a:pt x="24" y="2944"/>
                    <a:pt x="24" y="3573"/>
                  </a:cubicBezTo>
                  <a:lnTo>
                    <a:pt x="24" y="5788"/>
                  </a:lnTo>
                  <a:cubicBezTo>
                    <a:pt x="0" y="6228"/>
                    <a:pt x="334" y="6449"/>
                    <a:pt x="664" y="6449"/>
                  </a:cubicBezTo>
                  <a:cubicBezTo>
                    <a:pt x="995" y="6449"/>
                    <a:pt x="1322" y="6228"/>
                    <a:pt x="1286" y="5788"/>
                  </a:cubicBezTo>
                  <a:lnTo>
                    <a:pt x="1286" y="3692"/>
                  </a:lnTo>
                  <a:lnTo>
                    <a:pt x="3287" y="3692"/>
                  </a:lnTo>
                  <a:cubicBezTo>
                    <a:pt x="3906" y="3692"/>
                    <a:pt x="4430" y="3168"/>
                    <a:pt x="4430" y="2549"/>
                  </a:cubicBezTo>
                  <a:lnTo>
                    <a:pt x="4430" y="668"/>
                  </a:lnTo>
                  <a:cubicBezTo>
                    <a:pt x="4430" y="430"/>
                    <a:pt x="4359" y="215"/>
                    <a:pt x="4239" y="25"/>
                  </a:cubicBezTo>
                  <a:cubicBezTo>
                    <a:pt x="3978" y="199"/>
                    <a:pt x="3677" y="313"/>
                    <a:pt x="3372" y="313"/>
                  </a:cubicBezTo>
                  <a:cubicBezTo>
                    <a:pt x="3344" y="313"/>
                    <a:pt x="3315" y="313"/>
                    <a:pt x="3287" y="310"/>
                  </a:cubicBezTo>
                  <a:cubicBezTo>
                    <a:pt x="2930" y="310"/>
                    <a:pt x="2596" y="215"/>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96"/>
            <p:cNvSpPr/>
            <p:nvPr/>
          </p:nvSpPr>
          <p:spPr>
            <a:xfrm>
              <a:off x="3579875" y="3274150"/>
              <a:ext cx="54800" cy="47450"/>
            </a:xfrm>
            <a:custGeom>
              <a:rect b="b" l="l" r="r" t="t"/>
              <a:pathLst>
                <a:path extrusionOk="0" h="1898" w="2192">
                  <a:moveTo>
                    <a:pt x="1232" y="1"/>
                  </a:moveTo>
                  <a:cubicBezTo>
                    <a:pt x="1000" y="1"/>
                    <a:pt x="764" y="86"/>
                    <a:pt x="572" y="278"/>
                  </a:cubicBezTo>
                  <a:cubicBezTo>
                    <a:pt x="1" y="873"/>
                    <a:pt x="406" y="1897"/>
                    <a:pt x="1263" y="1897"/>
                  </a:cubicBezTo>
                  <a:cubicBezTo>
                    <a:pt x="1763" y="1897"/>
                    <a:pt x="2192" y="1469"/>
                    <a:pt x="2192" y="945"/>
                  </a:cubicBezTo>
                  <a:cubicBezTo>
                    <a:pt x="2192" y="380"/>
                    <a:pt x="1721" y="1"/>
                    <a:pt x="1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96"/>
            <p:cNvSpPr/>
            <p:nvPr/>
          </p:nvSpPr>
          <p:spPr>
            <a:xfrm>
              <a:off x="3444150" y="3357875"/>
              <a:ext cx="126025" cy="131600"/>
            </a:xfrm>
            <a:custGeom>
              <a:rect b="b" l="l" r="r" t="t"/>
              <a:pathLst>
                <a:path extrusionOk="0" h="5264" w="5041">
                  <a:moveTo>
                    <a:pt x="4595" y="0"/>
                  </a:moveTo>
                  <a:cubicBezTo>
                    <a:pt x="4588" y="0"/>
                    <a:pt x="4580" y="1"/>
                    <a:pt x="4572" y="1"/>
                  </a:cubicBezTo>
                  <a:lnTo>
                    <a:pt x="4572" y="25"/>
                  </a:lnTo>
                  <a:lnTo>
                    <a:pt x="381" y="25"/>
                  </a:lnTo>
                  <a:cubicBezTo>
                    <a:pt x="0" y="49"/>
                    <a:pt x="0" y="596"/>
                    <a:pt x="381" y="644"/>
                  </a:cubicBezTo>
                  <a:lnTo>
                    <a:pt x="2167" y="644"/>
                  </a:lnTo>
                  <a:lnTo>
                    <a:pt x="2167" y="4645"/>
                  </a:lnTo>
                  <a:lnTo>
                    <a:pt x="2072" y="4645"/>
                  </a:lnTo>
                  <a:cubicBezTo>
                    <a:pt x="1691" y="4669"/>
                    <a:pt x="1691" y="5216"/>
                    <a:pt x="2072" y="5264"/>
                  </a:cubicBezTo>
                  <a:lnTo>
                    <a:pt x="2905" y="5264"/>
                  </a:lnTo>
                  <a:cubicBezTo>
                    <a:pt x="3286" y="5216"/>
                    <a:pt x="3286" y="4669"/>
                    <a:pt x="2905" y="4645"/>
                  </a:cubicBezTo>
                  <a:lnTo>
                    <a:pt x="2786" y="4645"/>
                  </a:lnTo>
                  <a:lnTo>
                    <a:pt x="2786" y="644"/>
                  </a:lnTo>
                  <a:lnTo>
                    <a:pt x="4572" y="644"/>
                  </a:lnTo>
                  <a:cubicBezTo>
                    <a:pt x="4588" y="646"/>
                    <a:pt x="4603" y="646"/>
                    <a:pt x="4617" y="646"/>
                  </a:cubicBezTo>
                  <a:cubicBezTo>
                    <a:pt x="5041" y="646"/>
                    <a:pt x="5034" y="0"/>
                    <a:pt x="4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6"/>
            <p:cNvSpPr/>
            <p:nvPr/>
          </p:nvSpPr>
          <p:spPr>
            <a:xfrm>
              <a:off x="3576900" y="3437000"/>
              <a:ext cx="63125" cy="51900"/>
            </a:xfrm>
            <a:custGeom>
              <a:rect b="b" l="l" r="r" t="t"/>
              <a:pathLst>
                <a:path extrusionOk="0" h="2076" w="2525">
                  <a:moveTo>
                    <a:pt x="2252" y="1"/>
                  </a:moveTo>
                  <a:cubicBezTo>
                    <a:pt x="2240" y="1"/>
                    <a:pt x="2228" y="2"/>
                    <a:pt x="2215" y="3"/>
                  </a:cubicBezTo>
                  <a:lnTo>
                    <a:pt x="1" y="3"/>
                  </a:lnTo>
                  <a:lnTo>
                    <a:pt x="1" y="2075"/>
                  </a:lnTo>
                  <a:lnTo>
                    <a:pt x="2215" y="2075"/>
                  </a:lnTo>
                  <a:cubicBezTo>
                    <a:pt x="2382" y="2075"/>
                    <a:pt x="2525" y="1932"/>
                    <a:pt x="2525" y="1766"/>
                  </a:cubicBezTo>
                  <a:lnTo>
                    <a:pt x="2525" y="313"/>
                  </a:lnTo>
                  <a:cubicBezTo>
                    <a:pt x="2525" y="136"/>
                    <a:pt x="2402" y="1"/>
                    <a:pt x="22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6"/>
            <p:cNvSpPr/>
            <p:nvPr/>
          </p:nvSpPr>
          <p:spPr>
            <a:xfrm>
              <a:off x="3372100" y="3329300"/>
              <a:ext cx="109575" cy="160325"/>
            </a:xfrm>
            <a:custGeom>
              <a:rect b="b" l="l" r="r" t="t"/>
              <a:pathLst>
                <a:path extrusionOk="0" h="6413" w="4383">
                  <a:moveTo>
                    <a:pt x="2120" y="1"/>
                  </a:moveTo>
                  <a:cubicBezTo>
                    <a:pt x="1834" y="215"/>
                    <a:pt x="1501" y="310"/>
                    <a:pt x="1167" y="310"/>
                  </a:cubicBezTo>
                  <a:cubicBezTo>
                    <a:pt x="1137" y="313"/>
                    <a:pt x="1107" y="313"/>
                    <a:pt x="1077" y="313"/>
                  </a:cubicBezTo>
                  <a:cubicBezTo>
                    <a:pt x="754" y="313"/>
                    <a:pt x="452" y="199"/>
                    <a:pt x="191" y="25"/>
                  </a:cubicBezTo>
                  <a:cubicBezTo>
                    <a:pt x="72" y="215"/>
                    <a:pt x="0" y="430"/>
                    <a:pt x="0" y="668"/>
                  </a:cubicBezTo>
                  <a:lnTo>
                    <a:pt x="0" y="2549"/>
                  </a:lnTo>
                  <a:cubicBezTo>
                    <a:pt x="0" y="3168"/>
                    <a:pt x="524" y="3692"/>
                    <a:pt x="1167" y="3692"/>
                  </a:cubicBezTo>
                  <a:lnTo>
                    <a:pt x="3144" y="3692"/>
                  </a:lnTo>
                  <a:lnTo>
                    <a:pt x="3144" y="5788"/>
                  </a:lnTo>
                  <a:cubicBezTo>
                    <a:pt x="3144" y="6205"/>
                    <a:pt x="3454" y="6413"/>
                    <a:pt x="3763" y="6413"/>
                  </a:cubicBezTo>
                  <a:cubicBezTo>
                    <a:pt x="4073" y="6413"/>
                    <a:pt x="4382" y="6205"/>
                    <a:pt x="4382" y="5788"/>
                  </a:cubicBezTo>
                  <a:lnTo>
                    <a:pt x="4382" y="3573"/>
                  </a:lnTo>
                  <a:cubicBezTo>
                    <a:pt x="4382" y="2930"/>
                    <a:pt x="3882" y="2430"/>
                    <a:pt x="3239" y="2430"/>
                  </a:cubicBezTo>
                  <a:lnTo>
                    <a:pt x="2310" y="2430"/>
                  </a:lnTo>
                  <a:lnTo>
                    <a:pt x="2310" y="644"/>
                  </a:lnTo>
                  <a:cubicBezTo>
                    <a:pt x="2310" y="406"/>
                    <a:pt x="2239" y="19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6"/>
            <p:cNvSpPr/>
            <p:nvPr/>
          </p:nvSpPr>
          <p:spPr>
            <a:xfrm>
              <a:off x="3377450" y="3274150"/>
              <a:ext cx="54800" cy="47450"/>
            </a:xfrm>
            <a:custGeom>
              <a:rect b="b" l="l" r="r" t="t"/>
              <a:pathLst>
                <a:path extrusionOk="0" h="1898" w="2192">
                  <a:moveTo>
                    <a:pt x="942" y="1"/>
                  </a:moveTo>
                  <a:cubicBezTo>
                    <a:pt x="460" y="1"/>
                    <a:pt x="1" y="380"/>
                    <a:pt x="1" y="945"/>
                  </a:cubicBezTo>
                  <a:cubicBezTo>
                    <a:pt x="1" y="1469"/>
                    <a:pt x="406" y="1897"/>
                    <a:pt x="930" y="1897"/>
                  </a:cubicBezTo>
                  <a:cubicBezTo>
                    <a:pt x="1787" y="1897"/>
                    <a:pt x="2192" y="873"/>
                    <a:pt x="1596" y="278"/>
                  </a:cubicBezTo>
                  <a:cubicBezTo>
                    <a:pt x="1405" y="86"/>
                    <a:pt x="1171" y="1"/>
                    <a:pt x="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6"/>
            <p:cNvSpPr/>
            <p:nvPr/>
          </p:nvSpPr>
          <p:spPr>
            <a:xfrm>
              <a:off x="3372100" y="3436475"/>
              <a:ext cx="62525" cy="52425"/>
            </a:xfrm>
            <a:custGeom>
              <a:rect b="b" l="l" r="r" t="t"/>
              <a:pathLst>
                <a:path extrusionOk="0" h="2097" w="2501">
                  <a:moveTo>
                    <a:pt x="310" y="0"/>
                  </a:moveTo>
                  <a:cubicBezTo>
                    <a:pt x="143" y="0"/>
                    <a:pt x="0" y="143"/>
                    <a:pt x="0" y="334"/>
                  </a:cubicBezTo>
                  <a:lnTo>
                    <a:pt x="0" y="1787"/>
                  </a:lnTo>
                  <a:cubicBezTo>
                    <a:pt x="0" y="1953"/>
                    <a:pt x="143" y="2096"/>
                    <a:pt x="310" y="2096"/>
                  </a:cubicBezTo>
                  <a:lnTo>
                    <a:pt x="2501" y="2096"/>
                  </a:lnTo>
                  <a:lnTo>
                    <a:pt x="25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96"/>
            <p:cNvSpPr/>
            <p:nvPr/>
          </p:nvSpPr>
          <p:spPr>
            <a:xfrm>
              <a:off x="3509625" y="3276925"/>
              <a:ext cx="6575" cy="16100"/>
            </a:xfrm>
            <a:custGeom>
              <a:rect b="b" l="l" r="r" t="t"/>
              <a:pathLst>
                <a:path extrusionOk="0" h="644" w="263">
                  <a:moveTo>
                    <a:pt x="1" y="0"/>
                  </a:moveTo>
                  <a:lnTo>
                    <a:pt x="1" y="643"/>
                  </a:lnTo>
                  <a:cubicBezTo>
                    <a:pt x="120" y="596"/>
                    <a:pt x="215" y="477"/>
                    <a:pt x="215" y="357"/>
                  </a:cubicBezTo>
                  <a:cubicBezTo>
                    <a:pt x="263" y="191"/>
                    <a:pt x="167"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6"/>
            <p:cNvSpPr/>
            <p:nvPr/>
          </p:nvSpPr>
          <p:spPr>
            <a:xfrm>
              <a:off x="3497725" y="3253700"/>
              <a:ext cx="4175" cy="11325"/>
            </a:xfrm>
            <a:custGeom>
              <a:rect b="b" l="l" r="r" t="t"/>
              <a:pathLst>
                <a:path extrusionOk="0" h="453" w="167">
                  <a:moveTo>
                    <a:pt x="167" y="0"/>
                  </a:moveTo>
                  <a:cubicBezTo>
                    <a:pt x="96" y="24"/>
                    <a:pt x="24" y="120"/>
                    <a:pt x="24" y="191"/>
                  </a:cubicBezTo>
                  <a:cubicBezTo>
                    <a:pt x="0" y="262"/>
                    <a:pt x="24" y="334"/>
                    <a:pt x="72" y="405"/>
                  </a:cubicBezTo>
                  <a:lnTo>
                    <a:pt x="167" y="453"/>
                  </a:lnTo>
                  <a:lnTo>
                    <a:pt x="1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6"/>
            <p:cNvSpPr/>
            <p:nvPr/>
          </p:nvSpPr>
          <p:spPr>
            <a:xfrm>
              <a:off x="3436400" y="3220950"/>
              <a:ext cx="121475" cy="104650"/>
            </a:xfrm>
            <a:custGeom>
              <a:rect b="b" l="l" r="r" t="t"/>
              <a:pathLst>
                <a:path extrusionOk="0" h="4186" w="4859">
                  <a:moveTo>
                    <a:pt x="2775" y="697"/>
                  </a:moveTo>
                  <a:cubicBezTo>
                    <a:pt x="2852" y="697"/>
                    <a:pt x="2930" y="751"/>
                    <a:pt x="2930" y="858"/>
                  </a:cubicBezTo>
                  <a:lnTo>
                    <a:pt x="2930" y="977"/>
                  </a:lnTo>
                  <a:cubicBezTo>
                    <a:pt x="3072" y="977"/>
                    <a:pt x="3192" y="1049"/>
                    <a:pt x="3287" y="1144"/>
                  </a:cubicBezTo>
                  <a:cubicBezTo>
                    <a:pt x="3358" y="1215"/>
                    <a:pt x="3334" y="1310"/>
                    <a:pt x="3287" y="1358"/>
                  </a:cubicBezTo>
                  <a:cubicBezTo>
                    <a:pt x="3251" y="1394"/>
                    <a:pt x="3209" y="1412"/>
                    <a:pt x="3168" y="1412"/>
                  </a:cubicBezTo>
                  <a:cubicBezTo>
                    <a:pt x="3126" y="1412"/>
                    <a:pt x="3084" y="1394"/>
                    <a:pt x="3049" y="1358"/>
                  </a:cubicBezTo>
                  <a:cubicBezTo>
                    <a:pt x="3025" y="1334"/>
                    <a:pt x="2977" y="1310"/>
                    <a:pt x="2930" y="1310"/>
                  </a:cubicBezTo>
                  <a:lnTo>
                    <a:pt x="2930" y="1930"/>
                  </a:lnTo>
                  <a:lnTo>
                    <a:pt x="3049" y="1977"/>
                  </a:lnTo>
                  <a:cubicBezTo>
                    <a:pt x="3334" y="2049"/>
                    <a:pt x="3501" y="2334"/>
                    <a:pt x="3454" y="2644"/>
                  </a:cubicBezTo>
                  <a:cubicBezTo>
                    <a:pt x="3406" y="2930"/>
                    <a:pt x="3215" y="3144"/>
                    <a:pt x="2930" y="3216"/>
                  </a:cubicBezTo>
                  <a:lnTo>
                    <a:pt x="2930" y="3358"/>
                  </a:lnTo>
                  <a:cubicBezTo>
                    <a:pt x="2930" y="3466"/>
                    <a:pt x="2852" y="3519"/>
                    <a:pt x="2775" y="3519"/>
                  </a:cubicBezTo>
                  <a:cubicBezTo>
                    <a:pt x="2697" y="3519"/>
                    <a:pt x="2620" y="3466"/>
                    <a:pt x="2620" y="3358"/>
                  </a:cubicBezTo>
                  <a:lnTo>
                    <a:pt x="2620" y="3216"/>
                  </a:lnTo>
                  <a:cubicBezTo>
                    <a:pt x="2453" y="3216"/>
                    <a:pt x="2310" y="3168"/>
                    <a:pt x="2168" y="3073"/>
                  </a:cubicBezTo>
                  <a:cubicBezTo>
                    <a:pt x="2096" y="3025"/>
                    <a:pt x="2072" y="2906"/>
                    <a:pt x="2120" y="2835"/>
                  </a:cubicBezTo>
                  <a:cubicBezTo>
                    <a:pt x="2146" y="2795"/>
                    <a:pt x="2187" y="2778"/>
                    <a:pt x="2230" y="2778"/>
                  </a:cubicBezTo>
                  <a:cubicBezTo>
                    <a:pt x="2265" y="2778"/>
                    <a:pt x="2302" y="2789"/>
                    <a:pt x="2334" y="2811"/>
                  </a:cubicBezTo>
                  <a:cubicBezTo>
                    <a:pt x="2429" y="2858"/>
                    <a:pt x="2525" y="2906"/>
                    <a:pt x="2620" y="2906"/>
                  </a:cubicBezTo>
                  <a:lnTo>
                    <a:pt x="2620" y="2120"/>
                  </a:lnTo>
                  <a:cubicBezTo>
                    <a:pt x="2525" y="2073"/>
                    <a:pt x="2429" y="2025"/>
                    <a:pt x="2334" y="1953"/>
                  </a:cubicBezTo>
                  <a:cubicBezTo>
                    <a:pt x="2191" y="1834"/>
                    <a:pt x="2120" y="1620"/>
                    <a:pt x="2168" y="1453"/>
                  </a:cubicBezTo>
                  <a:cubicBezTo>
                    <a:pt x="2215" y="1239"/>
                    <a:pt x="2358" y="1049"/>
                    <a:pt x="2572" y="977"/>
                  </a:cubicBezTo>
                  <a:lnTo>
                    <a:pt x="2620" y="977"/>
                  </a:lnTo>
                  <a:lnTo>
                    <a:pt x="2620" y="858"/>
                  </a:lnTo>
                  <a:cubicBezTo>
                    <a:pt x="2620" y="751"/>
                    <a:pt x="2697" y="697"/>
                    <a:pt x="2775" y="697"/>
                  </a:cubicBezTo>
                  <a:close/>
                  <a:moveTo>
                    <a:pt x="2787" y="1"/>
                  </a:moveTo>
                  <a:cubicBezTo>
                    <a:pt x="929" y="1"/>
                    <a:pt x="0" y="2239"/>
                    <a:pt x="1310" y="3573"/>
                  </a:cubicBezTo>
                  <a:cubicBezTo>
                    <a:pt x="1733" y="3996"/>
                    <a:pt x="2254" y="4186"/>
                    <a:pt x="2764" y="4186"/>
                  </a:cubicBezTo>
                  <a:cubicBezTo>
                    <a:pt x="3833" y="4186"/>
                    <a:pt x="4859" y="3354"/>
                    <a:pt x="4859" y="2096"/>
                  </a:cubicBezTo>
                  <a:cubicBezTo>
                    <a:pt x="4859" y="929"/>
                    <a:pt x="393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1" name="Google Shape;12411;p96"/>
          <p:cNvGrpSpPr/>
          <p:nvPr/>
        </p:nvGrpSpPr>
        <p:grpSpPr>
          <a:xfrm>
            <a:off x="4791778" y="2886026"/>
            <a:ext cx="348892" cy="349675"/>
            <a:chOff x="3951375" y="3220950"/>
            <a:chExt cx="267350" cy="267950"/>
          </a:xfrm>
        </p:grpSpPr>
        <p:sp>
          <p:nvSpPr>
            <p:cNvPr id="12412" name="Google Shape;12412;p96"/>
            <p:cNvSpPr/>
            <p:nvPr/>
          </p:nvSpPr>
          <p:spPr>
            <a:xfrm>
              <a:off x="4131775" y="3363250"/>
              <a:ext cx="63150" cy="63125"/>
            </a:xfrm>
            <a:custGeom>
              <a:rect b="b" l="l" r="r" t="t"/>
              <a:pathLst>
                <a:path extrusionOk="0" h="2525" w="2526">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6"/>
            <p:cNvSpPr/>
            <p:nvPr/>
          </p:nvSpPr>
          <p:spPr>
            <a:xfrm>
              <a:off x="3974600" y="3363250"/>
              <a:ext cx="63150" cy="63125"/>
            </a:xfrm>
            <a:custGeom>
              <a:rect b="b" l="l" r="r" t="t"/>
              <a:pathLst>
                <a:path extrusionOk="0" h="2525" w="2526">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6"/>
            <p:cNvSpPr/>
            <p:nvPr/>
          </p:nvSpPr>
          <p:spPr>
            <a:xfrm>
              <a:off x="3951375" y="3421000"/>
              <a:ext cx="267350" cy="67900"/>
            </a:xfrm>
            <a:custGeom>
              <a:rect b="b" l="l" r="r" t="t"/>
              <a:pathLst>
                <a:path extrusionOk="0" h="2716" w="10694">
                  <a:moveTo>
                    <a:pt x="3764" y="0"/>
                  </a:moveTo>
                  <a:cubicBezTo>
                    <a:pt x="3404" y="553"/>
                    <a:pt x="2804" y="841"/>
                    <a:pt x="2201" y="841"/>
                  </a:cubicBezTo>
                  <a:cubicBezTo>
                    <a:pt x="1765" y="841"/>
                    <a:pt x="1327" y="691"/>
                    <a:pt x="977" y="381"/>
                  </a:cubicBezTo>
                  <a:cubicBezTo>
                    <a:pt x="358" y="786"/>
                    <a:pt x="1" y="1477"/>
                    <a:pt x="25" y="2191"/>
                  </a:cubicBezTo>
                  <a:lnTo>
                    <a:pt x="25" y="2406"/>
                  </a:lnTo>
                  <a:cubicBezTo>
                    <a:pt x="1" y="2572"/>
                    <a:pt x="144" y="2715"/>
                    <a:pt x="334" y="2715"/>
                  </a:cubicBezTo>
                  <a:lnTo>
                    <a:pt x="4097" y="2715"/>
                  </a:lnTo>
                  <a:cubicBezTo>
                    <a:pt x="4264" y="2715"/>
                    <a:pt x="4407" y="2572"/>
                    <a:pt x="4407" y="2406"/>
                  </a:cubicBezTo>
                  <a:lnTo>
                    <a:pt x="4407" y="2191"/>
                  </a:lnTo>
                  <a:cubicBezTo>
                    <a:pt x="4407" y="1882"/>
                    <a:pt x="4335" y="1548"/>
                    <a:pt x="4192" y="1262"/>
                  </a:cubicBezTo>
                  <a:lnTo>
                    <a:pt x="6502" y="1262"/>
                  </a:lnTo>
                  <a:cubicBezTo>
                    <a:pt x="6359" y="1548"/>
                    <a:pt x="6288" y="1882"/>
                    <a:pt x="6288" y="2191"/>
                  </a:cubicBezTo>
                  <a:lnTo>
                    <a:pt x="6288" y="2406"/>
                  </a:lnTo>
                  <a:cubicBezTo>
                    <a:pt x="6288" y="2572"/>
                    <a:pt x="6431" y="2715"/>
                    <a:pt x="6598" y="2715"/>
                  </a:cubicBezTo>
                  <a:lnTo>
                    <a:pt x="10360" y="2715"/>
                  </a:lnTo>
                  <a:cubicBezTo>
                    <a:pt x="10551" y="2715"/>
                    <a:pt x="10694" y="2572"/>
                    <a:pt x="10694" y="2406"/>
                  </a:cubicBezTo>
                  <a:lnTo>
                    <a:pt x="10694" y="2191"/>
                  </a:lnTo>
                  <a:cubicBezTo>
                    <a:pt x="10694" y="1477"/>
                    <a:pt x="10313" y="786"/>
                    <a:pt x="9717" y="381"/>
                  </a:cubicBezTo>
                  <a:cubicBezTo>
                    <a:pt x="9358" y="691"/>
                    <a:pt x="8918" y="841"/>
                    <a:pt x="8482" y="841"/>
                  </a:cubicBezTo>
                  <a:cubicBezTo>
                    <a:pt x="7878" y="841"/>
                    <a:pt x="7280" y="553"/>
                    <a:pt x="6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96"/>
            <p:cNvSpPr/>
            <p:nvPr/>
          </p:nvSpPr>
          <p:spPr>
            <a:xfrm>
              <a:off x="3972225" y="3220950"/>
              <a:ext cx="225075" cy="131000"/>
            </a:xfrm>
            <a:custGeom>
              <a:rect b="b" l="l" r="r" t="t"/>
              <a:pathLst>
                <a:path extrusionOk="0" h="5240" w="9003">
                  <a:moveTo>
                    <a:pt x="3647" y="1261"/>
                  </a:moveTo>
                  <a:cubicBezTo>
                    <a:pt x="3661" y="1261"/>
                    <a:pt x="3676" y="1261"/>
                    <a:pt x="3692" y="1263"/>
                  </a:cubicBezTo>
                  <a:cubicBezTo>
                    <a:pt x="4049" y="1310"/>
                    <a:pt x="4049" y="1858"/>
                    <a:pt x="3692" y="1882"/>
                  </a:cubicBezTo>
                  <a:cubicBezTo>
                    <a:pt x="3676" y="1884"/>
                    <a:pt x="3661" y="1884"/>
                    <a:pt x="3647" y="1884"/>
                  </a:cubicBezTo>
                  <a:cubicBezTo>
                    <a:pt x="3230" y="1884"/>
                    <a:pt x="3230" y="1261"/>
                    <a:pt x="3647" y="1261"/>
                  </a:cubicBezTo>
                  <a:close/>
                  <a:moveTo>
                    <a:pt x="5335" y="1263"/>
                  </a:moveTo>
                  <a:cubicBezTo>
                    <a:pt x="5621" y="1263"/>
                    <a:pt x="5764" y="1596"/>
                    <a:pt x="5573" y="1811"/>
                  </a:cubicBezTo>
                  <a:cubicBezTo>
                    <a:pt x="5506" y="1870"/>
                    <a:pt x="5427" y="1897"/>
                    <a:pt x="5350" y="1897"/>
                  </a:cubicBezTo>
                  <a:cubicBezTo>
                    <a:pt x="5182" y="1897"/>
                    <a:pt x="5025" y="1768"/>
                    <a:pt x="5025" y="1572"/>
                  </a:cubicBezTo>
                  <a:cubicBezTo>
                    <a:pt x="5025" y="1406"/>
                    <a:pt x="5168" y="1263"/>
                    <a:pt x="5335" y="1263"/>
                  </a:cubicBezTo>
                  <a:close/>
                  <a:moveTo>
                    <a:pt x="5364" y="2302"/>
                  </a:moveTo>
                  <a:cubicBezTo>
                    <a:pt x="5602" y="2302"/>
                    <a:pt x="5809" y="2617"/>
                    <a:pt x="5573" y="2835"/>
                  </a:cubicBezTo>
                  <a:cubicBezTo>
                    <a:pt x="5287" y="3132"/>
                    <a:pt x="4906" y="3281"/>
                    <a:pt x="4522" y="3281"/>
                  </a:cubicBezTo>
                  <a:cubicBezTo>
                    <a:pt x="4138" y="3281"/>
                    <a:pt x="3751" y="3132"/>
                    <a:pt x="3454" y="2835"/>
                  </a:cubicBezTo>
                  <a:cubicBezTo>
                    <a:pt x="3236" y="2617"/>
                    <a:pt x="3433" y="2302"/>
                    <a:pt x="3676" y="2302"/>
                  </a:cubicBezTo>
                  <a:cubicBezTo>
                    <a:pt x="3752" y="2302"/>
                    <a:pt x="3833" y="2332"/>
                    <a:pt x="3906" y="2406"/>
                  </a:cubicBezTo>
                  <a:cubicBezTo>
                    <a:pt x="4073" y="2573"/>
                    <a:pt x="4293" y="2656"/>
                    <a:pt x="4516" y="2656"/>
                  </a:cubicBezTo>
                  <a:cubicBezTo>
                    <a:pt x="4740" y="2656"/>
                    <a:pt x="4966" y="2573"/>
                    <a:pt x="5144" y="2406"/>
                  </a:cubicBezTo>
                  <a:cubicBezTo>
                    <a:pt x="5212" y="2332"/>
                    <a:pt x="5290" y="2302"/>
                    <a:pt x="5364" y="2302"/>
                  </a:cubicBezTo>
                  <a:close/>
                  <a:moveTo>
                    <a:pt x="929" y="1"/>
                  </a:moveTo>
                  <a:cubicBezTo>
                    <a:pt x="405" y="1"/>
                    <a:pt x="0" y="429"/>
                    <a:pt x="0" y="953"/>
                  </a:cubicBezTo>
                  <a:lnTo>
                    <a:pt x="0" y="3454"/>
                  </a:lnTo>
                  <a:cubicBezTo>
                    <a:pt x="0" y="3978"/>
                    <a:pt x="429" y="4406"/>
                    <a:pt x="953" y="4406"/>
                  </a:cubicBezTo>
                  <a:lnTo>
                    <a:pt x="1048" y="4406"/>
                  </a:lnTo>
                  <a:lnTo>
                    <a:pt x="1048" y="4930"/>
                  </a:lnTo>
                  <a:cubicBezTo>
                    <a:pt x="1048" y="5115"/>
                    <a:pt x="1202" y="5240"/>
                    <a:pt x="1367" y="5240"/>
                  </a:cubicBezTo>
                  <a:cubicBezTo>
                    <a:pt x="1437" y="5240"/>
                    <a:pt x="1509" y="5218"/>
                    <a:pt x="1572" y="5168"/>
                  </a:cubicBezTo>
                  <a:lnTo>
                    <a:pt x="2525" y="4406"/>
                  </a:lnTo>
                  <a:lnTo>
                    <a:pt x="6478" y="4406"/>
                  </a:lnTo>
                  <a:lnTo>
                    <a:pt x="7454" y="5168"/>
                  </a:lnTo>
                  <a:cubicBezTo>
                    <a:pt x="7502" y="5216"/>
                    <a:pt x="7573" y="5240"/>
                    <a:pt x="7645" y="5240"/>
                  </a:cubicBezTo>
                  <a:cubicBezTo>
                    <a:pt x="7812" y="5240"/>
                    <a:pt x="7931" y="5097"/>
                    <a:pt x="7954" y="4930"/>
                  </a:cubicBezTo>
                  <a:lnTo>
                    <a:pt x="7954" y="4406"/>
                  </a:lnTo>
                  <a:lnTo>
                    <a:pt x="8050" y="4406"/>
                  </a:lnTo>
                  <a:cubicBezTo>
                    <a:pt x="8574" y="4406"/>
                    <a:pt x="8979" y="3978"/>
                    <a:pt x="9002" y="3454"/>
                  </a:cubicBezTo>
                  <a:lnTo>
                    <a:pt x="9002" y="953"/>
                  </a:lnTo>
                  <a:cubicBezTo>
                    <a:pt x="8979" y="429"/>
                    <a:pt x="8574" y="1"/>
                    <a:pt x="8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6" name="Google Shape;12416;p96"/>
          <p:cNvGrpSpPr/>
          <p:nvPr/>
        </p:nvGrpSpPr>
        <p:grpSpPr>
          <a:xfrm>
            <a:off x="5546199" y="2886026"/>
            <a:ext cx="356656" cy="349675"/>
            <a:chOff x="4529475" y="3220950"/>
            <a:chExt cx="273300" cy="267950"/>
          </a:xfrm>
        </p:grpSpPr>
        <p:sp>
          <p:nvSpPr>
            <p:cNvPr id="12417" name="Google Shape;12417;p96"/>
            <p:cNvSpPr/>
            <p:nvPr/>
          </p:nvSpPr>
          <p:spPr>
            <a:xfrm>
              <a:off x="4693200" y="3220950"/>
              <a:ext cx="73250" cy="120300"/>
            </a:xfrm>
            <a:custGeom>
              <a:rect b="b" l="l" r="r" t="t"/>
              <a:pathLst>
                <a:path extrusionOk="0" h="4812" w="2930">
                  <a:moveTo>
                    <a:pt x="2608" y="1"/>
                  </a:moveTo>
                  <a:cubicBezTo>
                    <a:pt x="2530" y="1"/>
                    <a:pt x="2446" y="32"/>
                    <a:pt x="2382" y="96"/>
                  </a:cubicBezTo>
                  <a:lnTo>
                    <a:pt x="2311" y="167"/>
                  </a:lnTo>
                  <a:cubicBezTo>
                    <a:pt x="1692" y="787"/>
                    <a:pt x="858" y="1168"/>
                    <a:pt x="1" y="1239"/>
                  </a:cubicBezTo>
                  <a:lnTo>
                    <a:pt x="1" y="3573"/>
                  </a:lnTo>
                  <a:cubicBezTo>
                    <a:pt x="858" y="3644"/>
                    <a:pt x="1692" y="4025"/>
                    <a:pt x="2311" y="4668"/>
                  </a:cubicBezTo>
                  <a:lnTo>
                    <a:pt x="2382" y="4740"/>
                  </a:lnTo>
                  <a:cubicBezTo>
                    <a:pt x="2454" y="4787"/>
                    <a:pt x="2525" y="4811"/>
                    <a:pt x="2597" y="4811"/>
                  </a:cubicBezTo>
                  <a:cubicBezTo>
                    <a:pt x="2644" y="4811"/>
                    <a:pt x="2692" y="4811"/>
                    <a:pt x="2716" y="4787"/>
                  </a:cubicBezTo>
                  <a:cubicBezTo>
                    <a:pt x="2859" y="4740"/>
                    <a:pt x="2930" y="4621"/>
                    <a:pt x="2930" y="4502"/>
                  </a:cubicBezTo>
                  <a:lnTo>
                    <a:pt x="2930" y="310"/>
                  </a:lnTo>
                  <a:cubicBezTo>
                    <a:pt x="2930" y="191"/>
                    <a:pt x="2859" y="72"/>
                    <a:pt x="2716" y="24"/>
                  </a:cubicBezTo>
                  <a:cubicBezTo>
                    <a:pt x="2684" y="9"/>
                    <a:pt x="2647" y="1"/>
                    <a:pt x="2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6"/>
            <p:cNvSpPr/>
            <p:nvPr/>
          </p:nvSpPr>
          <p:spPr>
            <a:xfrm>
              <a:off x="4555675" y="3326925"/>
              <a:ext cx="68500" cy="67900"/>
            </a:xfrm>
            <a:custGeom>
              <a:rect b="b" l="l" r="r" t="t"/>
              <a:pathLst>
                <a:path extrusionOk="0" h="2716" w="2740">
                  <a:moveTo>
                    <a:pt x="1358" y="1"/>
                  </a:moveTo>
                  <a:cubicBezTo>
                    <a:pt x="620" y="1"/>
                    <a:pt x="1" y="596"/>
                    <a:pt x="1" y="1358"/>
                  </a:cubicBezTo>
                  <a:cubicBezTo>
                    <a:pt x="1" y="2096"/>
                    <a:pt x="620" y="2715"/>
                    <a:pt x="1358" y="2715"/>
                  </a:cubicBezTo>
                  <a:cubicBezTo>
                    <a:pt x="2120" y="2715"/>
                    <a:pt x="2739" y="2096"/>
                    <a:pt x="2739" y="1358"/>
                  </a:cubicBezTo>
                  <a:cubicBezTo>
                    <a:pt x="2739" y="596"/>
                    <a:pt x="2120"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96"/>
            <p:cNvSpPr/>
            <p:nvPr/>
          </p:nvSpPr>
          <p:spPr>
            <a:xfrm>
              <a:off x="4781925" y="3256675"/>
              <a:ext cx="20850" cy="49450"/>
            </a:xfrm>
            <a:custGeom>
              <a:rect b="b" l="l" r="r" t="t"/>
              <a:pathLst>
                <a:path extrusionOk="0" h="1978" w="834">
                  <a:moveTo>
                    <a:pt x="0" y="1"/>
                  </a:moveTo>
                  <a:lnTo>
                    <a:pt x="0" y="1977"/>
                  </a:lnTo>
                  <a:cubicBezTo>
                    <a:pt x="834" y="1572"/>
                    <a:pt x="834" y="382"/>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96"/>
            <p:cNvSpPr/>
            <p:nvPr/>
          </p:nvSpPr>
          <p:spPr>
            <a:xfrm>
              <a:off x="4529475" y="3252500"/>
              <a:ext cx="155425" cy="236400"/>
            </a:xfrm>
            <a:custGeom>
              <a:rect b="b" l="l" r="r" t="t"/>
              <a:pathLst>
                <a:path extrusionOk="0" h="9456" w="6217">
                  <a:moveTo>
                    <a:pt x="5359" y="1"/>
                  </a:moveTo>
                  <a:cubicBezTo>
                    <a:pt x="3883" y="25"/>
                    <a:pt x="3811" y="2192"/>
                    <a:pt x="5288" y="2311"/>
                  </a:cubicBezTo>
                  <a:lnTo>
                    <a:pt x="5288" y="3049"/>
                  </a:lnTo>
                  <a:cubicBezTo>
                    <a:pt x="5097" y="3168"/>
                    <a:pt x="4978" y="3382"/>
                    <a:pt x="4978" y="3597"/>
                  </a:cubicBezTo>
                  <a:lnTo>
                    <a:pt x="4978" y="5478"/>
                  </a:lnTo>
                  <a:lnTo>
                    <a:pt x="4049" y="5478"/>
                  </a:lnTo>
                  <a:cubicBezTo>
                    <a:pt x="3648" y="6031"/>
                    <a:pt x="3031" y="6319"/>
                    <a:pt x="2411" y="6319"/>
                  </a:cubicBezTo>
                  <a:cubicBezTo>
                    <a:pt x="1963" y="6319"/>
                    <a:pt x="1514" y="6169"/>
                    <a:pt x="1144" y="5859"/>
                  </a:cubicBezTo>
                  <a:cubicBezTo>
                    <a:pt x="429" y="6288"/>
                    <a:pt x="1" y="7074"/>
                    <a:pt x="1" y="7883"/>
                  </a:cubicBezTo>
                  <a:lnTo>
                    <a:pt x="1" y="9146"/>
                  </a:lnTo>
                  <a:cubicBezTo>
                    <a:pt x="1" y="9312"/>
                    <a:pt x="144" y="9455"/>
                    <a:pt x="334" y="9455"/>
                  </a:cubicBezTo>
                  <a:lnTo>
                    <a:pt x="4502" y="9455"/>
                  </a:lnTo>
                  <a:cubicBezTo>
                    <a:pt x="4692" y="9455"/>
                    <a:pt x="4835" y="9312"/>
                    <a:pt x="4811" y="9146"/>
                  </a:cubicBezTo>
                  <a:lnTo>
                    <a:pt x="4811" y="7883"/>
                  </a:lnTo>
                  <a:cubicBezTo>
                    <a:pt x="4811" y="7479"/>
                    <a:pt x="4716" y="7098"/>
                    <a:pt x="4526" y="6740"/>
                  </a:cubicBezTo>
                  <a:lnTo>
                    <a:pt x="5288" y="6740"/>
                  </a:lnTo>
                  <a:cubicBezTo>
                    <a:pt x="5812" y="6740"/>
                    <a:pt x="6216" y="6312"/>
                    <a:pt x="6216" y="5788"/>
                  </a:cubicBezTo>
                  <a:lnTo>
                    <a:pt x="6216" y="3597"/>
                  </a:lnTo>
                  <a:cubicBezTo>
                    <a:pt x="6216" y="3382"/>
                    <a:pt x="6097" y="3168"/>
                    <a:pt x="5907" y="3049"/>
                  </a:cubicBezTo>
                  <a:lnTo>
                    <a:pt x="59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1" name="Google Shape;12421;p96"/>
          <p:cNvGrpSpPr/>
          <p:nvPr/>
        </p:nvGrpSpPr>
        <p:grpSpPr>
          <a:xfrm>
            <a:off x="6302185" y="2886026"/>
            <a:ext cx="348109" cy="349675"/>
            <a:chOff x="5108775" y="3220950"/>
            <a:chExt cx="266750" cy="267950"/>
          </a:xfrm>
        </p:grpSpPr>
        <p:sp>
          <p:nvSpPr>
            <p:cNvPr id="12422" name="Google Shape;12422;p96"/>
            <p:cNvSpPr/>
            <p:nvPr/>
          </p:nvSpPr>
          <p:spPr>
            <a:xfrm>
              <a:off x="5200450" y="3347600"/>
              <a:ext cx="73250" cy="62700"/>
            </a:xfrm>
            <a:custGeom>
              <a:rect b="b" l="l" r="r" t="t"/>
              <a:pathLst>
                <a:path extrusionOk="0" h="2508" w="2930">
                  <a:moveTo>
                    <a:pt x="1653" y="0"/>
                  </a:moveTo>
                  <a:cubicBezTo>
                    <a:pt x="1348" y="0"/>
                    <a:pt x="1038" y="113"/>
                    <a:pt x="787" y="364"/>
                  </a:cubicBezTo>
                  <a:cubicBezTo>
                    <a:pt x="1" y="1174"/>
                    <a:pt x="572" y="2508"/>
                    <a:pt x="1692" y="2508"/>
                  </a:cubicBezTo>
                  <a:cubicBezTo>
                    <a:pt x="2382" y="2508"/>
                    <a:pt x="2930" y="1960"/>
                    <a:pt x="2930" y="1269"/>
                  </a:cubicBezTo>
                  <a:cubicBezTo>
                    <a:pt x="2930" y="508"/>
                    <a:pt x="2302" y="0"/>
                    <a:pt x="1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6"/>
            <p:cNvSpPr/>
            <p:nvPr/>
          </p:nvSpPr>
          <p:spPr>
            <a:xfrm>
              <a:off x="5182000" y="3417425"/>
              <a:ext cx="120275" cy="71475"/>
            </a:xfrm>
            <a:custGeom>
              <a:rect b="b" l="l" r="r" t="t"/>
              <a:pathLst>
                <a:path extrusionOk="0" h="2859" w="4811">
                  <a:moveTo>
                    <a:pt x="1310" y="0"/>
                  </a:moveTo>
                  <a:cubicBezTo>
                    <a:pt x="524" y="405"/>
                    <a:pt x="24" y="1239"/>
                    <a:pt x="24" y="2144"/>
                  </a:cubicBezTo>
                  <a:lnTo>
                    <a:pt x="24" y="2549"/>
                  </a:lnTo>
                  <a:cubicBezTo>
                    <a:pt x="0" y="2715"/>
                    <a:pt x="143" y="2858"/>
                    <a:pt x="310" y="2858"/>
                  </a:cubicBezTo>
                  <a:lnTo>
                    <a:pt x="4501" y="2858"/>
                  </a:lnTo>
                  <a:cubicBezTo>
                    <a:pt x="4668" y="2858"/>
                    <a:pt x="4787" y="2715"/>
                    <a:pt x="4787" y="2549"/>
                  </a:cubicBezTo>
                  <a:lnTo>
                    <a:pt x="4787" y="2144"/>
                  </a:lnTo>
                  <a:cubicBezTo>
                    <a:pt x="4811" y="1239"/>
                    <a:pt x="4311" y="405"/>
                    <a:pt x="3525" y="0"/>
                  </a:cubicBezTo>
                  <a:cubicBezTo>
                    <a:pt x="3192" y="239"/>
                    <a:pt x="2805" y="358"/>
                    <a:pt x="2418" y="358"/>
                  </a:cubicBezTo>
                  <a:cubicBezTo>
                    <a:pt x="2031" y="358"/>
                    <a:pt x="1644" y="239"/>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96"/>
            <p:cNvSpPr/>
            <p:nvPr/>
          </p:nvSpPr>
          <p:spPr>
            <a:xfrm>
              <a:off x="5121875" y="3220950"/>
              <a:ext cx="52400" cy="52425"/>
            </a:xfrm>
            <a:custGeom>
              <a:rect b="b" l="l" r="r" t="t"/>
              <a:pathLst>
                <a:path extrusionOk="0" h="2097" w="2096">
                  <a:moveTo>
                    <a:pt x="1048" y="1"/>
                  </a:moveTo>
                  <a:cubicBezTo>
                    <a:pt x="477" y="1"/>
                    <a:pt x="0" y="477"/>
                    <a:pt x="0" y="1049"/>
                  </a:cubicBezTo>
                  <a:cubicBezTo>
                    <a:pt x="0" y="1620"/>
                    <a:pt x="477" y="2096"/>
                    <a:pt x="1048" y="2096"/>
                  </a:cubicBezTo>
                  <a:cubicBezTo>
                    <a:pt x="1643" y="2096"/>
                    <a:pt x="2096" y="1620"/>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96"/>
            <p:cNvSpPr/>
            <p:nvPr/>
          </p:nvSpPr>
          <p:spPr>
            <a:xfrm>
              <a:off x="5108775" y="3279300"/>
              <a:ext cx="78600" cy="51825"/>
            </a:xfrm>
            <a:custGeom>
              <a:rect b="b" l="l" r="r" t="t"/>
              <a:pathLst>
                <a:path extrusionOk="0" h="2073" w="3144">
                  <a:moveTo>
                    <a:pt x="500" y="0"/>
                  </a:moveTo>
                  <a:cubicBezTo>
                    <a:pt x="191" y="286"/>
                    <a:pt x="0" y="691"/>
                    <a:pt x="0" y="1120"/>
                  </a:cubicBezTo>
                  <a:lnTo>
                    <a:pt x="0" y="1763"/>
                  </a:lnTo>
                  <a:cubicBezTo>
                    <a:pt x="0" y="1929"/>
                    <a:pt x="143" y="2072"/>
                    <a:pt x="334" y="2072"/>
                  </a:cubicBezTo>
                  <a:lnTo>
                    <a:pt x="2834" y="2072"/>
                  </a:lnTo>
                  <a:cubicBezTo>
                    <a:pt x="3001" y="2072"/>
                    <a:pt x="3144" y="1929"/>
                    <a:pt x="3144" y="1763"/>
                  </a:cubicBezTo>
                  <a:lnTo>
                    <a:pt x="3144" y="1120"/>
                  </a:lnTo>
                  <a:cubicBezTo>
                    <a:pt x="3144" y="691"/>
                    <a:pt x="2953" y="286"/>
                    <a:pt x="2644" y="0"/>
                  </a:cubicBezTo>
                  <a:cubicBezTo>
                    <a:pt x="2358" y="239"/>
                    <a:pt x="1977" y="382"/>
                    <a:pt x="1572" y="405"/>
                  </a:cubicBezTo>
                  <a:cubicBezTo>
                    <a:pt x="1191" y="405"/>
                    <a:pt x="786" y="262"/>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96"/>
            <p:cNvSpPr/>
            <p:nvPr/>
          </p:nvSpPr>
          <p:spPr>
            <a:xfrm>
              <a:off x="5310600" y="3220950"/>
              <a:ext cx="52425" cy="52425"/>
            </a:xfrm>
            <a:custGeom>
              <a:rect b="b" l="l" r="r" t="t"/>
              <a:pathLst>
                <a:path extrusionOk="0" h="2097" w="2097">
                  <a:moveTo>
                    <a:pt x="1048" y="1"/>
                  </a:moveTo>
                  <a:cubicBezTo>
                    <a:pt x="453" y="1"/>
                    <a:pt x="0" y="477"/>
                    <a:pt x="0" y="1049"/>
                  </a:cubicBezTo>
                  <a:cubicBezTo>
                    <a:pt x="0" y="1620"/>
                    <a:pt x="453" y="2096"/>
                    <a:pt x="1048" y="2096"/>
                  </a:cubicBezTo>
                  <a:cubicBezTo>
                    <a:pt x="1620" y="2096"/>
                    <a:pt x="2096" y="1620"/>
                    <a:pt x="2096" y="1049"/>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96"/>
            <p:cNvSpPr/>
            <p:nvPr/>
          </p:nvSpPr>
          <p:spPr>
            <a:xfrm>
              <a:off x="5297500" y="3279300"/>
              <a:ext cx="78025" cy="51825"/>
            </a:xfrm>
            <a:custGeom>
              <a:rect b="b" l="l" r="r" t="t"/>
              <a:pathLst>
                <a:path extrusionOk="0" h="2073" w="3121">
                  <a:moveTo>
                    <a:pt x="477" y="0"/>
                  </a:moveTo>
                  <a:cubicBezTo>
                    <a:pt x="167" y="286"/>
                    <a:pt x="0" y="691"/>
                    <a:pt x="0" y="1120"/>
                  </a:cubicBezTo>
                  <a:lnTo>
                    <a:pt x="0" y="1763"/>
                  </a:lnTo>
                  <a:cubicBezTo>
                    <a:pt x="0" y="1929"/>
                    <a:pt x="120" y="2072"/>
                    <a:pt x="286" y="2072"/>
                  </a:cubicBezTo>
                  <a:lnTo>
                    <a:pt x="2811" y="2072"/>
                  </a:lnTo>
                  <a:cubicBezTo>
                    <a:pt x="2977" y="2072"/>
                    <a:pt x="3120" y="1929"/>
                    <a:pt x="3096" y="1763"/>
                  </a:cubicBezTo>
                  <a:lnTo>
                    <a:pt x="3096" y="1120"/>
                  </a:lnTo>
                  <a:cubicBezTo>
                    <a:pt x="3120" y="691"/>
                    <a:pt x="2953" y="286"/>
                    <a:pt x="2644" y="0"/>
                  </a:cubicBezTo>
                  <a:cubicBezTo>
                    <a:pt x="2334" y="262"/>
                    <a:pt x="1947" y="393"/>
                    <a:pt x="1560" y="393"/>
                  </a:cubicBezTo>
                  <a:cubicBezTo>
                    <a:pt x="1173" y="393"/>
                    <a:pt x="786" y="262"/>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6"/>
            <p:cNvSpPr/>
            <p:nvPr/>
          </p:nvSpPr>
          <p:spPr>
            <a:xfrm>
              <a:off x="5216525" y="3220950"/>
              <a:ext cx="52425" cy="52425"/>
            </a:xfrm>
            <a:custGeom>
              <a:rect b="b" l="l" r="r" t="t"/>
              <a:pathLst>
                <a:path extrusionOk="0" h="2097" w="2097">
                  <a:moveTo>
                    <a:pt x="1049" y="1"/>
                  </a:moveTo>
                  <a:cubicBezTo>
                    <a:pt x="453" y="1"/>
                    <a:pt x="1" y="477"/>
                    <a:pt x="1" y="1049"/>
                  </a:cubicBezTo>
                  <a:cubicBezTo>
                    <a:pt x="1" y="1620"/>
                    <a:pt x="453" y="2096"/>
                    <a:pt x="1049" y="2096"/>
                  </a:cubicBezTo>
                  <a:cubicBezTo>
                    <a:pt x="1620" y="2096"/>
                    <a:pt x="2096" y="1620"/>
                    <a:pt x="2096" y="1049"/>
                  </a:cubicBezTo>
                  <a:cubicBezTo>
                    <a:pt x="2096" y="477"/>
                    <a:pt x="1620"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6"/>
            <p:cNvSpPr/>
            <p:nvPr/>
          </p:nvSpPr>
          <p:spPr>
            <a:xfrm>
              <a:off x="5203425" y="3279300"/>
              <a:ext cx="78625" cy="51825"/>
            </a:xfrm>
            <a:custGeom>
              <a:rect b="b" l="l" r="r" t="t"/>
              <a:pathLst>
                <a:path extrusionOk="0" h="2073" w="3145">
                  <a:moveTo>
                    <a:pt x="477" y="0"/>
                  </a:moveTo>
                  <a:cubicBezTo>
                    <a:pt x="168" y="286"/>
                    <a:pt x="1" y="691"/>
                    <a:pt x="1" y="1120"/>
                  </a:cubicBezTo>
                  <a:lnTo>
                    <a:pt x="1" y="1763"/>
                  </a:lnTo>
                  <a:cubicBezTo>
                    <a:pt x="1" y="1929"/>
                    <a:pt x="144" y="2072"/>
                    <a:pt x="310" y="2072"/>
                  </a:cubicBezTo>
                  <a:lnTo>
                    <a:pt x="2811" y="2072"/>
                  </a:lnTo>
                  <a:cubicBezTo>
                    <a:pt x="3001" y="2072"/>
                    <a:pt x="3144" y="1929"/>
                    <a:pt x="3121" y="1763"/>
                  </a:cubicBezTo>
                  <a:lnTo>
                    <a:pt x="3121" y="1120"/>
                  </a:lnTo>
                  <a:cubicBezTo>
                    <a:pt x="3121" y="691"/>
                    <a:pt x="2954" y="286"/>
                    <a:pt x="2644" y="0"/>
                  </a:cubicBezTo>
                  <a:cubicBezTo>
                    <a:pt x="2335" y="262"/>
                    <a:pt x="1954" y="405"/>
                    <a:pt x="1573" y="405"/>
                  </a:cubicBezTo>
                  <a:cubicBezTo>
                    <a:pt x="1168" y="405"/>
                    <a:pt x="787" y="262"/>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0" name="Google Shape;12430;p96"/>
          <p:cNvGrpSpPr/>
          <p:nvPr/>
        </p:nvGrpSpPr>
        <p:grpSpPr>
          <a:xfrm>
            <a:off x="7058139" y="2886026"/>
            <a:ext cx="348109" cy="349675"/>
            <a:chOff x="5688050" y="3220950"/>
            <a:chExt cx="266750" cy="267950"/>
          </a:xfrm>
        </p:grpSpPr>
        <p:sp>
          <p:nvSpPr>
            <p:cNvPr id="12431" name="Google Shape;12431;p96"/>
            <p:cNvSpPr/>
            <p:nvPr/>
          </p:nvSpPr>
          <p:spPr>
            <a:xfrm>
              <a:off x="5688050" y="3338825"/>
              <a:ext cx="266750" cy="150075"/>
            </a:xfrm>
            <a:custGeom>
              <a:rect b="b" l="l" r="r" t="t"/>
              <a:pathLst>
                <a:path extrusionOk="0" h="6003" w="10670">
                  <a:moveTo>
                    <a:pt x="7431" y="1"/>
                  </a:moveTo>
                  <a:cubicBezTo>
                    <a:pt x="7240" y="1"/>
                    <a:pt x="7121" y="144"/>
                    <a:pt x="7121" y="311"/>
                  </a:cubicBezTo>
                  <a:lnTo>
                    <a:pt x="7121" y="1668"/>
                  </a:lnTo>
                  <a:lnTo>
                    <a:pt x="3859" y="1668"/>
                  </a:lnTo>
                  <a:cubicBezTo>
                    <a:pt x="3692" y="1692"/>
                    <a:pt x="3573" y="1811"/>
                    <a:pt x="3573" y="2001"/>
                  </a:cubicBezTo>
                  <a:lnTo>
                    <a:pt x="3573" y="3359"/>
                  </a:lnTo>
                  <a:lnTo>
                    <a:pt x="334" y="3359"/>
                  </a:lnTo>
                  <a:cubicBezTo>
                    <a:pt x="144" y="3359"/>
                    <a:pt x="1" y="3478"/>
                    <a:pt x="1" y="3668"/>
                  </a:cubicBezTo>
                  <a:lnTo>
                    <a:pt x="1" y="5693"/>
                  </a:lnTo>
                  <a:cubicBezTo>
                    <a:pt x="1" y="5859"/>
                    <a:pt x="144" y="6002"/>
                    <a:pt x="334" y="6002"/>
                  </a:cubicBezTo>
                  <a:lnTo>
                    <a:pt x="10360" y="6002"/>
                  </a:lnTo>
                  <a:cubicBezTo>
                    <a:pt x="10527" y="6002"/>
                    <a:pt x="10646" y="5859"/>
                    <a:pt x="10646" y="5693"/>
                  </a:cubicBezTo>
                  <a:lnTo>
                    <a:pt x="10646" y="311"/>
                  </a:lnTo>
                  <a:cubicBezTo>
                    <a:pt x="10670" y="144"/>
                    <a:pt x="10527" y="1"/>
                    <a:pt x="10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96"/>
            <p:cNvSpPr/>
            <p:nvPr/>
          </p:nvSpPr>
          <p:spPr>
            <a:xfrm>
              <a:off x="5701150" y="3304900"/>
              <a:ext cx="47075" cy="47050"/>
            </a:xfrm>
            <a:custGeom>
              <a:rect b="b" l="l" r="r" t="t"/>
              <a:pathLst>
                <a:path extrusionOk="0" h="1882" w="1883">
                  <a:moveTo>
                    <a:pt x="929" y="0"/>
                  </a:moveTo>
                  <a:cubicBezTo>
                    <a:pt x="406" y="0"/>
                    <a:pt x="1" y="429"/>
                    <a:pt x="1" y="929"/>
                  </a:cubicBezTo>
                  <a:cubicBezTo>
                    <a:pt x="1" y="1453"/>
                    <a:pt x="406" y="1882"/>
                    <a:pt x="929" y="1882"/>
                  </a:cubicBezTo>
                  <a:cubicBezTo>
                    <a:pt x="1453" y="1882"/>
                    <a:pt x="1882" y="1453"/>
                    <a:pt x="1882" y="929"/>
                  </a:cubicBezTo>
                  <a:cubicBezTo>
                    <a:pt x="1882" y="429"/>
                    <a:pt x="1453"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96"/>
            <p:cNvSpPr/>
            <p:nvPr/>
          </p:nvSpPr>
          <p:spPr>
            <a:xfrm>
              <a:off x="5789875" y="3263225"/>
              <a:ext cx="47050" cy="47050"/>
            </a:xfrm>
            <a:custGeom>
              <a:rect b="b" l="l" r="r" t="t"/>
              <a:pathLst>
                <a:path extrusionOk="0" h="1882" w="1882">
                  <a:moveTo>
                    <a:pt x="953" y="0"/>
                  </a:moveTo>
                  <a:cubicBezTo>
                    <a:pt x="429" y="0"/>
                    <a:pt x="0" y="405"/>
                    <a:pt x="0" y="929"/>
                  </a:cubicBezTo>
                  <a:cubicBezTo>
                    <a:pt x="0" y="1453"/>
                    <a:pt x="429" y="1882"/>
                    <a:pt x="953" y="1882"/>
                  </a:cubicBezTo>
                  <a:cubicBezTo>
                    <a:pt x="1453" y="1882"/>
                    <a:pt x="1881" y="1453"/>
                    <a:pt x="1881" y="929"/>
                  </a:cubicBezTo>
                  <a:cubicBezTo>
                    <a:pt x="1881" y="405"/>
                    <a:pt x="145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6"/>
            <p:cNvSpPr/>
            <p:nvPr/>
          </p:nvSpPr>
          <p:spPr>
            <a:xfrm>
              <a:off x="5865475" y="3276325"/>
              <a:ext cx="73850" cy="47050"/>
            </a:xfrm>
            <a:custGeom>
              <a:rect b="b" l="l" r="r" t="t"/>
              <a:pathLst>
                <a:path extrusionOk="0" h="1882" w="2954">
                  <a:moveTo>
                    <a:pt x="548" y="0"/>
                  </a:moveTo>
                  <a:cubicBezTo>
                    <a:pt x="215" y="286"/>
                    <a:pt x="1" y="691"/>
                    <a:pt x="1" y="1143"/>
                  </a:cubicBezTo>
                  <a:lnTo>
                    <a:pt x="1" y="1596"/>
                  </a:lnTo>
                  <a:cubicBezTo>
                    <a:pt x="1" y="1739"/>
                    <a:pt x="143" y="1882"/>
                    <a:pt x="286" y="1882"/>
                  </a:cubicBezTo>
                  <a:lnTo>
                    <a:pt x="2668" y="1882"/>
                  </a:lnTo>
                  <a:cubicBezTo>
                    <a:pt x="2811" y="1882"/>
                    <a:pt x="2954" y="1739"/>
                    <a:pt x="2954" y="1596"/>
                  </a:cubicBezTo>
                  <a:lnTo>
                    <a:pt x="2954" y="1143"/>
                  </a:lnTo>
                  <a:cubicBezTo>
                    <a:pt x="2954" y="691"/>
                    <a:pt x="2739" y="286"/>
                    <a:pt x="2406" y="0"/>
                  </a:cubicBezTo>
                  <a:cubicBezTo>
                    <a:pt x="2132" y="203"/>
                    <a:pt x="1804" y="304"/>
                    <a:pt x="1477" y="304"/>
                  </a:cubicBezTo>
                  <a:cubicBezTo>
                    <a:pt x="1150" y="304"/>
                    <a:pt x="822" y="203"/>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6"/>
            <p:cNvSpPr/>
            <p:nvPr/>
          </p:nvSpPr>
          <p:spPr>
            <a:xfrm>
              <a:off x="5688050" y="3360275"/>
              <a:ext cx="73250" cy="46450"/>
            </a:xfrm>
            <a:custGeom>
              <a:rect b="b" l="l" r="r" t="t"/>
              <a:pathLst>
                <a:path extrusionOk="0" h="1858" w="2930">
                  <a:moveTo>
                    <a:pt x="549" y="0"/>
                  </a:moveTo>
                  <a:cubicBezTo>
                    <a:pt x="191" y="262"/>
                    <a:pt x="1" y="691"/>
                    <a:pt x="1" y="1120"/>
                  </a:cubicBezTo>
                  <a:lnTo>
                    <a:pt x="1" y="1596"/>
                  </a:lnTo>
                  <a:cubicBezTo>
                    <a:pt x="1" y="1739"/>
                    <a:pt x="120" y="1858"/>
                    <a:pt x="263" y="1858"/>
                  </a:cubicBezTo>
                  <a:lnTo>
                    <a:pt x="2644" y="1858"/>
                  </a:lnTo>
                  <a:cubicBezTo>
                    <a:pt x="2811" y="1858"/>
                    <a:pt x="2930" y="1739"/>
                    <a:pt x="2930" y="1596"/>
                  </a:cubicBezTo>
                  <a:lnTo>
                    <a:pt x="2930" y="1120"/>
                  </a:lnTo>
                  <a:cubicBezTo>
                    <a:pt x="2930" y="691"/>
                    <a:pt x="2716" y="262"/>
                    <a:pt x="2382" y="0"/>
                  </a:cubicBezTo>
                  <a:cubicBezTo>
                    <a:pt x="2108" y="191"/>
                    <a:pt x="1787" y="286"/>
                    <a:pt x="1465" y="286"/>
                  </a:cubicBezTo>
                  <a:cubicBezTo>
                    <a:pt x="1144" y="286"/>
                    <a:pt x="822" y="191"/>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6"/>
            <p:cNvSpPr/>
            <p:nvPr/>
          </p:nvSpPr>
          <p:spPr>
            <a:xfrm>
              <a:off x="5776775" y="3318000"/>
              <a:ext cx="73250" cy="47050"/>
            </a:xfrm>
            <a:custGeom>
              <a:rect b="b" l="l" r="r" t="t"/>
              <a:pathLst>
                <a:path extrusionOk="0" h="1882" w="2930">
                  <a:moveTo>
                    <a:pt x="548" y="0"/>
                  </a:moveTo>
                  <a:cubicBezTo>
                    <a:pt x="191" y="286"/>
                    <a:pt x="0" y="715"/>
                    <a:pt x="0" y="1144"/>
                  </a:cubicBezTo>
                  <a:lnTo>
                    <a:pt x="0" y="1596"/>
                  </a:lnTo>
                  <a:cubicBezTo>
                    <a:pt x="0" y="1763"/>
                    <a:pt x="119" y="1882"/>
                    <a:pt x="286" y="1882"/>
                  </a:cubicBezTo>
                  <a:lnTo>
                    <a:pt x="2667" y="1882"/>
                  </a:lnTo>
                  <a:cubicBezTo>
                    <a:pt x="2810" y="1882"/>
                    <a:pt x="2929" y="1763"/>
                    <a:pt x="2929" y="1596"/>
                  </a:cubicBezTo>
                  <a:lnTo>
                    <a:pt x="2929" y="1144"/>
                  </a:lnTo>
                  <a:cubicBezTo>
                    <a:pt x="2929" y="715"/>
                    <a:pt x="2739" y="286"/>
                    <a:pt x="2382" y="0"/>
                  </a:cubicBezTo>
                  <a:cubicBezTo>
                    <a:pt x="2108" y="203"/>
                    <a:pt x="1786" y="304"/>
                    <a:pt x="1465" y="304"/>
                  </a:cubicBezTo>
                  <a:cubicBezTo>
                    <a:pt x="1143" y="304"/>
                    <a:pt x="822" y="203"/>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96"/>
            <p:cNvSpPr/>
            <p:nvPr/>
          </p:nvSpPr>
          <p:spPr>
            <a:xfrm>
              <a:off x="5878575" y="3220950"/>
              <a:ext cx="47050" cy="47050"/>
            </a:xfrm>
            <a:custGeom>
              <a:rect b="b" l="l" r="r" t="t"/>
              <a:pathLst>
                <a:path extrusionOk="0" h="1882" w="1882">
                  <a:moveTo>
                    <a:pt x="953" y="1"/>
                  </a:moveTo>
                  <a:cubicBezTo>
                    <a:pt x="429" y="1"/>
                    <a:pt x="0" y="429"/>
                    <a:pt x="0" y="953"/>
                  </a:cubicBezTo>
                  <a:cubicBezTo>
                    <a:pt x="0" y="1477"/>
                    <a:pt x="429" y="1882"/>
                    <a:pt x="953" y="1882"/>
                  </a:cubicBezTo>
                  <a:cubicBezTo>
                    <a:pt x="1477" y="1882"/>
                    <a:pt x="1882" y="1477"/>
                    <a:pt x="1882" y="953"/>
                  </a:cubicBezTo>
                  <a:cubicBezTo>
                    <a:pt x="1882" y="429"/>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96"/>
          <p:cNvGrpSpPr/>
          <p:nvPr/>
        </p:nvGrpSpPr>
        <p:grpSpPr>
          <a:xfrm>
            <a:off x="7811026" y="2886026"/>
            <a:ext cx="350425" cy="349675"/>
            <a:chOff x="6264975" y="3220950"/>
            <a:chExt cx="268525" cy="267950"/>
          </a:xfrm>
        </p:grpSpPr>
        <p:sp>
          <p:nvSpPr>
            <p:cNvPr id="12439" name="Google Shape;12439;p96"/>
            <p:cNvSpPr/>
            <p:nvPr/>
          </p:nvSpPr>
          <p:spPr>
            <a:xfrm>
              <a:off x="6322725" y="3276925"/>
              <a:ext cx="6550" cy="16100"/>
            </a:xfrm>
            <a:custGeom>
              <a:rect b="b" l="l" r="r" t="t"/>
              <a:pathLst>
                <a:path extrusionOk="0" h="644" w="262">
                  <a:moveTo>
                    <a:pt x="0" y="0"/>
                  </a:moveTo>
                  <a:lnTo>
                    <a:pt x="0" y="643"/>
                  </a:lnTo>
                  <a:cubicBezTo>
                    <a:pt x="119" y="596"/>
                    <a:pt x="191" y="477"/>
                    <a:pt x="214" y="357"/>
                  </a:cubicBezTo>
                  <a:cubicBezTo>
                    <a:pt x="262" y="191"/>
                    <a:pt x="167"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6"/>
            <p:cNvSpPr/>
            <p:nvPr/>
          </p:nvSpPr>
          <p:spPr>
            <a:xfrm>
              <a:off x="6266750" y="3221700"/>
              <a:ext cx="122075" cy="104050"/>
            </a:xfrm>
            <a:custGeom>
              <a:rect b="b" l="l" r="r" t="t"/>
              <a:pathLst>
                <a:path extrusionOk="0" h="4162" w="4883">
                  <a:moveTo>
                    <a:pt x="2084" y="661"/>
                  </a:moveTo>
                  <a:cubicBezTo>
                    <a:pt x="2162" y="661"/>
                    <a:pt x="2239" y="709"/>
                    <a:pt x="2239" y="804"/>
                  </a:cubicBezTo>
                  <a:lnTo>
                    <a:pt x="2239" y="923"/>
                  </a:lnTo>
                  <a:cubicBezTo>
                    <a:pt x="2382" y="947"/>
                    <a:pt x="2501" y="995"/>
                    <a:pt x="2596" y="1114"/>
                  </a:cubicBezTo>
                  <a:cubicBezTo>
                    <a:pt x="2668" y="1161"/>
                    <a:pt x="2668" y="1257"/>
                    <a:pt x="2596" y="1328"/>
                  </a:cubicBezTo>
                  <a:cubicBezTo>
                    <a:pt x="2561" y="1352"/>
                    <a:pt x="2519" y="1364"/>
                    <a:pt x="2480" y="1364"/>
                  </a:cubicBezTo>
                  <a:cubicBezTo>
                    <a:pt x="2441" y="1364"/>
                    <a:pt x="2406" y="1352"/>
                    <a:pt x="2382" y="1328"/>
                  </a:cubicBezTo>
                  <a:cubicBezTo>
                    <a:pt x="2334" y="1304"/>
                    <a:pt x="2287" y="1280"/>
                    <a:pt x="2263" y="1257"/>
                  </a:cubicBezTo>
                  <a:lnTo>
                    <a:pt x="2263" y="1876"/>
                  </a:lnTo>
                  <a:lnTo>
                    <a:pt x="2358" y="1923"/>
                  </a:lnTo>
                  <a:cubicBezTo>
                    <a:pt x="2668" y="2019"/>
                    <a:pt x="2834" y="2328"/>
                    <a:pt x="2787" y="2638"/>
                  </a:cubicBezTo>
                  <a:cubicBezTo>
                    <a:pt x="2739" y="2900"/>
                    <a:pt x="2525" y="3138"/>
                    <a:pt x="2263" y="3186"/>
                  </a:cubicBezTo>
                  <a:lnTo>
                    <a:pt x="2263" y="3352"/>
                  </a:lnTo>
                  <a:cubicBezTo>
                    <a:pt x="2263" y="3448"/>
                    <a:pt x="2180" y="3495"/>
                    <a:pt x="2096" y="3495"/>
                  </a:cubicBezTo>
                  <a:cubicBezTo>
                    <a:pt x="2013" y="3495"/>
                    <a:pt x="1929" y="3448"/>
                    <a:pt x="1929" y="3352"/>
                  </a:cubicBezTo>
                  <a:lnTo>
                    <a:pt x="1929" y="3209"/>
                  </a:lnTo>
                  <a:cubicBezTo>
                    <a:pt x="1787" y="3209"/>
                    <a:pt x="1620" y="3138"/>
                    <a:pt x="1501" y="3043"/>
                  </a:cubicBezTo>
                  <a:cubicBezTo>
                    <a:pt x="1406" y="2995"/>
                    <a:pt x="1406" y="2900"/>
                    <a:pt x="1453" y="2828"/>
                  </a:cubicBezTo>
                  <a:lnTo>
                    <a:pt x="1429" y="2805"/>
                  </a:lnTo>
                  <a:cubicBezTo>
                    <a:pt x="1456" y="2765"/>
                    <a:pt x="1496" y="2748"/>
                    <a:pt x="1539" y="2748"/>
                  </a:cubicBezTo>
                  <a:cubicBezTo>
                    <a:pt x="1575" y="2748"/>
                    <a:pt x="1612" y="2759"/>
                    <a:pt x="1644" y="2781"/>
                  </a:cubicBezTo>
                  <a:cubicBezTo>
                    <a:pt x="1739" y="2828"/>
                    <a:pt x="1810" y="2876"/>
                    <a:pt x="1929" y="2876"/>
                  </a:cubicBezTo>
                  <a:lnTo>
                    <a:pt x="1929" y="2090"/>
                  </a:lnTo>
                  <a:cubicBezTo>
                    <a:pt x="1834" y="2043"/>
                    <a:pt x="1739" y="1995"/>
                    <a:pt x="1644" y="1923"/>
                  </a:cubicBezTo>
                  <a:cubicBezTo>
                    <a:pt x="1501" y="1804"/>
                    <a:pt x="1429" y="1590"/>
                    <a:pt x="1477" y="1423"/>
                  </a:cubicBezTo>
                  <a:cubicBezTo>
                    <a:pt x="1525" y="1209"/>
                    <a:pt x="1667" y="1019"/>
                    <a:pt x="1882" y="947"/>
                  </a:cubicBezTo>
                  <a:lnTo>
                    <a:pt x="1929" y="947"/>
                  </a:lnTo>
                  <a:lnTo>
                    <a:pt x="1929" y="804"/>
                  </a:lnTo>
                  <a:cubicBezTo>
                    <a:pt x="1929" y="709"/>
                    <a:pt x="2007" y="661"/>
                    <a:pt x="2084" y="661"/>
                  </a:cubicBezTo>
                  <a:close/>
                  <a:moveTo>
                    <a:pt x="2103" y="1"/>
                  </a:moveTo>
                  <a:cubicBezTo>
                    <a:pt x="1026" y="1"/>
                    <a:pt x="0" y="833"/>
                    <a:pt x="0" y="2090"/>
                  </a:cubicBezTo>
                  <a:cubicBezTo>
                    <a:pt x="0" y="3233"/>
                    <a:pt x="929" y="4162"/>
                    <a:pt x="2096" y="4162"/>
                  </a:cubicBezTo>
                  <a:cubicBezTo>
                    <a:pt x="3954" y="4162"/>
                    <a:pt x="4882" y="1923"/>
                    <a:pt x="3573" y="614"/>
                  </a:cubicBezTo>
                  <a:cubicBezTo>
                    <a:pt x="3142" y="190"/>
                    <a:pt x="2616" y="1"/>
                    <a:pt x="2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6"/>
            <p:cNvSpPr/>
            <p:nvPr/>
          </p:nvSpPr>
          <p:spPr>
            <a:xfrm>
              <a:off x="6310800" y="3253700"/>
              <a:ext cx="4200" cy="11325"/>
            </a:xfrm>
            <a:custGeom>
              <a:rect b="b" l="l" r="r" t="t"/>
              <a:pathLst>
                <a:path extrusionOk="0" h="453" w="168">
                  <a:moveTo>
                    <a:pt x="167" y="0"/>
                  </a:moveTo>
                  <a:cubicBezTo>
                    <a:pt x="96" y="24"/>
                    <a:pt x="25" y="120"/>
                    <a:pt x="25" y="191"/>
                  </a:cubicBezTo>
                  <a:cubicBezTo>
                    <a:pt x="1" y="262"/>
                    <a:pt x="25" y="334"/>
                    <a:pt x="72" y="405"/>
                  </a:cubicBezTo>
                  <a:lnTo>
                    <a:pt x="167" y="453"/>
                  </a:lnTo>
                  <a:lnTo>
                    <a:pt x="1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96"/>
            <p:cNvSpPr/>
            <p:nvPr/>
          </p:nvSpPr>
          <p:spPr>
            <a:xfrm>
              <a:off x="6366175" y="3379325"/>
              <a:ext cx="67900" cy="109575"/>
            </a:xfrm>
            <a:custGeom>
              <a:rect b="b" l="l" r="r" t="t"/>
              <a:pathLst>
                <a:path extrusionOk="0" h="4383" w="2716">
                  <a:moveTo>
                    <a:pt x="334" y="0"/>
                  </a:moveTo>
                  <a:cubicBezTo>
                    <a:pt x="143" y="0"/>
                    <a:pt x="0" y="143"/>
                    <a:pt x="0" y="310"/>
                  </a:cubicBezTo>
                  <a:lnTo>
                    <a:pt x="0" y="4073"/>
                  </a:lnTo>
                  <a:cubicBezTo>
                    <a:pt x="0" y="4239"/>
                    <a:pt x="143" y="4382"/>
                    <a:pt x="334" y="4382"/>
                  </a:cubicBezTo>
                  <a:lnTo>
                    <a:pt x="2406" y="4382"/>
                  </a:lnTo>
                  <a:cubicBezTo>
                    <a:pt x="2572" y="4382"/>
                    <a:pt x="2715" y="4239"/>
                    <a:pt x="2715" y="4073"/>
                  </a:cubicBezTo>
                  <a:lnTo>
                    <a:pt x="2715" y="310"/>
                  </a:lnTo>
                  <a:cubicBezTo>
                    <a:pt x="2715" y="143"/>
                    <a:pt x="2572"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6"/>
            <p:cNvSpPr/>
            <p:nvPr/>
          </p:nvSpPr>
          <p:spPr>
            <a:xfrm>
              <a:off x="6465600" y="3347775"/>
              <a:ext cx="67900" cy="141125"/>
            </a:xfrm>
            <a:custGeom>
              <a:rect b="b" l="l" r="r" t="t"/>
              <a:pathLst>
                <a:path extrusionOk="0" h="5645" w="2716">
                  <a:moveTo>
                    <a:pt x="310" y="0"/>
                  </a:moveTo>
                  <a:cubicBezTo>
                    <a:pt x="143" y="0"/>
                    <a:pt x="1" y="143"/>
                    <a:pt x="1" y="310"/>
                  </a:cubicBezTo>
                  <a:lnTo>
                    <a:pt x="1" y="5335"/>
                  </a:lnTo>
                  <a:cubicBezTo>
                    <a:pt x="1" y="5501"/>
                    <a:pt x="143" y="5644"/>
                    <a:pt x="310" y="5644"/>
                  </a:cubicBezTo>
                  <a:lnTo>
                    <a:pt x="2406" y="5644"/>
                  </a:lnTo>
                  <a:cubicBezTo>
                    <a:pt x="2572" y="5644"/>
                    <a:pt x="2715" y="5501"/>
                    <a:pt x="2715" y="5335"/>
                  </a:cubicBezTo>
                  <a:lnTo>
                    <a:pt x="2715" y="310"/>
                  </a:lnTo>
                  <a:cubicBezTo>
                    <a:pt x="2715" y="143"/>
                    <a:pt x="2572"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6"/>
            <p:cNvSpPr/>
            <p:nvPr/>
          </p:nvSpPr>
          <p:spPr>
            <a:xfrm>
              <a:off x="6266750" y="3410275"/>
              <a:ext cx="67900" cy="78625"/>
            </a:xfrm>
            <a:custGeom>
              <a:rect b="b" l="l" r="r" t="t"/>
              <a:pathLst>
                <a:path extrusionOk="0" h="3145" w="2716">
                  <a:moveTo>
                    <a:pt x="334" y="1"/>
                  </a:moveTo>
                  <a:cubicBezTo>
                    <a:pt x="143" y="1"/>
                    <a:pt x="0" y="144"/>
                    <a:pt x="0" y="334"/>
                  </a:cubicBezTo>
                  <a:lnTo>
                    <a:pt x="0" y="2835"/>
                  </a:lnTo>
                  <a:cubicBezTo>
                    <a:pt x="0" y="3001"/>
                    <a:pt x="143" y="3144"/>
                    <a:pt x="334" y="3144"/>
                  </a:cubicBezTo>
                  <a:lnTo>
                    <a:pt x="2406" y="3144"/>
                  </a:lnTo>
                  <a:cubicBezTo>
                    <a:pt x="2572" y="3144"/>
                    <a:pt x="2715" y="3001"/>
                    <a:pt x="2715" y="2835"/>
                  </a:cubicBezTo>
                  <a:lnTo>
                    <a:pt x="2715" y="334"/>
                  </a:lnTo>
                  <a:cubicBezTo>
                    <a:pt x="2715" y="144"/>
                    <a:pt x="2572" y="1"/>
                    <a:pt x="2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6"/>
            <p:cNvSpPr/>
            <p:nvPr/>
          </p:nvSpPr>
          <p:spPr>
            <a:xfrm>
              <a:off x="6264975" y="3220950"/>
              <a:ext cx="268525" cy="162550"/>
            </a:xfrm>
            <a:custGeom>
              <a:rect b="b" l="l" r="r" t="t"/>
              <a:pathLst>
                <a:path extrusionOk="0" h="6502" w="10741">
                  <a:moveTo>
                    <a:pt x="8764" y="1"/>
                  </a:moveTo>
                  <a:cubicBezTo>
                    <a:pt x="8383" y="48"/>
                    <a:pt x="8383" y="596"/>
                    <a:pt x="8764" y="644"/>
                  </a:cubicBezTo>
                  <a:lnTo>
                    <a:pt x="9645" y="644"/>
                  </a:lnTo>
                  <a:cubicBezTo>
                    <a:pt x="9502" y="763"/>
                    <a:pt x="9359" y="906"/>
                    <a:pt x="9216" y="1049"/>
                  </a:cubicBezTo>
                  <a:cubicBezTo>
                    <a:pt x="7335" y="2906"/>
                    <a:pt x="4477" y="5692"/>
                    <a:pt x="381" y="5859"/>
                  </a:cubicBezTo>
                  <a:cubicBezTo>
                    <a:pt x="0" y="5907"/>
                    <a:pt x="0" y="6454"/>
                    <a:pt x="381" y="6502"/>
                  </a:cubicBezTo>
                  <a:cubicBezTo>
                    <a:pt x="4715" y="6311"/>
                    <a:pt x="7668" y="3430"/>
                    <a:pt x="9645" y="1501"/>
                  </a:cubicBezTo>
                  <a:lnTo>
                    <a:pt x="10097" y="1049"/>
                  </a:lnTo>
                  <a:lnTo>
                    <a:pt x="10097" y="2001"/>
                  </a:lnTo>
                  <a:cubicBezTo>
                    <a:pt x="10121" y="2192"/>
                    <a:pt x="10270" y="2287"/>
                    <a:pt x="10419" y="2287"/>
                  </a:cubicBezTo>
                  <a:cubicBezTo>
                    <a:pt x="10568" y="2287"/>
                    <a:pt x="10717" y="2192"/>
                    <a:pt x="10740" y="2001"/>
                  </a:cubicBezTo>
                  <a:lnTo>
                    <a:pt x="10740" y="334"/>
                  </a:lnTo>
                  <a:cubicBezTo>
                    <a:pt x="10740" y="144"/>
                    <a:pt x="10597" y="1"/>
                    <a:pt x="10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96"/>
          <p:cNvGrpSpPr/>
          <p:nvPr/>
        </p:nvGrpSpPr>
        <p:grpSpPr>
          <a:xfrm>
            <a:off x="7812560" y="3443880"/>
            <a:ext cx="350425" cy="350425"/>
            <a:chOff x="6266150" y="3648425"/>
            <a:chExt cx="268525" cy="268525"/>
          </a:xfrm>
        </p:grpSpPr>
        <p:sp>
          <p:nvSpPr>
            <p:cNvPr id="12447" name="Google Shape;12447;p96"/>
            <p:cNvSpPr/>
            <p:nvPr/>
          </p:nvSpPr>
          <p:spPr>
            <a:xfrm>
              <a:off x="6362000" y="3648425"/>
              <a:ext cx="172675" cy="151850"/>
            </a:xfrm>
            <a:custGeom>
              <a:rect b="b" l="l" r="r" t="t"/>
              <a:pathLst>
                <a:path extrusionOk="0" h="6074" w="6907">
                  <a:moveTo>
                    <a:pt x="2811" y="1263"/>
                  </a:moveTo>
                  <a:cubicBezTo>
                    <a:pt x="3192" y="1310"/>
                    <a:pt x="3192" y="1858"/>
                    <a:pt x="2811" y="1882"/>
                  </a:cubicBezTo>
                  <a:lnTo>
                    <a:pt x="1549" y="1882"/>
                  </a:lnTo>
                  <a:cubicBezTo>
                    <a:pt x="1168" y="1858"/>
                    <a:pt x="1168" y="1310"/>
                    <a:pt x="1549" y="1263"/>
                  </a:cubicBezTo>
                  <a:close/>
                  <a:moveTo>
                    <a:pt x="2799" y="2549"/>
                  </a:moveTo>
                  <a:cubicBezTo>
                    <a:pt x="2948" y="2549"/>
                    <a:pt x="3097" y="2644"/>
                    <a:pt x="3120" y="2834"/>
                  </a:cubicBezTo>
                  <a:lnTo>
                    <a:pt x="3120" y="4501"/>
                  </a:lnTo>
                  <a:cubicBezTo>
                    <a:pt x="3097" y="4692"/>
                    <a:pt x="2948" y="4787"/>
                    <a:pt x="2799" y="4787"/>
                  </a:cubicBezTo>
                  <a:cubicBezTo>
                    <a:pt x="2650" y="4787"/>
                    <a:pt x="2501" y="4692"/>
                    <a:pt x="2478" y="4501"/>
                  </a:cubicBezTo>
                  <a:lnTo>
                    <a:pt x="2478" y="2834"/>
                  </a:lnTo>
                  <a:cubicBezTo>
                    <a:pt x="2501" y="2644"/>
                    <a:pt x="2650" y="2549"/>
                    <a:pt x="2799" y="2549"/>
                  </a:cubicBezTo>
                  <a:close/>
                  <a:moveTo>
                    <a:pt x="4061" y="1929"/>
                  </a:moveTo>
                  <a:cubicBezTo>
                    <a:pt x="4210" y="1929"/>
                    <a:pt x="4359" y="2025"/>
                    <a:pt x="4383" y="2215"/>
                  </a:cubicBezTo>
                  <a:lnTo>
                    <a:pt x="4383" y="4501"/>
                  </a:lnTo>
                  <a:cubicBezTo>
                    <a:pt x="4359" y="4692"/>
                    <a:pt x="4210" y="4787"/>
                    <a:pt x="4061" y="4787"/>
                  </a:cubicBezTo>
                  <a:cubicBezTo>
                    <a:pt x="3912" y="4787"/>
                    <a:pt x="3763" y="4692"/>
                    <a:pt x="3740" y="4501"/>
                  </a:cubicBezTo>
                  <a:lnTo>
                    <a:pt x="3740" y="2215"/>
                  </a:lnTo>
                  <a:cubicBezTo>
                    <a:pt x="3763" y="2025"/>
                    <a:pt x="3912" y="1929"/>
                    <a:pt x="4061" y="1929"/>
                  </a:cubicBezTo>
                  <a:close/>
                  <a:moveTo>
                    <a:pt x="5311" y="1286"/>
                  </a:moveTo>
                  <a:cubicBezTo>
                    <a:pt x="5460" y="1286"/>
                    <a:pt x="5609" y="1382"/>
                    <a:pt x="5621" y="1572"/>
                  </a:cubicBezTo>
                  <a:lnTo>
                    <a:pt x="5621" y="4501"/>
                  </a:lnTo>
                  <a:cubicBezTo>
                    <a:pt x="5609" y="4692"/>
                    <a:pt x="5460" y="4787"/>
                    <a:pt x="5311" y="4787"/>
                  </a:cubicBezTo>
                  <a:cubicBezTo>
                    <a:pt x="5163" y="4787"/>
                    <a:pt x="5014" y="4692"/>
                    <a:pt x="5002" y="4501"/>
                  </a:cubicBezTo>
                  <a:lnTo>
                    <a:pt x="5002" y="1572"/>
                  </a:lnTo>
                  <a:cubicBezTo>
                    <a:pt x="5014" y="1382"/>
                    <a:pt x="5163" y="1286"/>
                    <a:pt x="5311" y="1286"/>
                  </a:cubicBezTo>
                  <a:close/>
                  <a:moveTo>
                    <a:pt x="1549" y="3150"/>
                  </a:moveTo>
                  <a:cubicBezTo>
                    <a:pt x="1704" y="3150"/>
                    <a:pt x="1858" y="3251"/>
                    <a:pt x="1858" y="3453"/>
                  </a:cubicBezTo>
                  <a:lnTo>
                    <a:pt x="1858" y="4501"/>
                  </a:lnTo>
                  <a:cubicBezTo>
                    <a:pt x="1858" y="4716"/>
                    <a:pt x="1704" y="4823"/>
                    <a:pt x="1549" y="4823"/>
                  </a:cubicBezTo>
                  <a:cubicBezTo>
                    <a:pt x="1394" y="4823"/>
                    <a:pt x="1239" y="4716"/>
                    <a:pt x="1239" y="4501"/>
                  </a:cubicBezTo>
                  <a:lnTo>
                    <a:pt x="1239" y="3453"/>
                  </a:lnTo>
                  <a:cubicBezTo>
                    <a:pt x="1239" y="3251"/>
                    <a:pt x="1394" y="3150"/>
                    <a:pt x="1549" y="3150"/>
                  </a:cubicBezTo>
                  <a:close/>
                  <a:moveTo>
                    <a:pt x="930" y="0"/>
                  </a:moveTo>
                  <a:cubicBezTo>
                    <a:pt x="406" y="0"/>
                    <a:pt x="1" y="429"/>
                    <a:pt x="1" y="953"/>
                  </a:cubicBezTo>
                  <a:lnTo>
                    <a:pt x="1" y="5144"/>
                  </a:lnTo>
                  <a:cubicBezTo>
                    <a:pt x="1" y="5644"/>
                    <a:pt x="406" y="6073"/>
                    <a:pt x="930" y="6073"/>
                  </a:cubicBezTo>
                  <a:lnTo>
                    <a:pt x="2620" y="6073"/>
                  </a:lnTo>
                  <a:lnTo>
                    <a:pt x="3120" y="5216"/>
                  </a:lnTo>
                  <a:cubicBezTo>
                    <a:pt x="3182" y="5123"/>
                    <a:pt x="3283" y="5071"/>
                    <a:pt x="3392" y="5071"/>
                  </a:cubicBezTo>
                  <a:cubicBezTo>
                    <a:pt x="3452" y="5071"/>
                    <a:pt x="3514" y="5087"/>
                    <a:pt x="3573" y="5120"/>
                  </a:cubicBezTo>
                  <a:cubicBezTo>
                    <a:pt x="3716" y="5192"/>
                    <a:pt x="3763" y="5406"/>
                    <a:pt x="3668" y="5549"/>
                  </a:cubicBezTo>
                  <a:lnTo>
                    <a:pt x="3359" y="6073"/>
                  </a:lnTo>
                  <a:lnTo>
                    <a:pt x="5954" y="6073"/>
                  </a:lnTo>
                  <a:cubicBezTo>
                    <a:pt x="6478" y="6073"/>
                    <a:pt x="6883" y="5644"/>
                    <a:pt x="6907" y="5144"/>
                  </a:cubicBezTo>
                  <a:lnTo>
                    <a:pt x="6907" y="953"/>
                  </a:lnTo>
                  <a:cubicBezTo>
                    <a:pt x="6883" y="429"/>
                    <a:pt x="6478" y="0"/>
                    <a:pt x="5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6"/>
            <p:cNvSpPr/>
            <p:nvPr/>
          </p:nvSpPr>
          <p:spPr>
            <a:xfrm>
              <a:off x="6289975" y="3780600"/>
              <a:ext cx="62525" cy="62525"/>
            </a:xfrm>
            <a:custGeom>
              <a:rect b="b" l="l" r="r" t="t"/>
              <a:pathLst>
                <a:path extrusionOk="0" h="2501" w="2501">
                  <a:moveTo>
                    <a:pt x="1239" y="0"/>
                  </a:moveTo>
                  <a:cubicBezTo>
                    <a:pt x="548" y="0"/>
                    <a:pt x="0" y="548"/>
                    <a:pt x="0" y="1262"/>
                  </a:cubicBezTo>
                  <a:cubicBezTo>
                    <a:pt x="0" y="1953"/>
                    <a:pt x="548" y="2501"/>
                    <a:pt x="1239" y="2501"/>
                  </a:cubicBezTo>
                  <a:cubicBezTo>
                    <a:pt x="1929" y="2501"/>
                    <a:pt x="2501" y="1953"/>
                    <a:pt x="2501" y="1262"/>
                  </a:cubicBezTo>
                  <a:cubicBezTo>
                    <a:pt x="2501" y="548"/>
                    <a:pt x="1929"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6"/>
            <p:cNvSpPr/>
            <p:nvPr/>
          </p:nvSpPr>
          <p:spPr>
            <a:xfrm>
              <a:off x="6266150" y="3800825"/>
              <a:ext cx="179225" cy="116125"/>
            </a:xfrm>
            <a:custGeom>
              <a:rect b="b" l="l" r="r" t="t"/>
              <a:pathLst>
                <a:path extrusionOk="0" h="4645" w="7169">
                  <a:moveTo>
                    <a:pt x="6431" y="1"/>
                  </a:moveTo>
                  <a:lnTo>
                    <a:pt x="5526" y="1501"/>
                  </a:lnTo>
                  <a:lnTo>
                    <a:pt x="3763" y="1501"/>
                  </a:lnTo>
                  <a:cubicBezTo>
                    <a:pt x="3404" y="2054"/>
                    <a:pt x="2812" y="2342"/>
                    <a:pt x="2210" y="2342"/>
                  </a:cubicBezTo>
                  <a:cubicBezTo>
                    <a:pt x="1776" y="2342"/>
                    <a:pt x="1337" y="2192"/>
                    <a:pt x="977" y="1882"/>
                  </a:cubicBezTo>
                  <a:cubicBezTo>
                    <a:pt x="358" y="2287"/>
                    <a:pt x="1" y="2978"/>
                    <a:pt x="1" y="3692"/>
                  </a:cubicBezTo>
                  <a:lnTo>
                    <a:pt x="1" y="4335"/>
                  </a:lnTo>
                  <a:cubicBezTo>
                    <a:pt x="1" y="4502"/>
                    <a:pt x="120" y="4645"/>
                    <a:pt x="310" y="4645"/>
                  </a:cubicBezTo>
                  <a:lnTo>
                    <a:pt x="4073" y="4645"/>
                  </a:lnTo>
                  <a:cubicBezTo>
                    <a:pt x="4240" y="4645"/>
                    <a:pt x="4383" y="4502"/>
                    <a:pt x="4383" y="4335"/>
                  </a:cubicBezTo>
                  <a:lnTo>
                    <a:pt x="4383" y="3692"/>
                  </a:lnTo>
                  <a:cubicBezTo>
                    <a:pt x="4383" y="3382"/>
                    <a:pt x="4311" y="3049"/>
                    <a:pt x="4168" y="2763"/>
                  </a:cubicBezTo>
                  <a:lnTo>
                    <a:pt x="5430" y="2763"/>
                  </a:lnTo>
                  <a:cubicBezTo>
                    <a:pt x="5764" y="2763"/>
                    <a:pt x="6050" y="2478"/>
                    <a:pt x="6050" y="2120"/>
                  </a:cubicBezTo>
                  <a:cubicBezTo>
                    <a:pt x="6050" y="2049"/>
                    <a:pt x="6050" y="1977"/>
                    <a:pt x="6026" y="1906"/>
                  </a:cubicBezTo>
                  <a:lnTo>
                    <a:pt x="716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0" name="Google Shape;12450;p96"/>
          <p:cNvGrpSpPr/>
          <p:nvPr/>
        </p:nvGrpSpPr>
        <p:grpSpPr>
          <a:xfrm>
            <a:off x="7069819" y="3443880"/>
            <a:ext cx="323999" cy="349740"/>
            <a:chOff x="5697000" y="3648425"/>
            <a:chExt cx="248275" cy="268000"/>
          </a:xfrm>
        </p:grpSpPr>
        <p:sp>
          <p:nvSpPr>
            <p:cNvPr id="12451" name="Google Shape;12451;p96"/>
            <p:cNvSpPr/>
            <p:nvPr/>
          </p:nvSpPr>
          <p:spPr>
            <a:xfrm>
              <a:off x="5723175" y="3754400"/>
              <a:ext cx="67900" cy="67900"/>
            </a:xfrm>
            <a:custGeom>
              <a:rect b="b" l="l" r="r" t="t"/>
              <a:pathLst>
                <a:path extrusionOk="0" h="2716" w="2716">
                  <a:moveTo>
                    <a:pt x="1358" y="0"/>
                  </a:moveTo>
                  <a:cubicBezTo>
                    <a:pt x="620" y="0"/>
                    <a:pt x="1" y="596"/>
                    <a:pt x="1" y="1358"/>
                  </a:cubicBezTo>
                  <a:cubicBezTo>
                    <a:pt x="1" y="2096"/>
                    <a:pt x="620" y="2715"/>
                    <a:pt x="1358" y="2715"/>
                  </a:cubicBezTo>
                  <a:cubicBezTo>
                    <a:pt x="2120" y="2715"/>
                    <a:pt x="2716" y="2096"/>
                    <a:pt x="2716" y="1358"/>
                  </a:cubicBezTo>
                  <a:cubicBezTo>
                    <a:pt x="2716" y="596"/>
                    <a:pt x="2120"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6"/>
            <p:cNvSpPr/>
            <p:nvPr/>
          </p:nvSpPr>
          <p:spPr>
            <a:xfrm>
              <a:off x="5697000" y="3754400"/>
              <a:ext cx="164925" cy="162025"/>
            </a:xfrm>
            <a:custGeom>
              <a:rect b="b" l="l" r="r" t="t"/>
              <a:pathLst>
                <a:path extrusionOk="0" h="6481" w="6597">
                  <a:moveTo>
                    <a:pt x="5977" y="0"/>
                  </a:moveTo>
                  <a:cubicBezTo>
                    <a:pt x="5620" y="0"/>
                    <a:pt x="5334" y="286"/>
                    <a:pt x="5334" y="620"/>
                  </a:cubicBezTo>
                  <a:lnTo>
                    <a:pt x="5334" y="2501"/>
                  </a:lnTo>
                  <a:lnTo>
                    <a:pt x="4025" y="2501"/>
                  </a:lnTo>
                  <a:cubicBezTo>
                    <a:pt x="3638" y="3054"/>
                    <a:pt x="3026" y="3342"/>
                    <a:pt x="2404" y="3342"/>
                  </a:cubicBezTo>
                  <a:cubicBezTo>
                    <a:pt x="1954" y="3342"/>
                    <a:pt x="1499" y="3192"/>
                    <a:pt x="1119" y="2882"/>
                  </a:cubicBezTo>
                  <a:cubicBezTo>
                    <a:pt x="429" y="3311"/>
                    <a:pt x="0" y="4096"/>
                    <a:pt x="0" y="4906"/>
                  </a:cubicBezTo>
                  <a:lnTo>
                    <a:pt x="0" y="6168"/>
                  </a:lnTo>
                  <a:cubicBezTo>
                    <a:pt x="0" y="6335"/>
                    <a:pt x="143" y="6478"/>
                    <a:pt x="310" y="6478"/>
                  </a:cubicBezTo>
                  <a:lnTo>
                    <a:pt x="4501" y="6478"/>
                  </a:lnTo>
                  <a:cubicBezTo>
                    <a:pt x="4513" y="6480"/>
                    <a:pt x="4525" y="6480"/>
                    <a:pt x="4538" y="6480"/>
                  </a:cubicBezTo>
                  <a:cubicBezTo>
                    <a:pt x="4691" y="6480"/>
                    <a:pt x="4833" y="6345"/>
                    <a:pt x="4811" y="6168"/>
                  </a:cubicBezTo>
                  <a:lnTo>
                    <a:pt x="4811" y="4906"/>
                  </a:lnTo>
                  <a:cubicBezTo>
                    <a:pt x="4811" y="4501"/>
                    <a:pt x="4715" y="4120"/>
                    <a:pt x="4525" y="3763"/>
                  </a:cubicBezTo>
                  <a:lnTo>
                    <a:pt x="5644" y="3763"/>
                  </a:lnTo>
                  <a:cubicBezTo>
                    <a:pt x="6168" y="3763"/>
                    <a:pt x="6597" y="3334"/>
                    <a:pt x="6597" y="2834"/>
                  </a:cubicBezTo>
                  <a:lnTo>
                    <a:pt x="6597" y="620"/>
                  </a:lnTo>
                  <a:cubicBezTo>
                    <a:pt x="6597" y="286"/>
                    <a:pt x="6311" y="0"/>
                    <a:pt x="5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96"/>
            <p:cNvSpPr/>
            <p:nvPr/>
          </p:nvSpPr>
          <p:spPr>
            <a:xfrm>
              <a:off x="5897025" y="3704375"/>
              <a:ext cx="6575" cy="16100"/>
            </a:xfrm>
            <a:custGeom>
              <a:rect b="b" l="l" r="r" t="t"/>
              <a:pathLst>
                <a:path extrusionOk="0" h="644" w="263">
                  <a:moveTo>
                    <a:pt x="1" y="1"/>
                  </a:moveTo>
                  <a:lnTo>
                    <a:pt x="1" y="644"/>
                  </a:lnTo>
                  <a:cubicBezTo>
                    <a:pt x="120" y="596"/>
                    <a:pt x="191" y="477"/>
                    <a:pt x="215" y="358"/>
                  </a:cubicBezTo>
                  <a:cubicBezTo>
                    <a:pt x="263" y="191"/>
                    <a:pt x="167" y="25"/>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6"/>
            <p:cNvSpPr/>
            <p:nvPr/>
          </p:nvSpPr>
          <p:spPr>
            <a:xfrm>
              <a:off x="5885125" y="3681175"/>
              <a:ext cx="4200" cy="11325"/>
            </a:xfrm>
            <a:custGeom>
              <a:rect b="b" l="l" r="r" t="t"/>
              <a:pathLst>
                <a:path extrusionOk="0" h="453" w="168">
                  <a:moveTo>
                    <a:pt x="167" y="0"/>
                  </a:moveTo>
                  <a:cubicBezTo>
                    <a:pt x="72" y="24"/>
                    <a:pt x="24" y="119"/>
                    <a:pt x="24" y="191"/>
                  </a:cubicBezTo>
                  <a:cubicBezTo>
                    <a:pt x="0" y="262"/>
                    <a:pt x="24" y="334"/>
                    <a:pt x="72" y="405"/>
                  </a:cubicBezTo>
                  <a:lnTo>
                    <a:pt x="167" y="453"/>
                  </a:lnTo>
                  <a:lnTo>
                    <a:pt x="1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6"/>
            <p:cNvSpPr/>
            <p:nvPr/>
          </p:nvSpPr>
          <p:spPr>
            <a:xfrm>
              <a:off x="5823800" y="3648425"/>
              <a:ext cx="121475" cy="104650"/>
            </a:xfrm>
            <a:custGeom>
              <a:rect b="b" l="l" r="r" t="t"/>
              <a:pathLst>
                <a:path extrusionOk="0" h="4186" w="4859">
                  <a:moveTo>
                    <a:pt x="2775" y="697"/>
                  </a:moveTo>
                  <a:cubicBezTo>
                    <a:pt x="2852" y="697"/>
                    <a:pt x="2930" y="751"/>
                    <a:pt x="2930" y="858"/>
                  </a:cubicBezTo>
                  <a:lnTo>
                    <a:pt x="2930" y="977"/>
                  </a:lnTo>
                  <a:cubicBezTo>
                    <a:pt x="3073" y="977"/>
                    <a:pt x="3192" y="1048"/>
                    <a:pt x="3287" y="1143"/>
                  </a:cubicBezTo>
                  <a:cubicBezTo>
                    <a:pt x="3378" y="1271"/>
                    <a:pt x="3274" y="1398"/>
                    <a:pt x="3157" y="1398"/>
                  </a:cubicBezTo>
                  <a:cubicBezTo>
                    <a:pt x="3120" y="1398"/>
                    <a:pt x="3083" y="1386"/>
                    <a:pt x="3049" y="1358"/>
                  </a:cubicBezTo>
                  <a:cubicBezTo>
                    <a:pt x="3025" y="1334"/>
                    <a:pt x="2977" y="1310"/>
                    <a:pt x="2930" y="1286"/>
                  </a:cubicBezTo>
                  <a:lnTo>
                    <a:pt x="2930" y="1906"/>
                  </a:lnTo>
                  <a:lnTo>
                    <a:pt x="3025" y="1953"/>
                  </a:lnTo>
                  <a:cubicBezTo>
                    <a:pt x="3335" y="2048"/>
                    <a:pt x="3501" y="2334"/>
                    <a:pt x="3454" y="2644"/>
                  </a:cubicBezTo>
                  <a:cubicBezTo>
                    <a:pt x="3406" y="2930"/>
                    <a:pt x="3192" y="3144"/>
                    <a:pt x="2930" y="3215"/>
                  </a:cubicBezTo>
                  <a:lnTo>
                    <a:pt x="2930" y="3358"/>
                  </a:lnTo>
                  <a:cubicBezTo>
                    <a:pt x="2930" y="3465"/>
                    <a:pt x="2846" y="3519"/>
                    <a:pt x="2766" y="3519"/>
                  </a:cubicBezTo>
                  <a:cubicBezTo>
                    <a:pt x="2686" y="3519"/>
                    <a:pt x="2608" y="3465"/>
                    <a:pt x="2620" y="3358"/>
                  </a:cubicBezTo>
                  <a:lnTo>
                    <a:pt x="2620" y="3215"/>
                  </a:lnTo>
                  <a:cubicBezTo>
                    <a:pt x="2453" y="3215"/>
                    <a:pt x="2287" y="3168"/>
                    <a:pt x="2168" y="3072"/>
                  </a:cubicBezTo>
                  <a:cubicBezTo>
                    <a:pt x="1995" y="2976"/>
                    <a:pt x="2085" y="2771"/>
                    <a:pt x="2227" y="2771"/>
                  </a:cubicBezTo>
                  <a:cubicBezTo>
                    <a:pt x="2261" y="2771"/>
                    <a:pt x="2298" y="2783"/>
                    <a:pt x="2334" y="2810"/>
                  </a:cubicBezTo>
                  <a:cubicBezTo>
                    <a:pt x="2406" y="2858"/>
                    <a:pt x="2501" y="2906"/>
                    <a:pt x="2620" y="2906"/>
                  </a:cubicBezTo>
                  <a:lnTo>
                    <a:pt x="2620" y="2120"/>
                  </a:lnTo>
                  <a:cubicBezTo>
                    <a:pt x="2501" y="2072"/>
                    <a:pt x="2406" y="2025"/>
                    <a:pt x="2334" y="1953"/>
                  </a:cubicBezTo>
                  <a:cubicBezTo>
                    <a:pt x="2191" y="1834"/>
                    <a:pt x="2120" y="1620"/>
                    <a:pt x="2168" y="1453"/>
                  </a:cubicBezTo>
                  <a:cubicBezTo>
                    <a:pt x="2191" y="1239"/>
                    <a:pt x="2358" y="1048"/>
                    <a:pt x="2572" y="977"/>
                  </a:cubicBezTo>
                  <a:lnTo>
                    <a:pt x="2620" y="977"/>
                  </a:lnTo>
                  <a:lnTo>
                    <a:pt x="2620" y="858"/>
                  </a:lnTo>
                  <a:cubicBezTo>
                    <a:pt x="2620" y="751"/>
                    <a:pt x="2697" y="697"/>
                    <a:pt x="2775" y="697"/>
                  </a:cubicBezTo>
                  <a:close/>
                  <a:moveTo>
                    <a:pt x="2787" y="0"/>
                  </a:moveTo>
                  <a:cubicBezTo>
                    <a:pt x="929" y="0"/>
                    <a:pt x="1" y="2239"/>
                    <a:pt x="1310" y="3573"/>
                  </a:cubicBezTo>
                  <a:cubicBezTo>
                    <a:pt x="1733" y="3996"/>
                    <a:pt x="2254" y="4185"/>
                    <a:pt x="2764" y="4185"/>
                  </a:cubicBezTo>
                  <a:cubicBezTo>
                    <a:pt x="3833" y="4185"/>
                    <a:pt x="4859" y="3353"/>
                    <a:pt x="4859" y="2096"/>
                  </a:cubicBezTo>
                  <a:cubicBezTo>
                    <a:pt x="4859" y="929"/>
                    <a:pt x="3930" y="0"/>
                    <a:pt x="2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6" name="Google Shape;12456;p96"/>
          <p:cNvGrpSpPr/>
          <p:nvPr/>
        </p:nvGrpSpPr>
        <p:grpSpPr>
          <a:xfrm>
            <a:off x="6312266" y="3443880"/>
            <a:ext cx="329480" cy="349642"/>
            <a:chOff x="5116500" y="3648425"/>
            <a:chExt cx="252475" cy="267925"/>
          </a:xfrm>
        </p:grpSpPr>
        <p:sp>
          <p:nvSpPr>
            <p:cNvPr id="12457" name="Google Shape;12457;p96"/>
            <p:cNvSpPr/>
            <p:nvPr/>
          </p:nvSpPr>
          <p:spPr>
            <a:xfrm>
              <a:off x="5139725" y="3754400"/>
              <a:ext cx="63125" cy="62525"/>
            </a:xfrm>
            <a:custGeom>
              <a:rect b="b" l="l" r="r" t="t"/>
              <a:pathLst>
                <a:path extrusionOk="0" h="2501" w="2525">
                  <a:moveTo>
                    <a:pt x="1263" y="0"/>
                  </a:moveTo>
                  <a:cubicBezTo>
                    <a:pt x="572" y="0"/>
                    <a:pt x="1" y="548"/>
                    <a:pt x="1" y="1263"/>
                  </a:cubicBezTo>
                  <a:cubicBezTo>
                    <a:pt x="1" y="1953"/>
                    <a:pt x="572" y="2501"/>
                    <a:pt x="1263" y="2501"/>
                  </a:cubicBezTo>
                  <a:cubicBezTo>
                    <a:pt x="1953" y="2501"/>
                    <a:pt x="2525" y="1953"/>
                    <a:pt x="2525" y="1263"/>
                  </a:cubicBezTo>
                  <a:cubicBezTo>
                    <a:pt x="2525" y="548"/>
                    <a:pt x="1953"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96"/>
            <p:cNvSpPr/>
            <p:nvPr/>
          </p:nvSpPr>
          <p:spPr>
            <a:xfrm>
              <a:off x="5116500" y="3648425"/>
              <a:ext cx="252475" cy="267925"/>
            </a:xfrm>
            <a:custGeom>
              <a:rect b="b" l="l" r="r" t="t"/>
              <a:pathLst>
                <a:path extrusionOk="0" h="10717" w="10099">
                  <a:moveTo>
                    <a:pt x="5812" y="0"/>
                  </a:moveTo>
                  <a:cubicBezTo>
                    <a:pt x="5621" y="0"/>
                    <a:pt x="5478" y="143"/>
                    <a:pt x="5478" y="310"/>
                  </a:cubicBezTo>
                  <a:lnTo>
                    <a:pt x="5478" y="6549"/>
                  </a:lnTo>
                  <a:lnTo>
                    <a:pt x="3764" y="6549"/>
                  </a:lnTo>
                  <a:cubicBezTo>
                    <a:pt x="3406" y="7086"/>
                    <a:pt x="2817" y="7368"/>
                    <a:pt x="2218" y="7368"/>
                  </a:cubicBezTo>
                  <a:cubicBezTo>
                    <a:pt x="1781" y="7368"/>
                    <a:pt x="1339" y="7218"/>
                    <a:pt x="977" y="6907"/>
                  </a:cubicBezTo>
                  <a:cubicBezTo>
                    <a:pt x="358" y="7311"/>
                    <a:pt x="1" y="8002"/>
                    <a:pt x="1" y="8740"/>
                  </a:cubicBezTo>
                  <a:lnTo>
                    <a:pt x="1" y="10407"/>
                  </a:lnTo>
                  <a:cubicBezTo>
                    <a:pt x="1" y="10574"/>
                    <a:pt x="120" y="10717"/>
                    <a:pt x="310" y="10717"/>
                  </a:cubicBezTo>
                  <a:lnTo>
                    <a:pt x="4073" y="10717"/>
                  </a:lnTo>
                  <a:cubicBezTo>
                    <a:pt x="4240" y="10717"/>
                    <a:pt x="4383" y="10574"/>
                    <a:pt x="4359" y="10407"/>
                  </a:cubicBezTo>
                  <a:lnTo>
                    <a:pt x="4359" y="8740"/>
                  </a:lnTo>
                  <a:cubicBezTo>
                    <a:pt x="4359" y="8407"/>
                    <a:pt x="4288" y="8097"/>
                    <a:pt x="4145" y="7788"/>
                  </a:cubicBezTo>
                  <a:lnTo>
                    <a:pt x="6097" y="7788"/>
                  </a:lnTo>
                  <a:cubicBezTo>
                    <a:pt x="6931" y="7788"/>
                    <a:pt x="6931" y="6526"/>
                    <a:pt x="6097" y="6526"/>
                  </a:cubicBezTo>
                  <a:lnTo>
                    <a:pt x="6097" y="3144"/>
                  </a:lnTo>
                  <a:lnTo>
                    <a:pt x="9765" y="3144"/>
                  </a:lnTo>
                  <a:cubicBezTo>
                    <a:pt x="9884" y="3144"/>
                    <a:pt x="9979" y="3072"/>
                    <a:pt x="10027" y="2977"/>
                  </a:cubicBezTo>
                  <a:cubicBezTo>
                    <a:pt x="10098" y="2882"/>
                    <a:pt x="10098" y="2763"/>
                    <a:pt x="10027" y="2668"/>
                  </a:cubicBezTo>
                  <a:lnTo>
                    <a:pt x="9312" y="1572"/>
                  </a:lnTo>
                  <a:lnTo>
                    <a:pt x="10027" y="500"/>
                  </a:lnTo>
                  <a:cubicBezTo>
                    <a:pt x="10098" y="405"/>
                    <a:pt x="10098" y="262"/>
                    <a:pt x="10027" y="167"/>
                  </a:cubicBezTo>
                  <a:cubicBezTo>
                    <a:pt x="9979" y="72"/>
                    <a:pt x="9860" y="0"/>
                    <a:pt x="9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9" name="Google Shape;12459;p96"/>
          <p:cNvGrpSpPr/>
          <p:nvPr/>
        </p:nvGrpSpPr>
        <p:grpSpPr>
          <a:xfrm>
            <a:off x="5544665" y="3444272"/>
            <a:ext cx="352742" cy="349642"/>
            <a:chOff x="4528300" y="3648725"/>
            <a:chExt cx="270300" cy="267925"/>
          </a:xfrm>
        </p:grpSpPr>
        <p:sp>
          <p:nvSpPr>
            <p:cNvPr id="12460" name="Google Shape;12460;p96"/>
            <p:cNvSpPr/>
            <p:nvPr/>
          </p:nvSpPr>
          <p:spPr>
            <a:xfrm>
              <a:off x="4574725" y="3655575"/>
              <a:ext cx="60750" cy="64325"/>
            </a:xfrm>
            <a:custGeom>
              <a:rect b="b" l="l" r="r" t="t"/>
              <a:pathLst>
                <a:path extrusionOk="0" h="2573" w="2430">
                  <a:moveTo>
                    <a:pt x="1882" y="0"/>
                  </a:moveTo>
                  <a:cubicBezTo>
                    <a:pt x="1168" y="214"/>
                    <a:pt x="548" y="596"/>
                    <a:pt x="1" y="1072"/>
                  </a:cubicBezTo>
                  <a:lnTo>
                    <a:pt x="1501" y="2572"/>
                  </a:lnTo>
                  <a:cubicBezTo>
                    <a:pt x="1763" y="2358"/>
                    <a:pt x="2073" y="2167"/>
                    <a:pt x="2430" y="2048"/>
                  </a:cubicBez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6"/>
            <p:cNvSpPr/>
            <p:nvPr/>
          </p:nvSpPr>
          <p:spPr>
            <a:xfrm>
              <a:off x="4583650" y="3716900"/>
              <a:ext cx="147675" cy="105400"/>
            </a:xfrm>
            <a:custGeom>
              <a:rect b="b" l="l" r="r" t="t"/>
              <a:pathLst>
                <a:path extrusionOk="0" h="4216" w="5907">
                  <a:moveTo>
                    <a:pt x="3192" y="0"/>
                  </a:moveTo>
                  <a:cubicBezTo>
                    <a:pt x="2978" y="0"/>
                    <a:pt x="2740" y="48"/>
                    <a:pt x="2525" y="95"/>
                  </a:cubicBezTo>
                  <a:cubicBezTo>
                    <a:pt x="715" y="572"/>
                    <a:pt x="1" y="2739"/>
                    <a:pt x="1120" y="4215"/>
                  </a:cubicBezTo>
                  <a:cubicBezTo>
                    <a:pt x="1311" y="3667"/>
                    <a:pt x="1716" y="3215"/>
                    <a:pt x="2239" y="2953"/>
                  </a:cubicBezTo>
                  <a:cubicBezTo>
                    <a:pt x="1978" y="2691"/>
                    <a:pt x="1835" y="2358"/>
                    <a:pt x="1835" y="2000"/>
                  </a:cubicBezTo>
                  <a:cubicBezTo>
                    <a:pt x="1835" y="1215"/>
                    <a:pt x="2467" y="629"/>
                    <a:pt x="3186" y="629"/>
                  </a:cubicBezTo>
                  <a:cubicBezTo>
                    <a:pt x="3360" y="629"/>
                    <a:pt x="3539" y="664"/>
                    <a:pt x="3716" y="738"/>
                  </a:cubicBezTo>
                  <a:cubicBezTo>
                    <a:pt x="4621" y="1095"/>
                    <a:pt x="4859" y="2262"/>
                    <a:pt x="4168" y="2953"/>
                  </a:cubicBezTo>
                  <a:cubicBezTo>
                    <a:pt x="4383" y="3048"/>
                    <a:pt x="4573" y="3191"/>
                    <a:pt x="4740" y="3358"/>
                  </a:cubicBezTo>
                  <a:cubicBezTo>
                    <a:pt x="4978" y="3596"/>
                    <a:pt x="5169" y="3882"/>
                    <a:pt x="5264" y="4215"/>
                  </a:cubicBezTo>
                  <a:cubicBezTo>
                    <a:pt x="5335" y="4120"/>
                    <a:pt x="5407" y="4025"/>
                    <a:pt x="5454" y="3929"/>
                  </a:cubicBezTo>
                  <a:cubicBezTo>
                    <a:pt x="5812" y="3334"/>
                    <a:pt x="5907" y="2620"/>
                    <a:pt x="5716" y="1953"/>
                  </a:cubicBezTo>
                  <a:cubicBezTo>
                    <a:pt x="5431" y="810"/>
                    <a:pt x="4383"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6"/>
            <p:cNvSpPr/>
            <p:nvPr/>
          </p:nvSpPr>
          <p:spPr>
            <a:xfrm>
              <a:off x="4726550" y="3693675"/>
              <a:ext cx="64325" cy="60150"/>
            </a:xfrm>
            <a:custGeom>
              <a:rect b="b" l="l" r="r" t="t"/>
              <a:pathLst>
                <a:path extrusionOk="0" h="2406" w="2573">
                  <a:moveTo>
                    <a:pt x="1501" y="0"/>
                  </a:moveTo>
                  <a:lnTo>
                    <a:pt x="0" y="1477"/>
                  </a:lnTo>
                  <a:cubicBezTo>
                    <a:pt x="239" y="1763"/>
                    <a:pt x="405" y="2072"/>
                    <a:pt x="524" y="2406"/>
                  </a:cubicBezTo>
                  <a:lnTo>
                    <a:pt x="2572" y="1858"/>
                  </a:lnTo>
                  <a:cubicBezTo>
                    <a:pt x="2334" y="1167"/>
                    <a:pt x="1977" y="548"/>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6"/>
            <p:cNvSpPr/>
            <p:nvPr/>
          </p:nvSpPr>
          <p:spPr>
            <a:xfrm>
              <a:off x="4743825" y="3755575"/>
              <a:ext cx="54775" cy="54225"/>
            </a:xfrm>
            <a:custGeom>
              <a:rect b="b" l="l" r="r" t="t"/>
              <a:pathLst>
                <a:path extrusionOk="0" h="2169" w="2191">
                  <a:moveTo>
                    <a:pt x="2048" y="1"/>
                  </a:moveTo>
                  <a:lnTo>
                    <a:pt x="0" y="549"/>
                  </a:lnTo>
                  <a:cubicBezTo>
                    <a:pt x="48" y="906"/>
                    <a:pt x="48" y="1263"/>
                    <a:pt x="0" y="1620"/>
                  </a:cubicBezTo>
                  <a:lnTo>
                    <a:pt x="2048" y="2168"/>
                  </a:lnTo>
                  <a:cubicBezTo>
                    <a:pt x="2191" y="1454"/>
                    <a:pt x="2191" y="715"/>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6"/>
            <p:cNvSpPr/>
            <p:nvPr/>
          </p:nvSpPr>
          <p:spPr>
            <a:xfrm>
              <a:off x="4645575" y="3748450"/>
              <a:ext cx="36350" cy="36925"/>
            </a:xfrm>
            <a:custGeom>
              <a:rect b="b" l="l" r="r" t="t"/>
              <a:pathLst>
                <a:path extrusionOk="0" h="1477" w="1454">
                  <a:moveTo>
                    <a:pt x="715" y="0"/>
                  </a:moveTo>
                  <a:cubicBezTo>
                    <a:pt x="310" y="0"/>
                    <a:pt x="1" y="334"/>
                    <a:pt x="1" y="738"/>
                  </a:cubicBezTo>
                  <a:cubicBezTo>
                    <a:pt x="1" y="1143"/>
                    <a:pt x="310" y="1477"/>
                    <a:pt x="715" y="1477"/>
                  </a:cubicBezTo>
                  <a:cubicBezTo>
                    <a:pt x="1120" y="1477"/>
                    <a:pt x="1453" y="1143"/>
                    <a:pt x="1453" y="738"/>
                  </a:cubicBezTo>
                  <a:cubicBezTo>
                    <a:pt x="1453" y="334"/>
                    <a:pt x="112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96"/>
            <p:cNvSpPr/>
            <p:nvPr/>
          </p:nvSpPr>
          <p:spPr>
            <a:xfrm>
              <a:off x="4692025" y="3845475"/>
              <a:ext cx="60750" cy="64325"/>
            </a:xfrm>
            <a:custGeom>
              <a:rect b="b" l="l" r="r" t="t"/>
              <a:pathLst>
                <a:path extrusionOk="0" h="2573" w="2430">
                  <a:moveTo>
                    <a:pt x="929" y="1"/>
                  </a:moveTo>
                  <a:cubicBezTo>
                    <a:pt x="643" y="215"/>
                    <a:pt x="334" y="406"/>
                    <a:pt x="0" y="525"/>
                  </a:cubicBezTo>
                  <a:lnTo>
                    <a:pt x="548" y="2573"/>
                  </a:lnTo>
                  <a:cubicBezTo>
                    <a:pt x="1239" y="2335"/>
                    <a:pt x="1882" y="1978"/>
                    <a:pt x="2429" y="1477"/>
                  </a:cubicBezTo>
                  <a:lnTo>
                    <a:pt x="92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96"/>
            <p:cNvSpPr/>
            <p:nvPr/>
          </p:nvSpPr>
          <p:spPr>
            <a:xfrm>
              <a:off x="4624750" y="3800975"/>
              <a:ext cx="78000" cy="47150"/>
            </a:xfrm>
            <a:custGeom>
              <a:rect b="b" l="l" r="r" t="t"/>
              <a:pathLst>
                <a:path extrusionOk="0" h="1886" w="3120">
                  <a:moveTo>
                    <a:pt x="1560" y="1"/>
                  </a:moveTo>
                  <a:cubicBezTo>
                    <a:pt x="840" y="1"/>
                    <a:pt x="119" y="459"/>
                    <a:pt x="0" y="1376"/>
                  </a:cubicBezTo>
                  <a:cubicBezTo>
                    <a:pt x="72" y="1424"/>
                    <a:pt x="167" y="1471"/>
                    <a:pt x="238" y="1543"/>
                  </a:cubicBezTo>
                  <a:cubicBezTo>
                    <a:pt x="658" y="1769"/>
                    <a:pt x="1120" y="1885"/>
                    <a:pt x="1583" y="1885"/>
                  </a:cubicBezTo>
                  <a:cubicBezTo>
                    <a:pt x="1803" y="1885"/>
                    <a:pt x="2023" y="1859"/>
                    <a:pt x="2239" y="1805"/>
                  </a:cubicBezTo>
                  <a:cubicBezTo>
                    <a:pt x="2548" y="1709"/>
                    <a:pt x="2858" y="1567"/>
                    <a:pt x="3120" y="1376"/>
                  </a:cubicBezTo>
                  <a:cubicBezTo>
                    <a:pt x="3001" y="459"/>
                    <a:pt x="228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6"/>
            <p:cNvSpPr/>
            <p:nvPr/>
          </p:nvSpPr>
          <p:spPr>
            <a:xfrm>
              <a:off x="4536625" y="3810950"/>
              <a:ext cx="64325" cy="60750"/>
            </a:xfrm>
            <a:custGeom>
              <a:rect b="b" l="l" r="r" t="t"/>
              <a:pathLst>
                <a:path extrusionOk="0" h="2430" w="2573">
                  <a:moveTo>
                    <a:pt x="2025" y="1"/>
                  </a:moveTo>
                  <a:cubicBezTo>
                    <a:pt x="2026" y="3"/>
                    <a:pt x="2026" y="5"/>
                    <a:pt x="2027" y="6"/>
                  </a:cubicBezTo>
                  <a:lnTo>
                    <a:pt x="2027" y="6"/>
                  </a:lnTo>
                  <a:lnTo>
                    <a:pt x="2049" y="1"/>
                  </a:lnTo>
                  <a:close/>
                  <a:moveTo>
                    <a:pt x="2027" y="6"/>
                  </a:moveTo>
                  <a:lnTo>
                    <a:pt x="1" y="548"/>
                  </a:lnTo>
                  <a:cubicBezTo>
                    <a:pt x="215" y="1239"/>
                    <a:pt x="596" y="1882"/>
                    <a:pt x="1072" y="2430"/>
                  </a:cubicBezTo>
                  <a:lnTo>
                    <a:pt x="2573" y="929"/>
                  </a:lnTo>
                  <a:cubicBezTo>
                    <a:pt x="2336" y="669"/>
                    <a:pt x="2170" y="338"/>
                    <a:pt x="2027" y="6"/>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6"/>
            <p:cNvSpPr/>
            <p:nvPr/>
          </p:nvSpPr>
          <p:spPr>
            <a:xfrm>
              <a:off x="4636650" y="3862750"/>
              <a:ext cx="53600" cy="53900"/>
            </a:xfrm>
            <a:custGeom>
              <a:rect b="b" l="l" r="r" t="t"/>
              <a:pathLst>
                <a:path extrusionOk="0" h="2156" w="2144">
                  <a:moveTo>
                    <a:pt x="548" y="1"/>
                  </a:moveTo>
                  <a:lnTo>
                    <a:pt x="0" y="2049"/>
                  </a:lnTo>
                  <a:cubicBezTo>
                    <a:pt x="346" y="2120"/>
                    <a:pt x="703" y="2156"/>
                    <a:pt x="1063" y="2156"/>
                  </a:cubicBezTo>
                  <a:cubicBezTo>
                    <a:pt x="1423" y="2156"/>
                    <a:pt x="1787" y="2120"/>
                    <a:pt x="2144" y="2049"/>
                  </a:cubicBezTo>
                  <a:lnTo>
                    <a:pt x="1620" y="1"/>
                  </a:lnTo>
                  <a:cubicBezTo>
                    <a:pt x="1429" y="24"/>
                    <a:pt x="1263" y="24"/>
                    <a:pt x="1072" y="48"/>
                  </a:cubicBezTo>
                  <a:cubicBezTo>
                    <a:pt x="905" y="48"/>
                    <a:pt x="715" y="24"/>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6"/>
            <p:cNvSpPr/>
            <p:nvPr/>
          </p:nvSpPr>
          <p:spPr>
            <a:xfrm>
              <a:off x="4692025" y="3655575"/>
              <a:ext cx="60150" cy="64325"/>
            </a:xfrm>
            <a:custGeom>
              <a:rect b="b" l="l" r="r" t="t"/>
              <a:pathLst>
                <a:path extrusionOk="0" h="2573" w="2406">
                  <a:moveTo>
                    <a:pt x="548" y="0"/>
                  </a:moveTo>
                  <a:lnTo>
                    <a:pt x="0" y="2048"/>
                  </a:lnTo>
                  <a:cubicBezTo>
                    <a:pt x="167" y="2096"/>
                    <a:pt x="334" y="2191"/>
                    <a:pt x="476" y="2263"/>
                  </a:cubicBezTo>
                  <a:cubicBezTo>
                    <a:pt x="643" y="2358"/>
                    <a:pt x="786" y="2453"/>
                    <a:pt x="929" y="2572"/>
                  </a:cubicBezTo>
                  <a:lnTo>
                    <a:pt x="2405" y="1072"/>
                  </a:lnTo>
                  <a:cubicBezTo>
                    <a:pt x="1858" y="596"/>
                    <a:pt x="1239" y="238"/>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6"/>
            <p:cNvSpPr/>
            <p:nvPr/>
          </p:nvSpPr>
          <p:spPr>
            <a:xfrm>
              <a:off x="4726550" y="3810950"/>
              <a:ext cx="64325" cy="60150"/>
            </a:xfrm>
            <a:custGeom>
              <a:rect b="b" l="l" r="r" t="t"/>
              <a:pathLst>
                <a:path extrusionOk="0" h="2406" w="2573">
                  <a:moveTo>
                    <a:pt x="524" y="1"/>
                  </a:moveTo>
                  <a:cubicBezTo>
                    <a:pt x="453" y="167"/>
                    <a:pt x="381" y="334"/>
                    <a:pt x="286" y="477"/>
                  </a:cubicBezTo>
                  <a:cubicBezTo>
                    <a:pt x="215" y="644"/>
                    <a:pt x="96" y="787"/>
                    <a:pt x="0" y="929"/>
                  </a:cubicBezTo>
                  <a:lnTo>
                    <a:pt x="1477" y="2406"/>
                  </a:lnTo>
                  <a:cubicBezTo>
                    <a:pt x="1953" y="1858"/>
                    <a:pt x="2334" y="1239"/>
                    <a:pt x="2572" y="548"/>
                  </a:cubicBezTo>
                  <a:lnTo>
                    <a:pt x="5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6"/>
            <p:cNvSpPr/>
            <p:nvPr/>
          </p:nvSpPr>
          <p:spPr>
            <a:xfrm>
              <a:off x="4574725" y="3845475"/>
              <a:ext cx="60750" cy="64325"/>
            </a:xfrm>
            <a:custGeom>
              <a:rect b="b" l="l" r="r" t="t"/>
              <a:pathLst>
                <a:path extrusionOk="0" h="2573" w="2430">
                  <a:moveTo>
                    <a:pt x="1501" y="1"/>
                  </a:moveTo>
                  <a:lnTo>
                    <a:pt x="1" y="1477"/>
                  </a:lnTo>
                  <a:cubicBezTo>
                    <a:pt x="286" y="1716"/>
                    <a:pt x="572" y="1930"/>
                    <a:pt x="906" y="2120"/>
                  </a:cubicBezTo>
                  <a:cubicBezTo>
                    <a:pt x="1215" y="2287"/>
                    <a:pt x="1549" y="2454"/>
                    <a:pt x="1882" y="2573"/>
                  </a:cubicBezTo>
                  <a:lnTo>
                    <a:pt x="2430" y="525"/>
                  </a:lnTo>
                  <a:cubicBezTo>
                    <a:pt x="2239" y="453"/>
                    <a:pt x="2096" y="382"/>
                    <a:pt x="1930" y="287"/>
                  </a:cubicBezTo>
                  <a:cubicBezTo>
                    <a:pt x="1787" y="191"/>
                    <a:pt x="1644" y="96"/>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6"/>
            <p:cNvSpPr/>
            <p:nvPr/>
          </p:nvSpPr>
          <p:spPr>
            <a:xfrm>
              <a:off x="4636650" y="3648725"/>
              <a:ext cx="54200" cy="53900"/>
            </a:xfrm>
            <a:custGeom>
              <a:rect b="b" l="l" r="r" t="t"/>
              <a:pathLst>
                <a:path extrusionOk="0" h="2156" w="2168">
                  <a:moveTo>
                    <a:pt x="1084" y="0"/>
                  </a:moveTo>
                  <a:cubicBezTo>
                    <a:pt x="721" y="0"/>
                    <a:pt x="358" y="36"/>
                    <a:pt x="0" y="107"/>
                  </a:cubicBezTo>
                  <a:lnTo>
                    <a:pt x="548" y="2155"/>
                  </a:lnTo>
                  <a:cubicBezTo>
                    <a:pt x="727" y="2120"/>
                    <a:pt x="905" y="2102"/>
                    <a:pt x="1084" y="2102"/>
                  </a:cubicBezTo>
                  <a:cubicBezTo>
                    <a:pt x="1263" y="2102"/>
                    <a:pt x="1441" y="2120"/>
                    <a:pt x="1620" y="2155"/>
                  </a:cubicBezTo>
                  <a:lnTo>
                    <a:pt x="2168" y="107"/>
                  </a:lnTo>
                  <a:cubicBezTo>
                    <a:pt x="1810" y="36"/>
                    <a:pt x="1447"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96"/>
            <p:cNvSpPr/>
            <p:nvPr/>
          </p:nvSpPr>
          <p:spPr>
            <a:xfrm>
              <a:off x="4536625" y="3693675"/>
              <a:ext cx="64325" cy="60150"/>
            </a:xfrm>
            <a:custGeom>
              <a:rect b="b" l="l" r="r" t="t"/>
              <a:pathLst>
                <a:path extrusionOk="0" h="2406" w="2573">
                  <a:moveTo>
                    <a:pt x="1072" y="0"/>
                  </a:moveTo>
                  <a:cubicBezTo>
                    <a:pt x="834" y="286"/>
                    <a:pt x="620" y="572"/>
                    <a:pt x="453" y="905"/>
                  </a:cubicBezTo>
                  <a:cubicBezTo>
                    <a:pt x="263" y="1215"/>
                    <a:pt x="120" y="1548"/>
                    <a:pt x="1" y="1882"/>
                  </a:cubicBezTo>
                  <a:lnTo>
                    <a:pt x="2049" y="2406"/>
                  </a:lnTo>
                  <a:cubicBezTo>
                    <a:pt x="2096" y="2239"/>
                    <a:pt x="2192" y="2096"/>
                    <a:pt x="2263" y="1929"/>
                  </a:cubicBezTo>
                  <a:cubicBezTo>
                    <a:pt x="2358" y="1786"/>
                    <a:pt x="2453" y="1643"/>
                    <a:pt x="2573" y="1501"/>
                  </a:cubicBez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6"/>
            <p:cNvSpPr/>
            <p:nvPr/>
          </p:nvSpPr>
          <p:spPr>
            <a:xfrm>
              <a:off x="4528300" y="3755575"/>
              <a:ext cx="55375" cy="54225"/>
            </a:xfrm>
            <a:custGeom>
              <a:rect b="b" l="l" r="r" t="t"/>
              <a:pathLst>
                <a:path extrusionOk="0" h="2169" w="2215">
                  <a:moveTo>
                    <a:pt x="167" y="1"/>
                  </a:moveTo>
                  <a:cubicBezTo>
                    <a:pt x="0" y="715"/>
                    <a:pt x="0" y="1454"/>
                    <a:pt x="167" y="2168"/>
                  </a:cubicBezTo>
                  <a:lnTo>
                    <a:pt x="2215" y="1620"/>
                  </a:lnTo>
                  <a:cubicBezTo>
                    <a:pt x="2167" y="1263"/>
                    <a:pt x="2167" y="906"/>
                    <a:pt x="2215" y="549"/>
                  </a:cubicBezTo>
                  <a:lnTo>
                    <a:pt x="1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5" name="Google Shape;12475;p96"/>
          <p:cNvGrpSpPr/>
          <p:nvPr/>
        </p:nvGrpSpPr>
        <p:grpSpPr>
          <a:xfrm>
            <a:off x="4836866" y="3443880"/>
            <a:ext cx="255649" cy="350490"/>
            <a:chOff x="3985925" y="3648425"/>
            <a:chExt cx="195900" cy="268575"/>
          </a:xfrm>
        </p:grpSpPr>
        <p:sp>
          <p:nvSpPr>
            <p:cNvPr id="12476" name="Google Shape;12476;p96"/>
            <p:cNvSpPr/>
            <p:nvPr/>
          </p:nvSpPr>
          <p:spPr>
            <a:xfrm>
              <a:off x="4056175" y="3648425"/>
              <a:ext cx="57775" cy="57775"/>
            </a:xfrm>
            <a:custGeom>
              <a:rect b="b" l="l" r="r" t="t"/>
              <a:pathLst>
                <a:path extrusionOk="0" h="2311" w="2311">
                  <a:moveTo>
                    <a:pt x="1143" y="0"/>
                  </a:moveTo>
                  <a:cubicBezTo>
                    <a:pt x="500" y="0"/>
                    <a:pt x="0" y="524"/>
                    <a:pt x="0" y="1167"/>
                  </a:cubicBezTo>
                  <a:cubicBezTo>
                    <a:pt x="0" y="1786"/>
                    <a:pt x="500" y="2310"/>
                    <a:pt x="1143" y="2310"/>
                  </a:cubicBezTo>
                  <a:cubicBezTo>
                    <a:pt x="1786" y="2310"/>
                    <a:pt x="2310" y="1786"/>
                    <a:pt x="2310" y="1167"/>
                  </a:cubicBezTo>
                  <a:cubicBezTo>
                    <a:pt x="2310" y="524"/>
                    <a:pt x="1786"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96"/>
            <p:cNvSpPr/>
            <p:nvPr/>
          </p:nvSpPr>
          <p:spPr>
            <a:xfrm>
              <a:off x="3985925" y="3703575"/>
              <a:ext cx="195900" cy="88950"/>
            </a:xfrm>
            <a:custGeom>
              <a:rect b="b" l="l" r="r" t="t"/>
              <a:pathLst>
                <a:path extrusionOk="0" h="3558" w="7836">
                  <a:moveTo>
                    <a:pt x="1637" y="1"/>
                  </a:moveTo>
                  <a:cubicBezTo>
                    <a:pt x="1594" y="1"/>
                    <a:pt x="1548" y="11"/>
                    <a:pt x="1501" y="33"/>
                  </a:cubicBezTo>
                  <a:lnTo>
                    <a:pt x="667" y="462"/>
                  </a:lnTo>
                  <a:cubicBezTo>
                    <a:pt x="572" y="509"/>
                    <a:pt x="500" y="604"/>
                    <a:pt x="500" y="724"/>
                  </a:cubicBezTo>
                  <a:lnTo>
                    <a:pt x="500" y="2295"/>
                  </a:lnTo>
                  <a:lnTo>
                    <a:pt x="405" y="2295"/>
                  </a:lnTo>
                  <a:cubicBezTo>
                    <a:pt x="143" y="2295"/>
                    <a:pt x="0" y="2581"/>
                    <a:pt x="143" y="2795"/>
                  </a:cubicBezTo>
                  <a:lnTo>
                    <a:pt x="548" y="3415"/>
                  </a:lnTo>
                  <a:cubicBezTo>
                    <a:pt x="596" y="3510"/>
                    <a:pt x="715" y="3557"/>
                    <a:pt x="810" y="3557"/>
                  </a:cubicBezTo>
                  <a:lnTo>
                    <a:pt x="7097" y="3557"/>
                  </a:lnTo>
                  <a:cubicBezTo>
                    <a:pt x="7192" y="3557"/>
                    <a:pt x="7287" y="3510"/>
                    <a:pt x="7359" y="3415"/>
                  </a:cubicBezTo>
                  <a:lnTo>
                    <a:pt x="7764" y="2795"/>
                  </a:lnTo>
                  <a:cubicBezTo>
                    <a:pt x="7835" y="2700"/>
                    <a:pt x="7835" y="2557"/>
                    <a:pt x="7764" y="2462"/>
                  </a:cubicBezTo>
                  <a:lnTo>
                    <a:pt x="7788" y="2462"/>
                  </a:lnTo>
                  <a:cubicBezTo>
                    <a:pt x="7740" y="2367"/>
                    <a:pt x="7621" y="2295"/>
                    <a:pt x="7526" y="2295"/>
                  </a:cubicBezTo>
                  <a:lnTo>
                    <a:pt x="7406" y="2295"/>
                  </a:lnTo>
                  <a:lnTo>
                    <a:pt x="7406" y="724"/>
                  </a:lnTo>
                  <a:cubicBezTo>
                    <a:pt x="7406" y="604"/>
                    <a:pt x="7335" y="509"/>
                    <a:pt x="7240" y="462"/>
                  </a:cubicBezTo>
                  <a:lnTo>
                    <a:pt x="6406" y="33"/>
                  </a:lnTo>
                  <a:cubicBezTo>
                    <a:pt x="6363" y="16"/>
                    <a:pt x="6321" y="8"/>
                    <a:pt x="6281" y="8"/>
                  </a:cubicBezTo>
                  <a:cubicBezTo>
                    <a:pt x="5994" y="8"/>
                    <a:pt x="5828" y="416"/>
                    <a:pt x="6121" y="604"/>
                  </a:cubicBezTo>
                  <a:lnTo>
                    <a:pt x="6787" y="938"/>
                  </a:lnTo>
                  <a:lnTo>
                    <a:pt x="6787" y="2295"/>
                  </a:lnTo>
                  <a:lnTo>
                    <a:pt x="1119" y="2295"/>
                  </a:lnTo>
                  <a:lnTo>
                    <a:pt x="1119" y="938"/>
                  </a:lnTo>
                  <a:lnTo>
                    <a:pt x="1786" y="604"/>
                  </a:lnTo>
                  <a:cubicBezTo>
                    <a:pt x="2075" y="419"/>
                    <a:pt x="1917"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6"/>
            <p:cNvSpPr/>
            <p:nvPr/>
          </p:nvSpPr>
          <p:spPr>
            <a:xfrm>
              <a:off x="4066875" y="3839525"/>
              <a:ext cx="35750" cy="37550"/>
            </a:xfrm>
            <a:custGeom>
              <a:rect b="b" l="l" r="r" t="t"/>
              <a:pathLst>
                <a:path extrusionOk="0" h="1502" w="1430">
                  <a:moveTo>
                    <a:pt x="1" y="1"/>
                  </a:moveTo>
                  <a:lnTo>
                    <a:pt x="215" y="1501"/>
                  </a:lnTo>
                  <a:lnTo>
                    <a:pt x="1239" y="1501"/>
                  </a:lnTo>
                  <a:lnTo>
                    <a:pt x="1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6"/>
            <p:cNvSpPr/>
            <p:nvPr/>
          </p:nvSpPr>
          <p:spPr>
            <a:xfrm>
              <a:off x="3989850" y="3808575"/>
              <a:ext cx="188400" cy="108425"/>
            </a:xfrm>
            <a:custGeom>
              <a:rect b="b" l="l" r="r" t="t"/>
              <a:pathLst>
                <a:path extrusionOk="0" h="4337" w="7536">
                  <a:moveTo>
                    <a:pt x="4868" y="620"/>
                  </a:moveTo>
                  <a:cubicBezTo>
                    <a:pt x="4939" y="620"/>
                    <a:pt x="5035" y="643"/>
                    <a:pt x="5106" y="715"/>
                  </a:cubicBezTo>
                  <a:cubicBezTo>
                    <a:pt x="5154" y="786"/>
                    <a:pt x="5178" y="882"/>
                    <a:pt x="5178" y="977"/>
                  </a:cubicBezTo>
                  <a:lnTo>
                    <a:pt x="4892" y="3096"/>
                  </a:lnTo>
                  <a:cubicBezTo>
                    <a:pt x="4868" y="3263"/>
                    <a:pt x="4725" y="3382"/>
                    <a:pt x="4582" y="3382"/>
                  </a:cubicBezTo>
                  <a:lnTo>
                    <a:pt x="3011" y="3382"/>
                  </a:lnTo>
                  <a:cubicBezTo>
                    <a:pt x="2844" y="3358"/>
                    <a:pt x="2725" y="3263"/>
                    <a:pt x="2701" y="3096"/>
                  </a:cubicBezTo>
                  <a:lnTo>
                    <a:pt x="2415" y="977"/>
                  </a:lnTo>
                  <a:cubicBezTo>
                    <a:pt x="2391" y="882"/>
                    <a:pt x="2415" y="786"/>
                    <a:pt x="2487" y="715"/>
                  </a:cubicBezTo>
                  <a:cubicBezTo>
                    <a:pt x="2534" y="643"/>
                    <a:pt x="2629" y="620"/>
                    <a:pt x="2725" y="620"/>
                  </a:cubicBezTo>
                  <a:close/>
                  <a:moveTo>
                    <a:pt x="1058" y="0"/>
                  </a:moveTo>
                  <a:lnTo>
                    <a:pt x="1558" y="3715"/>
                  </a:lnTo>
                  <a:lnTo>
                    <a:pt x="462" y="3715"/>
                  </a:lnTo>
                  <a:cubicBezTo>
                    <a:pt x="447" y="3714"/>
                    <a:pt x="432" y="3713"/>
                    <a:pt x="418" y="3713"/>
                  </a:cubicBezTo>
                  <a:cubicBezTo>
                    <a:pt x="1" y="3713"/>
                    <a:pt x="1" y="4337"/>
                    <a:pt x="418" y="4337"/>
                  </a:cubicBezTo>
                  <a:cubicBezTo>
                    <a:pt x="432" y="4337"/>
                    <a:pt x="447" y="4336"/>
                    <a:pt x="462" y="4335"/>
                  </a:cubicBezTo>
                  <a:lnTo>
                    <a:pt x="7154" y="4335"/>
                  </a:lnTo>
                  <a:cubicBezTo>
                    <a:pt x="7535" y="4287"/>
                    <a:pt x="7535" y="3739"/>
                    <a:pt x="7154" y="3715"/>
                  </a:cubicBezTo>
                  <a:lnTo>
                    <a:pt x="7154" y="3692"/>
                  </a:lnTo>
                  <a:lnTo>
                    <a:pt x="6035" y="3692"/>
                  </a:lnTo>
                  <a:lnTo>
                    <a:pt x="653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6"/>
            <p:cNvSpPr/>
            <p:nvPr/>
          </p:nvSpPr>
          <p:spPr>
            <a:xfrm>
              <a:off x="4030575" y="3709750"/>
              <a:ext cx="108375" cy="35750"/>
            </a:xfrm>
            <a:custGeom>
              <a:rect b="b" l="l" r="r" t="t"/>
              <a:pathLst>
                <a:path extrusionOk="0" h="1430" w="4335">
                  <a:moveTo>
                    <a:pt x="953" y="0"/>
                  </a:moveTo>
                  <a:cubicBezTo>
                    <a:pt x="477" y="334"/>
                    <a:pt x="119" y="834"/>
                    <a:pt x="0" y="1429"/>
                  </a:cubicBezTo>
                  <a:lnTo>
                    <a:pt x="4335" y="1429"/>
                  </a:lnTo>
                  <a:cubicBezTo>
                    <a:pt x="4215" y="858"/>
                    <a:pt x="3882" y="334"/>
                    <a:pt x="3382" y="0"/>
                  </a:cubicBezTo>
                  <a:cubicBezTo>
                    <a:pt x="3037" y="322"/>
                    <a:pt x="2602" y="483"/>
                    <a:pt x="2167" y="483"/>
                  </a:cubicBezTo>
                  <a:cubicBezTo>
                    <a:pt x="1733" y="483"/>
                    <a:pt x="1298" y="322"/>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1" name="Google Shape;12481;p96"/>
          <p:cNvGrpSpPr/>
          <p:nvPr/>
        </p:nvGrpSpPr>
        <p:grpSpPr>
          <a:xfrm>
            <a:off x="4036607" y="3443880"/>
            <a:ext cx="348826" cy="349740"/>
            <a:chOff x="3372700" y="3648425"/>
            <a:chExt cx="267300" cy="268000"/>
          </a:xfrm>
        </p:grpSpPr>
        <p:sp>
          <p:nvSpPr>
            <p:cNvPr id="12482" name="Google Shape;12482;p96"/>
            <p:cNvSpPr/>
            <p:nvPr/>
          </p:nvSpPr>
          <p:spPr>
            <a:xfrm>
              <a:off x="3479850" y="3648425"/>
              <a:ext cx="52425" cy="52425"/>
            </a:xfrm>
            <a:custGeom>
              <a:rect b="b" l="l" r="r" t="t"/>
              <a:pathLst>
                <a:path extrusionOk="0" h="2097" w="2097">
                  <a:moveTo>
                    <a:pt x="1049" y="0"/>
                  </a:moveTo>
                  <a:cubicBezTo>
                    <a:pt x="477" y="0"/>
                    <a:pt x="1" y="477"/>
                    <a:pt x="1" y="1048"/>
                  </a:cubicBezTo>
                  <a:cubicBezTo>
                    <a:pt x="1" y="1644"/>
                    <a:pt x="477" y="2096"/>
                    <a:pt x="1049" y="2096"/>
                  </a:cubicBezTo>
                  <a:cubicBezTo>
                    <a:pt x="1620" y="2096"/>
                    <a:pt x="2097" y="1644"/>
                    <a:pt x="2097" y="1048"/>
                  </a:cubicBezTo>
                  <a:cubicBezTo>
                    <a:pt x="2097" y="477"/>
                    <a:pt x="1620" y="0"/>
                    <a:pt x="1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6"/>
            <p:cNvSpPr/>
            <p:nvPr/>
          </p:nvSpPr>
          <p:spPr>
            <a:xfrm>
              <a:off x="3456650" y="3704975"/>
              <a:ext cx="98250" cy="32775"/>
            </a:xfrm>
            <a:custGeom>
              <a:rect b="b" l="l" r="r" t="t"/>
              <a:pathLst>
                <a:path extrusionOk="0" h="1311" w="3930">
                  <a:moveTo>
                    <a:pt x="810" y="1"/>
                  </a:moveTo>
                  <a:cubicBezTo>
                    <a:pt x="381" y="310"/>
                    <a:pt x="95" y="787"/>
                    <a:pt x="0" y="1311"/>
                  </a:cubicBezTo>
                  <a:lnTo>
                    <a:pt x="3930" y="1311"/>
                  </a:lnTo>
                  <a:cubicBezTo>
                    <a:pt x="3858" y="787"/>
                    <a:pt x="3572" y="310"/>
                    <a:pt x="3144" y="1"/>
                  </a:cubicBezTo>
                  <a:cubicBezTo>
                    <a:pt x="2810" y="310"/>
                    <a:pt x="2393" y="465"/>
                    <a:pt x="1977" y="465"/>
                  </a:cubicBezTo>
                  <a:cubicBezTo>
                    <a:pt x="1560" y="465"/>
                    <a:pt x="1143" y="310"/>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96"/>
            <p:cNvSpPr/>
            <p:nvPr/>
          </p:nvSpPr>
          <p:spPr>
            <a:xfrm>
              <a:off x="3428650" y="3753150"/>
              <a:ext cx="156825" cy="41825"/>
            </a:xfrm>
            <a:custGeom>
              <a:rect b="b" l="l" r="r" t="t"/>
              <a:pathLst>
                <a:path extrusionOk="0" h="1673" w="6273">
                  <a:moveTo>
                    <a:pt x="5856" y="0"/>
                  </a:moveTo>
                  <a:cubicBezTo>
                    <a:pt x="5842" y="0"/>
                    <a:pt x="5827" y="1"/>
                    <a:pt x="5812" y="3"/>
                  </a:cubicBezTo>
                  <a:lnTo>
                    <a:pt x="382" y="3"/>
                  </a:lnTo>
                  <a:cubicBezTo>
                    <a:pt x="1" y="50"/>
                    <a:pt x="1" y="598"/>
                    <a:pt x="382" y="622"/>
                  </a:cubicBezTo>
                  <a:lnTo>
                    <a:pt x="691" y="622"/>
                  </a:lnTo>
                  <a:lnTo>
                    <a:pt x="691" y="1360"/>
                  </a:lnTo>
                  <a:cubicBezTo>
                    <a:pt x="668" y="1527"/>
                    <a:pt x="811" y="1670"/>
                    <a:pt x="1001" y="1670"/>
                  </a:cubicBezTo>
                  <a:lnTo>
                    <a:pt x="5169" y="1670"/>
                  </a:lnTo>
                  <a:cubicBezTo>
                    <a:pt x="5183" y="1671"/>
                    <a:pt x="5196" y="1672"/>
                    <a:pt x="5210" y="1672"/>
                  </a:cubicBezTo>
                  <a:cubicBezTo>
                    <a:pt x="5379" y="1672"/>
                    <a:pt x="5502" y="1537"/>
                    <a:pt x="5502" y="1360"/>
                  </a:cubicBezTo>
                  <a:lnTo>
                    <a:pt x="5502" y="622"/>
                  </a:lnTo>
                  <a:lnTo>
                    <a:pt x="5812" y="622"/>
                  </a:lnTo>
                  <a:cubicBezTo>
                    <a:pt x="5827" y="623"/>
                    <a:pt x="5842" y="624"/>
                    <a:pt x="5856" y="624"/>
                  </a:cubicBezTo>
                  <a:cubicBezTo>
                    <a:pt x="6273" y="624"/>
                    <a:pt x="6273" y="0"/>
                    <a:pt x="5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96"/>
            <p:cNvSpPr/>
            <p:nvPr/>
          </p:nvSpPr>
          <p:spPr>
            <a:xfrm>
              <a:off x="3385800" y="3811550"/>
              <a:ext cx="52400" cy="52425"/>
            </a:xfrm>
            <a:custGeom>
              <a:rect b="b" l="l" r="r" t="t"/>
              <a:pathLst>
                <a:path extrusionOk="0" h="2097" w="2096">
                  <a:moveTo>
                    <a:pt x="1048" y="1"/>
                  </a:moveTo>
                  <a:cubicBezTo>
                    <a:pt x="453" y="1"/>
                    <a:pt x="0" y="477"/>
                    <a:pt x="0" y="1048"/>
                  </a:cubicBezTo>
                  <a:cubicBezTo>
                    <a:pt x="0" y="1644"/>
                    <a:pt x="453"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6"/>
            <p:cNvSpPr/>
            <p:nvPr/>
          </p:nvSpPr>
          <p:spPr>
            <a:xfrm>
              <a:off x="3372700" y="3869300"/>
              <a:ext cx="78600" cy="47050"/>
            </a:xfrm>
            <a:custGeom>
              <a:rect b="b" l="l" r="r" t="t"/>
              <a:pathLst>
                <a:path extrusionOk="0" h="1882" w="3144">
                  <a:moveTo>
                    <a:pt x="2644" y="1"/>
                  </a:moveTo>
                  <a:cubicBezTo>
                    <a:pt x="2358" y="262"/>
                    <a:pt x="1953" y="429"/>
                    <a:pt x="1572" y="429"/>
                  </a:cubicBezTo>
                  <a:cubicBezTo>
                    <a:pt x="1167" y="429"/>
                    <a:pt x="786" y="286"/>
                    <a:pt x="477" y="24"/>
                  </a:cubicBezTo>
                  <a:cubicBezTo>
                    <a:pt x="167" y="310"/>
                    <a:pt x="0" y="739"/>
                    <a:pt x="0" y="1167"/>
                  </a:cubicBezTo>
                  <a:lnTo>
                    <a:pt x="0" y="1572"/>
                  </a:lnTo>
                  <a:cubicBezTo>
                    <a:pt x="0" y="1739"/>
                    <a:pt x="143" y="1882"/>
                    <a:pt x="310" y="1882"/>
                  </a:cubicBezTo>
                  <a:lnTo>
                    <a:pt x="2810" y="1882"/>
                  </a:lnTo>
                  <a:cubicBezTo>
                    <a:pt x="3001" y="1882"/>
                    <a:pt x="3144" y="1739"/>
                    <a:pt x="3144" y="1572"/>
                  </a:cubicBezTo>
                  <a:lnTo>
                    <a:pt x="3144" y="1144"/>
                  </a:lnTo>
                  <a:cubicBezTo>
                    <a:pt x="3144" y="715"/>
                    <a:pt x="2953" y="310"/>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6"/>
            <p:cNvSpPr/>
            <p:nvPr/>
          </p:nvSpPr>
          <p:spPr>
            <a:xfrm>
              <a:off x="3573925" y="3811550"/>
              <a:ext cx="52425" cy="52425"/>
            </a:xfrm>
            <a:custGeom>
              <a:rect b="b" l="l" r="r" t="t"/>
              <a:pathLst>
                <a:path extrusionOk="0" h="2097" w="2097">
                  <a:moveTo>
                    <a:pt x="1048" y="1"/>
                  </a:moveTo>
                  <a:cubicBezTo>
                    <a:pt x="477" y="1"/>
                    <a:pt x="1" y="477"/>
                    <a:pt x="1" y="1048"/>
                  </a:cubicBezTo>
                  <a:cubicBezTo>
                    <a:pt x="1" y="1644"/>
                    <a:pt x="477"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6"/>
            <p:cNvSpPr/>
            <p:nvPr/>
          </p:nvSpPr>
          <p:spPr>
            <a:xfrm>
              <a:off x="3560825" y="3869900"/>
              <a:ext cx="79175" cy="46525"/>
            </a:xfrm>
            <a:custGeom>
              <a:rect b="b" l="l" r="r" t="t"/>
              <a:pathLst>
                <a:path extrusionOk="0" h="1861" w="3167">
                  <a:moveTo>
                    <a:pt x="501" y="0"/>
                  </a:moveTo>
                  <a:cubicBezTo>
                    <a:pt x="167" y="286"/>
                    <a:pt x="1" y="715"/>
                    <a:pt x="1" y="1143"/>
                  </a:cubicBezTo>
                  <a:lnTo>
                    <a:pt x="1" y="1548"/>
                  </a:lnTo>
                  <a:cubicBezTo>
                    <a:pt x="1" y="1715"/>
                    <a:pt x="144" y="1858"/>
                    <a:pt x="310" y="1858"/>
                  </a:cubicBezTo>
                  <a:lnTo>
                    <a:pt x="2835" y="1858"/>
                  </a:lnTo>
                  <a:cubicBezTo>
                    <a:pt x="2847" y="1860"/>
                    <a:pt x="2859" y="1860"/>
                    <a:pt x="2871" y="1860"/>
                  </a:cubicBezTo>
                  <a:cubicBezTo>
                    <a:pt x="3025" y="1860"/>
                    <a:pt x="3166" y="1725"/>
                    <a:pt x="3144" y="1548"/>
                  </a:cubicBezTo>
                  <a:lnTo>
                    <a:pt x="3144" y="1120"/>
                  </a:lnTo>
                  <a:cubicBezTo>
                    <a:pt x="3144" y="691"/>
                    <a:pt x="2977" y="286"/>
                    <a:pt x="2668" y="0"/>
                  </a:cubicBezTo>
                  <a:cubicBezTo>
                    <a:pt x="2346" y="262"/>
                    <a:pt x="1959" y="393"/>
                    <a:pt x="1575" y="393"/>
                  </a:cubicBezTo>
                  <a:cubicBezTo>
                    <a:pt x="1191" y="393"/>
                    <a:pt x="810" y="262"/>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96"/>
            <p:cNvSpPr/>
            <p:nvPr/>
          </p:nvSpPr>
          <p:spPr>
            <a:xfrm>
              <a:off x="3479850" y="3811550"/>
              <a:ext cx="52425" cy="52425"/>
            </a:xfrm>
            <a:custGeom>
              <a:rect b="b" l="l" r="r" t="t"/>
              <a:pathLst>
                <a:path extrusionOk="0" h="2097" w="2097">
                  <a:moveTo>
                    <a:pt x="1049" y="1"/>
                  </a:moveTo>
                  <a:cubicBezTo>
                    <a:pt x="477" y="1"/>
                    <a:pt x="1" y="477"/>
                    <a:pt x="1" y="1048"/>
                  </a:cubicBezTo>
                  <a:cubicBezTo>
                    <a:pt x="1" y="1644"/>
                    <a:pt x="477" y="2096"/>
                    <a:pt x="1049" y="2096"/>
                  </a:cubicBezTo>
                  <a:cubicBezTo>
                    <a:pt x="1620" y="2096"/>
                    <a:pt x="2097" y="1644"/>
                    <a:pt x="2097" y="1048"/>
                  </a:cubicBezTo>
                  <a:cubicBezTo>
                    <a:pt x="2097" y="477"/>
                    <a:pt x="1620"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6"/>
            <p:cNvSpPr/>
            <p:nvPr/>
          </p:nvSpPr>
          <p:spPr>
            <a:xfrm>
              <a:off x="3466750" y="3869300"/>
              <a:ext cx="78625" cy="47125"/>
            </a:xfrm>
            <a:custGeom>
              <a:rect b="b" l="l" r="r" t="t"/>
              <a:pathLst>
                <a:path extrusionOk="0" h="1885" w="3145">
                  <a:moveTo>
                    <a:pt x="2668" y="1"/>
                  </a:moveTo>
                  <a:cubicBezTo>
                    <a:pt x="2359" y="262"/>
                    <a:pt x="1978" y="405"/>
                    <a:pt x="1573" y="405"/>
                  </a:cubicBezTo>
                  <a:lnTo>
                    <a:pt x="1573" y="429"/>
                  </a:lnTo>
                  <a:cubicBezTo>
                    <a:pt x="1168" y="429"/>
                    <a:pt x="787" y="286"/>
                    <a:pt x="477" y="24"/>
                  </a:cubicBezTo>
                  <a:cubicBezTo>
                    <a:pt x="168" y="310"/>
                    <a:pt x="1" y="739"/>
                    <a:pt x="1" y="1167"/>
                  </a:cubicBezTo>
                  <a:lnTo>
                    <a:pt x="1" y="1572"/>
                  </a:lnTo>
                  <a:cubicBezTo>
                    <a:pt x="1" y="1749"/>
                    <a:pt x="124" y="1884"/>
                    <a:pt x="274" y="1884"/>
                  </a:cubicBezTo>
                  <a:cubicBezTo>
                    <a:pt x="286" y="1884"/>
                    <a:pt x="298" y="1884"/>
                    <a:pt x="311" y="1882"/>
                  </a:cubicBezTo>
                  <a:lnTo>
                    <a:pt x="2835" y="1882"/>
                  </a:lnTo>
                  <a:cubicBezTo>
                    <a:pt x="2847" y="1884"/>
                    <a:pt x="2859" y="1884"/>
                    <a:pt x="2871" y="1884"/>
                  </a:cubicBezTo>
                  <a:cubicBezTo>
                    <a:pt x="3022" y="1884"/>
                    <a:pt x="3144" y="1749"/>
                    <a:pt x="3144" y="1572"/>
                  </a:cubicBezTo>
                  <a:lnTo>
                    <a:pt x="3144" y="1144"/>
                  </a:lnTo>
                  <a:cubicBezTo>
                    <a:pt x="3144" y="715"/>
                    <a:pt x="2954" y="310"/>
                    <a:pt x="2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1" name="Google Shape;12491;p96"/>
          <p:cNvGrpSpPr/>
          <p:nvPr/>
        </p:nvGrpSpPr>
        <p:grpSpPr>
          <a:xfrm>
            <a:off x="3270931" y="3443880"/>
            <a:ext cx="359364" cy="349609"/>
            <a:chOff x="2785975" y="3648425"/>
            <a:chExt cx="275375" cy="267900"/>
          </a:xfrm>
        </p:grpSpPr>
        <p:sp>
          <p:nvSpPr>
            <p:cNvPr id="12492" name="Google Shape;12492;p96"/>
            <p:cNvSpPr/>
            <p:nvPr/>
          </p:nvSpPr>
          <p:spPr>
            <a:xfrm>
              <a:off x="2967250" y="3648425"/>
              <a:ext cx="67900" cy="68500"/>
            </a:xfrm>
            <a:custGeom>
              <a:rect b="b" l="l" r="r" t="t"/>
              <a:pathLst>
                <a:path extrusionOk="0" h="2740" w="2716">
                  <a:moveTo>
                    <a:pt x="1358" y="0"/>
                  </a:moveTo>
                  <a:cubicBezTo>
                    <a:pt x="596" y="0"/>
                    <a:pt x="1" y="620"/>
                    <a:pt x="1" y="1358"/>
                  </a:cubicBezTo>
                  <a:cubicBezTo>
                    <a:pt x="1" y="2120"/>
                    <a:pt x="596" y="2739"/>
                    <a:pt x="1358" y="2739"/>
                  </a:cubicBezTo>
                  <a:cubicBezTo>
                    <a:pt x="2096" y="2739"/>
                    <a:pt x="2715" y="2120"/>
                    <a:pt x="2715" y="1358"/>
                  </a:cubicBezTo>
                  <a:cubicBezTo>
                    <a:pt x="2715" y="620"/>
                    <a:pt x="2096"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96"/>
            <p:cNvSpPr/>
            <p:nvPr/>
          </p:nvSpPr>
          <p:spPr>
            <a:xfrm>
              <a:off x="2785975" y="3830000"/>
              <a:ext cx="93775" cy="86325"/>
            </a:xfrm>
            <a:custGeom>
              <a:rect b="b" l="l" r="r" t="t"/>
              <a:pathLst>
                <a:path extrusionOk="0" h="3453" w="3751">
                  <a:moveTo>
                    <a:pt x="2655" y="1"/>
                  </a:moveTo>
                  <a:lnTo>
                    <a:pt x="536" y="2120"/>
                  </a:lnTo>
                  <a:cubicBezTo>
                    <a:pt x="0" y="2693"/>
                    <a:pt x="511" y="3452"/>
                    <a:pt x="1112" y="3452"/>
                  </a:cubicBezTo>
                  <a:cubicBezTo>
                    <a:pt x="1285" y="3452"/>
                    <a:pt x="1466" y="3389"/>
                    <a:pt x="1631" y="3240"/>
                  </a:cubicBezTo>
                  <a:lnTo>
                    <a:pt x="3751" y="1120"/>
                  </a:lnTo>
                  <a:cubicBezTo>
                    <a:pt x="3298" y="834"/>
                    <a:pt x="2917" y="453"/>
                    <a:pt x="2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96"/>
            <p:cNvSpPr/>
            <p:nvPr/>
          </p:nvSpPr>
          <p:spPr>
            <a:xfrm>
              <a:off x="2961300" y="3720450"/>
              <a:ext cx="100050" cy="69700"/>
            </a:xfrm>
            <a:custGeom>
              <a:rect b="b" l="l" r="r" t="t"/>
              <a:pathLst>
                <a:path extrusionOk="0" h="2788" w="4002">
                  <a:moveTo>
                    <a:pt x="310" y="1"/>
                  </a:moveTo>
                  <a:cubicBezTo>
                    <a:pt x="191" y="72"/>
                    <a:pt x="96" y="168"/>
                    <a:pt x="0" y="239"/>
                  </a:cubicBezTo>
                  <a:cubicBezTo>
                    <a:pt x="858" y="811"/>
                    <a:pt x="1358" y="1763"/>
                    <a:pt x="1382" y="2787"/>
                  </a:cubicBezTo>
                  <a:lnTo>
                    <a:pt x="3692" y="2787"/>
                  </a:lnTo>
                  <a:cubicBezTo>
                    <a:pt x="3858" y="2787"/>
                    <a:pt x="4001" y="2644"/>
                    <a:pt x="4001" y="2454"/>
                  </a:cubicBezTo>
                  <a:lnTo>
                    <a:pt x="4001" y="2049"/>
                  </a:lnTo>
                  <a:cubicBezTo>
                    <a:pt x="4001" y="1215"/>
                    <a:pt x="3573" y="453"/>
                    <a:pt x="2882" y="1"/>
                  </a:cubicBezTo>
                  <a:cubicBezTo>
                    <a:pt x="2513" y="311"/>
                    <a:pt x="2054" y="465"/>
                    <a:pt x="1596" y="465"/>
                  </a:cubicBezTo>
                  <a:cubicBezTo>
                    <a:pt x="1138" y="465"/>
                    <a:pt x="679" y="31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6"/>
            <p:cNvSpPr/>
            <p:nvPr/>
          </p:nvSpPr>
          <p:spPr>
            <a:xfrm>
              <a:off x="2857100" y="3729400"/>
              <a:ext cx="123275" cy="123250"/>
            </a:xfrm>
            <a:custGeom>
              <a:rect b="b" l="l" r="r" t="t"/>
              <a:pathLst>
                <a:path extrusionOk="0" h="4930" w="4931">
                  <a:moveTo>
                    <a:pt x="2478" y="0"/>
                  </a:moveTo>
                  <a:cubicBezTo>
                    <a:pt x="1120" y="0"/>
                    <a:pt x="1" y="1119"/>
                    <a:pt x="1" y="2477"/>
                  </a:cubicBezTo>
                  <a:cubicBezTo>
                    <a:pt x="1" y="3834"/>
                    <a:pt x="1120" y="4930"/>
                    <a:pt x="2478" y="4930"/>
                  </a:cubicBezTo>
                  <a:cubicBezTo>
                    <a:pt x="3835" y="4930"/>
                    <a:pt x="4931" y="3834"/>
                    <a:pt x="4931" y="2477"/>
                  </a:cubicBezTo>
                  <a:cubicBezTo>
                    <a:pt x="4931" y="1119"/>
                    <a:pt x="3835" y="0"/>
                    <a:pt x="2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6" name="Google Shape;12496;p96"/>
          <p:cNvGrpSpPr/>
          <p:nvPr/>
        </p:nvGrpSpPr>
        <p:grpSpPr>
          <a:xfrm>
            <a:off x="2524667" y="3444207"/>
            <a:ext cx="351991" cy="350099"/>
            <a:chOff x="2214125" y="3648675"/>
            <a:chExt cx="269725" cy="268275"/>
          </a:xfrm>
        </p:grpSpPr>
        <p:sp>
          <p:nvSpPr>
            <p:cNvPr id="12497" name="Google Shape;12497;p96"/>
            <p:cNvSpPr/>
            <p:nvPr/>
          </p:nvSpPr>
          <p:spPr>
            <a:xfrm>
              <a:off x="2361175" y="3732975"/>
              <a:ext cx="36350" cy="36925"/>
            </a:xfrm>
            <a:custGeom>
              <a:rect b="b" l="l" r="r" t="t"/>
              <a:pathLst>
                <a:path extrusionOk="0" h="1477" w="1454">
                  <a:moveTo>
                    <a:pt x="739" y="0"/>
                  </a:moveTo>
                  <a:cubicBezTo>
                    <a:pt x="334" y="0"/>
                    <a:pt x="0" y="333"/>
                    <a:pt x="0" y="738"/>
                  </a:cubicBezTo>
                  <a:cubicBezTo>
                    <a:pt x="0" y="1143"/>
                    <a:pt x="334" y="1477"/>
                    <a:pt x="739" y="1477"/>
                  </a:cubicBezTo>
                  <a:cubicBezTo>
                    <a:pt x="1144" y="1477"/>
                    <a:pt x="1453" y="1143"/>
                    <a:pt x="1453" y="738"/>
                  </a:cubicBezTo>
                  <a:cubicBezTo>
                    <a:pt x="1453" y="333"/>
                    <a:pt x="114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96"/>
            <p:cNvSpPr/>
            <p:nvPr/>
          </p:nvSpPr>
          <p:spPr>
            <a:xfrm>
              <a:off x="2406425" y="3648675"/>
              <a:ext cx="77425" cy="75975"/>
            </a:xfrm>
            <a:custGeom>
              <a:rect b="b" l="l" r="r" t="t"/>
              <a:pathLst>
                <a:path extrusionOk="0" h="3039" w="3097">
                  <a:moveTo>
                    <a:pt x="1501" y="0"/>
                  </a:moveTo>
                  <a:cubicBezTo>
                    <a:pt x="999" y="0"/>
                    <a:pt x="496" y="60"/>
                    <a:pt x="0" y="181"/>
                  </a:cubicBezTo>
                  <a:lnTo>
                    <a:pt x="0" y="562"/>
                  </a:lnTo>
                  <a:cubicBezTo>
                    <a:pt x="72" y="1896"/>
                    <a:pt x="1143" y="2943"/>
                    <a:pt x="2477" y="3015"/>
                  </a:cubicBezTo>
                  <a:lnTo>
                    <a:pt x="2858" y="3039"/>
                  </a:lnTo>
                  <a:cubicBezTo>
                    <a:pt x="3072" y="2157"/>
                    <a:pt x="3096" y="1253"/>
                    <a:pt x="2930" y="371"/>
                  </a:cubicBezTo>
                  <a:cubicBezTo>
                    <a:pt x="2906" y="229"/>
                    <a:pt x="2810" y="133"/>
                    <a:pt x="2668" y="109"/>
                  </a:cubicBezTo>
                  <a:cubicBezTo>
                    <a:pt x="2282" y="37"/>
                    <a:pt x="1892"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96"/>
            <p:cNvSpPr/>
            <p:nvPr/>
          </p:nvSpPr>
          <p:spPr>
            <a:xfrm>
              <a:off x="2363550" y="3824650"/>
              <a:ext cx="71475" cy="78825"/>
            </a:xfrm>
            <a:custGeom>
              <a:rect b="b" l="l" r="r" t="t"/>
              <a:pathLst>
                <a:path extrusionOk="0" h="3153" w="2859">
                  <a:moveTo>
                    <a:pt x="2858" y="0"/>
                  </a:moveTo>
                  <a:cubicBezTo>
                    <a:pt x="2857" y="10"/>
                    <a:pt x="2856" y="19"/>
                    <a:pt x="2854" y="28"/>
                  </a:cubicBezTo>
                  <a:lnTo>
                    <a:pt x="2854" y="28"/>
                  </a:lnTo>
                  <a:cubicBezTo>
                    <a:pt x="2856" y="27"/>
                    <a:pt x="2857" y="26"/>
                    <a:pt x="2858" y="24"/>
                  </a:cubicBezTo>
                  <a:lnTo>
                    <a:pt x="2858" y="0"/>
                  </a:lnTo>
                  <a:close/>
                  <a:moveTo>
                    <a:pt x="2854" y="28"/>
                  </a:moveTo>
                  <a:lnTo>
                    <a:pt x="2854" y="28"/>
                  </a:lnTo>
                  <a:cubicBezTo>
                    <a:pt x="1998" y="812"/>
                    <a:pt x="1047" y="1478"/>
                    <a:pt x="1" y="2001"/>
                  </a:cubicBezTo>
                  <a:lnTo>
                    <a:pt x="501" y="2977"/>
                  </a:lnTo>
                  <a:cubicBezTo>
                    <a:pt x="548" y="3072"/>
                    <a:pt x="644" y="3144"/>
                    <a:pt x="739" y="3144"/>
                  </a:cubicBezTo>
                  <a:cubicBezTo>
                    <a:pt x="763" y="3150"/>
                    <a:pt x="787" y="3153"/>
                    <a:pt x="810" y="3153"/>
                  </a:cubicBezTo>
                  <a:cubicBezTo>
                    <a:pt x="880" y="3153"/>
                    <a:pt x="947" y="3126"/>
                    <a:pt x="1001" y="3072"/>
                  </a:cubicBezTo>
                  <a:lnTo>
                    <a:pt x="1596" y="2477"/>
                  </a:lnTo>
                  <a:cubicBezTo>
                    <a:pt x="2257" y="1817"/>
                    <a:pt x="2707" y="970"/>
                    <a:pt x="2854" y="2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96"/>
            <p:cNvSpPr/>
            <p:nvPr/>
          </p:nvSpPr>
          <p:spPr>
            <a:xfrm>
              <a:off x="2226625" y="3696050"/>
              <a:ext cx="79200" cy="71475"/>
            </a:xfrm>
            <a:custGeom>
              <a:rect b="b" l="l" r="r" t="t"/>
              <a:pathLst>
                <a:path extrusionOk="0" h="2859" w="3168">
                  <a:moveTo>
                    <a:pt x="3168" y="1"/>
                  </a:moveTo>
                  <a:lnTo>
                    <a:pt x="3168" y="1"/>
                  </a:lnTo>
                  <a:cubicBezTo>
                    <a:pt x="2239" y="143"/>
                    <a:pt x="1382" y="596"/>
                    <a:pt x="715" y="1263"/>
                  </a:cubicBezTo>
                  <a:lnTo>
                    <a:pt x="119" y="1858"/>
                  </a:lnTo>
                  <a:cubicBezTo>
                    <a:pt x="48" y="1929"/>
                    <a:pt x="0" y="2025"/>
                    <a:pt x="24" y="2120"/>
                  </a:cubicBezTo>
                  <a:cubicBezTo>
                    <a:pt x="48" y="2191"/>
                    <a:pt x="72" y="2239"/>
                    <a:pt x="119" y="2287"/>
                  </a:cubicBezTo>
                  <a:cubicBezTo>
                    <a:pt x="143" y="2311"/>
                    <a:pt x="167" y="2334"/>
                    <a:pt x="191" y="2358"/>
                  </a:cubicBezTo>
                  <a:lnTo>
                    <a:pt x="1191" y="2858"/>
                  </a:lnTo>
                  <a:cubicBezTo>
                    <a:pt x="1715" y="1810"/>
                    <a:pt x="2382" y="858"/>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6"/>
            <p:cNvSpPr/>
            <p:nvPr/>
          </p:nvSpPr>
          <p:spPr>
            <a:xfrm>
              <a:off x="2214125" y="3822275"/>
              <a:ext cx="94075" cy="94675"/>
            </a:xfrm>
            <a:custGeom>
              <a:rect b="b" l="l" r="r" t="t"/>
              <a:pathLst>
                <a:path extrusionOk="0" h="3787" w="3763">
                  <a:moveTo>
                    <a:pt x="1310" y="0"/>
                  </a:moveTo>
                  <a:cubicBezTo>
                    <a:pt x="477" y="857"/>
                    <a:pt x="0" y="1977"/>
                    <a:pt x="24" y="3167"/>
                  </a:cubicBezTo>
                  <a:lnTo>
                    <a:pt x="24" y="3477"/>
                  </a:lnTo>
                  <a:cubicBezTo>
                    <a:pt x="0" y="3549"/>
                    <a:pt x="48" y="3620"/>
                    <a:pt x="96" y="3691"/>
                  </a:cubicBezTo>
                  <a:cubicBezTo>
                    <a:pt x="167" y="3739"/>
                    <a:pt x="238" y="3787"/>
                    <a:pt x="334" y="3787"/>
                  </a:cubicBezTo>
                  <a:lnTo>
                    <a:pt x="619" y="3787"/>
                  </a:lnTo>
                  <a:cubicBezTo>
                    <a:pt x="1786" y="3787"/>
                    <a:pt x="2929" y="3310"/>
                    <a:pt x="3763" y="2477"/>
                  </a:cubicBezTo>
                  <a:lnTo>
                    <a:pt x="2763" y="1477"/>
                  </a:lnTo>
                  <a:lnTo>
                    <a:pt x="2548" y="1691"/>
                  </a:lnTo>
                  <a:cubicBezTo>
                    <a:pt x="2489" y="1751"/>
                    <a:pt x="2406" y="1780"/>
                    <a:pt x="2322" y="1780"/>
                  </a:cubicBezTo>
                  <a:cubicBezTo>
                    <a:pt x="2239" y="1780"/>
                    <a:pt x="2155" y="1751"/>
                    <a:pt x="2096" y="1691"/>
                  </a:cubicBezTo>
                  <a:cubicBezTo>
                    <a:pt x="1977" y="1548"/>
                    <a:pt x="1977" y="1358"/>
                    <a:pt x="2096" y="1239"/>
                  </a:cubicBezTo>
                  <a:lnTo>
                    <a:pt x="2310" y="1024"/>
                  </a:lnTo>
                  <a:lnTo>
                    <a:pt x="13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6"/>
            <p:cNvSpPr/>
            <p:nvPr/>
          </p:nvSpPr>
          <p:spPr>
            <a:xfrm>
              <a:off x="2256400" y="3657350"/>
              <a:ext cx="217325" cy="216950"/>
            </a:xfrm>
            <a:custGeom>
              <a:rect b="b" l="l" r="r" t="t"/>
              <a:pathLst>
                <a:path extrusionOk="0" h="8678" w="8693">
                  <a:moveTo>
                    <a:pt x="4930" y="2406"/>
                  </a:moveTo>
                  <a:cubicBezTo>
                    <a:pt x="6144" y="2406"/>
                    <a:pt x="6740" y="3882"/>
                    <a:pt x="5882" y="4740"/>
                  </a:cubicBezTo>
                  <a:cubicBezTo>
                    <a:pt x="5620" y="5002"/>
                    <a:pt x="5275" y="5133"/>
                    <a:pt x="4927" y="5133"/>
                  </a:cubicBezTo>
                  <a:cubicBezTo>
                    <a:pt x="4578" y="5133"/>
                    <a:pt x="4227" y="5002"/>
                    <a:pt x="3953" y="4740"/>
                  </a:cubicBezTo>
                  <a:cubicBezTo>
                    <a:pt x="3096" y="3882"/>
                    <a:pt x="3715" y="2406"/>
                    <a:pt x="4930" y="2406"/>
                  </a:cubicBezTo>
                  <a:close/>
                  <a:moveTo>
                    <a:pt x="5382" y="1"/>
                  </a:moveTo>
                  <a:cubicBezTo>
                    <a:pt x="4406" y="334"/>
                    <a:pt x="3525" y="882"/>
                    <a:pt x="2810" y="1596"/>
                  </a:cubicBezTo>
                  <a:lnTo>
                    <a:pt x="2786" y="1620"/>
                  </a:lnTo>
                  <a:cubicBezTo>
                    <a:pt x="1572" y="2835"/>
                    <a:pt x="643" y="4287"/>
                    <a:pt x="48" y="5883"/>
                  </a:cubicBezTo>
                  <a:cubicBezTo>
                    <a:pt x="0" y="6002"/>
                    <a:pt x="24" y="6121"/>
                    <a:pt x="119" y="6216"/>
                  </a:cubicBezTo>
                  <a:lnTo>
                    <a:pt x="1072" y="7193"/>
                  </a:lnTo>
                  <a:lnTo>
                    <a:pt x="3072" y="5192"/>
                  </a:lnTo>
                  <a:cubicBezTo>
                    <a:pt x="3132" y="5133"/>
                    <a:pt x="3209" y="5103"/>
                    <a:pt x="3289" y="5103"/>
                  </a:cubicBezTo>
                  <a:cubicBezTo>
                    <a:pt x="3370" y="5103"/>
                    <a:pt x="3453" y="5133"/>
                    <a:pt x="3525" y="5192"/>
                  </a:cubicBezTo>
                  <a:cubicBezTo>
                    <a:pt x="3644" y="5311"/>
                    <a:pt x="3644" y="5502"/>
                    <a:pt x="3525" y="5621"/>
                  </a:cubicBezTo>
                  <a:lnTo>
                    <a:pt x="1524" y="7621"/>
                  </a:lnTo>
                  <a:lnTo>
                    <a:pt x="2477" y="8598"/>
                  </a:lnTo>
                  <a:cubicBezTo>
                    <a:pt x="2548" y="8651"/>
                    <a:pt x="2633" y="8678"/>
                    <a:pt x="2721" y="8678"/>
                  </a:cubicBezTo>
                  <a:cubicBezTo>
                    <a:pt x="2751" y="8678"/>
                    <a:pt x="2780" y="8675"/>
                    <a:pt x="2810" y="8669"/>
                  </a:cubicBezTo>
                  <a:cubicBezTo>
                    <a:pt x="4406" y="8050"/>
                    <a:pt x="5882" y="7121"/>
                    <a:pt x="7097" y="5907"/>
                  </a:cubicBezTo>
                  <a:lnTo>
                    <a:pt x="7097" y="5883"/>
                  </a:lnTo>
                  <a:cubicBezTo>
                    <a:pt x="7811" y="5168"/>
                    <a:pt x="8359" y="4287"/>
                    <a:pt x="8692" y="3311"/>
                  </a:cubicBezTo>
                  <a:lnTo>
                    <a:pt x="8454" y="3311"/>
                  </a:lnTo>
                  <a:cubicBezTo>
                    <a:pt x="6787" y="3216"/>
                    <a:pt x="5477" y="1906"/>
                    <a:pt x="5382" y="263"/>
                  </a:cubicBezTo>
                  <a:lnTo>
                    <a:pt x="5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3" name="Google Shape;12503;p96"/>
          <p:cNvGrpSpPr/>
          <p:nvPr/>
        </p:nvGrpSpPr>
        <p:grpSpPr>
          <a:xfrm>
            <a:off x="1769464" y="3443880"/>
            <a:ext cx="349675" cy="349642"/>
            <a:chOff x="1635425" y="3648425"/>
            <a:chExt cx="267950" cy="267925"/>
          </a:xfrm>
        </p:grpSpPr>
        <p:sp>
          <p:nvSpPr>
            <p:cNvPr id="12504" name="Google Shape;12504;p96"/>
            <p:cNvSpPr/>
            <p:nvPr/>
          </p:nvSpPr>
          <p:spPr>
            <a:xfrm>
              <a:off x="1683050" y="3863950"/>
              <a:ext cx="172675" cy="52400"/>
            </a:xfrm>
            <a:custGeom>
              <a:rect b="b" l="l" r="r" t="t"/>
              <a:pathLst>
                <a:path extrusionOk="0" h="2096" w="6907">
                  <a:moveTo>
                    <a:pt x="5550" y="738"/>
                  </a:moveTo>
                  <a:cubicBezTo>
                    <a:pt x="5931" y="786"/>
                    <a:pt x="5931" y="1334"/>
                    <a:pt x="5550" y="1381"/>
                  </a:cubicBezTo>
                  <a:lnTo>
                    <a:pt x="5145" y="1381"/>
                  </a:lnTo>
                  <a:cubicBezTo>
                    <a:pt x="4764" y="1334"/>
                    <a:pt x="4764" y="786"/>
                    <a:pt x="5145" y="738"/>
                  </a:cubicBezTo>
                  <a:close/>
                  <a:moveTo>
                    <a:pt x="1831" y="736"/>
                  </a:moveTo>
                  <a:cubicBezTo>
                    <a:pt x="2255" y="736"/>
                    <a:pt x="2248" y="1382"/>
                    <a:pt x="1810" y="1382"/>
                  </a:cubicBezTo>
                  <a:cubicBezTo>
                    <a:pt x="1802" y="1382"/>
                    <a:pt x="1795" y="1382"/>
                    <a:pt x="1787" y="1381"/>
                  </a:cubicBezTo>
                  <a:lnTo>
                    <a:pt x="1382" y="1381"/>
                  </a:lnTo>
                  <a:cubicBezTo>
                    <a:pt x="1374" y="1382"/>
                    <a:pt x="1367" y="1382"/>
                    <a:pt x="1359" y="1382"/>
                  </a:cubicBezTo>
                  <a:cubicBezTo>
                    <a:pt x="921" y="1382"/>
                    <a:pt x="914" y="736"/>
                    <a:pt x="1337" y="736"/>
                  </a:cubicBezTo>
                  <a:cubicBezTo>
                    <a:pt x="1352" y="736"/>
                    <a:pt x="1367" y="737"/>
                    <a:pt x="1382" y="738"/>
                  </a:cubicBezTo>
                  <a:lnTo>
                    <a:pt x="1787" y="738"/>
                  </a:lnTo>
                  <a:cubicBezTo>
                    <a:pt x="1802" y="737"/>
                    <a:pt x="1817" y="736"/>
                    <a:pt x="1831" y="736"/>
                  </a:cubicBezTo>
                  <a:close/>
                  <a:moveTo>
                    <a:pt x="3927" y="736"/>
                  </a:moveTo>
                  <a:cubicBezTo>
                    <a:pt x="4351" y="736"/>
                    <a:pt x="4344" y="1382"/>
                    <a:pt x="3906" y="1382"/>
                  </a:cubicBezTo>
                  <a:cubicBezTo>
                    <a:pt x="3898" y="1382"/>
                    <a:pt x="3890" y="1382"/>
                    <a:pt x="3883" y="1381"/>
                  </a:cubicBezTo>
                  <a:lnTo>
                    <a:pt x="3049" y="1381"/>
                  </a:lnTo>
                  <a:cubicBezTo>
                    <a:pt x="2668" y="1334"/>
                    <a:pt x="2668" y="786"/>
                    <a:pt x="3049" y="738"/>
                  </a:cubicBezTo>
                  <a:lnTo>
                    <a:pt x="3883" y="738"/>
                  </a:lnTo>
                  <a:cubicBezTo>
                    <a:pt x="3898" y="737"/>
                    <a:pt x="3913" y="736"/>
                    <a:pt x="3927" y="736"/>
                  </a:cubicBezTo>
                  <a:close/>
                  <a:moveTo>
                    <a:pt x="1" y="0"/>
                  </a:moveTo>
                  <a:lnTo>
                    <a:pt x="1" y="953"/>
                  </a:lnTo>
                  <a:cubicBezTo>
                    <a:pt x="1" y="1572"/>
                    <a:pt x="501" y="2096"/>
                    <a:pt x="1144" y="2096"/>
                  </a:cubicBezTo>
                  <a:lnTo>
                    <a:pt x="5740" y="2096"/>
                  </a:lnTo>
                  <a:cubicBezTo>
                    <a:pt x="6383" y="2096"/>
                    <a:pt x="6907" y="1596"/>
                    <a:pt x="6907" y="953"/>
                  </a:cubicBezTo>
                  <a:lnTo>
                    <a:pt x="690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6"/>
            <p:cNvSpPr/>
            <p:nvPr/>
          </p:nvSpPr>
          <p:spPr>
            <a:xfrm>
              <a:off x="1635425" y="3741825"/>
              <a:ext cx="108375" cy="75700"/>
            </a:xfrm>
            <a:custGeom>
              <a:rect b="b" l="l" r="r" t="t"/>
              <a:pathLst>
                <a:path extrusionOk="0" h="3028" w="4335">
                  <a:moveTo>
                    <a:pt x="2906" y="884"/>
                  </a:moveTo>
                  <a:cubicBezTo>
                    <a:pt x="3287" y="932"/>
                    <a:pt x="3287" y="1480"/>
                    <a:pt x="2906" y="1504"/>
                  </a:cubicBezTo>
                  <a:lnTo>
                    <a:pt x="1429" y="1504"/>
                  </a:lnTo>
                  <a:cubicBezTo>
                    <a:pt x="1415" y="1505"/>
                    <a:pt x="1402" y="1506"/>
                    <a:pt x="1388" y="1506"/>
                  </a:cubicBezTo>
                  <a:cubicBezTo>
                    <a:pt x="1219" y="1506"/>
                    <a:pt x="1096" y="1370"/>
                    <a:pt x="1096" y="1194"/>
                  </a:cubicBezTo>
                  <a:cubicBezTo>
                    <a:pt x="1096" y="1027"/>
                    <a:pt x="1239" y="884"/>
                    <a:pt x="1429" y="884"/>
                  </a:cubicBezTo>
                  <a:close/>
                  <a:moveTo>
                    <a:pt x="274" y="1"/>
                  </a:moveTo>
                  <a:cubicBezTo>
                    <a:pt x="123" y="1"/>
                    <a:pt x="1" y="136"/>
                    <a:pt x="1" y="313"/>
                  </a:cubicBezTo>
                  <a:lnTo>
                    <a:pt x="1" y="2099"/>
                  </a:lnTo>
                  <a:cubicBezTo>
                    <a:pt x="1" y="2266"/>
                    <a:pt x="143" y="2408"/>
                    <a:pt x="310" y="2408"/>
                  </a:cubicBezTo>
                  <a:lnTo>
                    <a:pt x="2882" y="2408"/>
                  </a:lnTo>
                  <a:lnTo>
                    <a:pt x="3835" y="2980"/>
                  </a:lnTo>
                  <a:cubicBezTo>
                    <a:pt x="3882" y="3004"/>
                    <a:pt x="3954" y="3028"/>
                    <a:pt x="4001" y="3028"/>
                  </a:cubicBezTo>
                  <a:cubicBezTo>
                    <a:pt x="4097" y="3028"/>
                    <a:pt x="4168" y="3004"/>
                    <a:pt x="4216" y="2932"/>
                  </a:cubicBezTo>
                  <a:cubicBezTo>
                    <a:pt x="4287" y="2885"/>
                    <a:pt x="4311" y="2790"/>
                    <a:pt x="4311" y="2694"/>
                  </a:cubicBezTo>
                  <a:lnTo>
                    <a:pt x="4311" y="313"/>
                  </a:lnTo>
                  <a:cubicBezTo>
                    <a:pt x="4335" y="146"/>
                    <a:pt x="4192" y="3"/>
                    <a:pt x="4025" y="3"/>
                  </a:cubicBezTo>
                  <a:lnTo>
                    <a:pt x="310" y="3"/>
                  </a:lnTo>
                  <a:cubicBezTo>
                    <a:pt x="298" y="1"/>
                    <a:pt x="286"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6"/>
            <p:cNvSpPr/>
            <p:nvPr/>
          </p:nvSpPr>
          <p:spPr>
            <a:xfrm>
              <a:off x="1683050" y="3648425"/>
              <a:ext cx="172675" cy="200050"/>
            </a:xfrm>
            <a:custGeom>
              <a:rect b="b" l="l" r="r" t="t"/>
              <a:pathLst>
                <a:path extrusionOk="0" h="8002" w="6907">
                  <a:moveTo>
                    <a:pt x="1144" y="0"/>
                  </a:moveTo>
                  <a:cubicBezTo>
                    <a:pt x="501" y="0"/>
                    <a:pt x="1" y="524"/>
                    <a:pt x="1" y="1167"/>
                  </a:cubicBezTo>
                  <a:lnTo>
                    <a:pt x="1" y="3096"/>
                  </a:lnTo>
                  <a:lnTo>
                    <a:pt x="2073" y="3096"/>
                  </a:lnTo>
                  <a:cubicBezTo>
                    <a:pt x="2597" y="3096"/>
                    <a:pt x="3025" y="3525"/>
                    <a:pt x="3025" y="4049"/>
                  </a:cubicBezTo>
                  <a:lnTo>
                    <a:pt x="3025" y="6454"/>
                  </a:lnTo>
                  <a:cubicBezTo>
                    <a:pt x="3025" y="6692"/>
                    <a:pt x="2906" y="6954"/>
                    <a:pt x="2716" y="7121"/>
                  </a:cubicBezTo>
                  <a:cubicBezTo>
                    <a:pt x="2549" y="7288"/>
                    <a:pt x="2311" y="7407"/>
                    <a:pt x="2073" y="7407"/>
                  </a:cubicBezTo>
                  <a:cubicBezTo>
                    <a:pt x="1882" y="7383"/>
                    <a:pt x="1715" y="7359"/>
                    <a:pt x="1573" y="7264"/>
                  </a:cubicBezTo>
                  <a:lnTo>
                    <a:pt x="858" y="6764"/>
                  </a:lnTo>
                  <a:lnTo>
                    <a:pt x="1" y="6764"/>
                  </a:lnTo>
                  <a:lnTo>
                    <a:pt x="1" y="8002"/>
                  </a:lnTo>
                  <a:lnTo>
                    <a:pt x="6907" y="8002"/>
                  </a:lnTo>
                  <a:lnTo>
                    <a:pt x="6907" y="4287"/>
                  </a:lnTo>
                  <a:lnTo>
                    <a:pt x="6121" y="4287"/>
                  </a:lnTo>
                  <a:lnTo>
                    <a:pt x="5311" y="4787"/>
                  </a:lnTo>
                  <a:cubicBezTo>
                    <a:pt x="5162" y="4876"/>
                    <a:pt x="4993" y="4920"/>
                    <a:pt x="4823" y="4920"/>
                  </a:cubicBezTo>
                  <a:cubicBezTo>
                    <a:pt x="4586" y="4920"/>
                    <a:pt x="4349" y="4835"/>
                    <a:pt x="4168" y="4668"/>
                  </a:cubicBezTo>
                  <a:cubicBezTo>
                    <a:pt x="3978" y="4477"/>
                    <a:pt x="3883" y="4239"/>
                    <a:pt x="3883" y="3977"/>
                  </a:cubicBezTo>
                  <a:lnTo>
                    <a:pt x="3883" y="1572"/>
                  </a:lnTo>
                  <a:cubicBezTo>
                    <a:pt x="3883" y="1048"/>
                    <a:pt x="4311" y="643"/>
                    <a:pt x="4835" y="643"/>
                  </a:cubicBezTo>
                  <a:lnTo>
                    <a:pt x="6812" y="643"/>
                  </a:lnTo>
                  <a:cubicBezTo>
                    <a:pt x="6597" y="239"/>
                    <a:pt x="6216" y="0"/>
                    <a:pt x="57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6"/>
            <p:cNvSpPr/>
            <p:nvPr/>
          </p:nvSpPr>
          <p:spPr>
            <a:xfrm>
              <a:off x="1795575" y="3679375"/>
              <a:ext cx="107800" cy="76225"/>
            </a:xfrm>
            <a:custGeom>
              <a:rect b="b" l="l" r="r" t="t"/>
              <a:pathLst>
                <a:path extrusionOk="0" h="3049" w="4312">
                  <a:moveTo>
                    <a:pt x="2947" y="903"/>
                  </a:moveTo>
                  <a:cubicBezTo>
                    <a:pt x="3345" y="903"/>
                    <a:pt x="3345" y="1551"/>
                    <a:pt x="2947" y="1551"/>
                  </a:cubicBezTo>
                  <a:cubicBezTo>
                    <a:pt x="2934" y="1551"/>
                    <a:pt x="2920" y="1550"/>
                    <a:pt x="2906" y="1549"/>
                  </a:cubicBezTo>
                  <a:lnTo>
                    <a:pt x="1406" y="1549"/>
                  </a:lnTo>
                  <a:cubicBezTo>
                    <a:pt x="1392" y="1550"/>
                    <a:pt x="1378" y="1551"/>
                    <a:pt x="1365" y="1551"/>
                  </a:cubicBezTo>
                  <a:cubicBezTo>
                    <a:pt x="967" y="1551"/>
                    <a:pt x="967" y="903"/>
                    <a:pt x="1365" y="903"/>
                  </a:cubicBezTo>
                  <a:cubicBezTo>
                    <a:pt x="1378" y="903"/>
                    <a:pt x="1392" y="904"/>
                    <a:pt x="1406" y="906"/>
                  </a:cubicBezTo>
                  <a:lnTo>
                    <a:pt x="2906" y="906"/>
                  </a:lnTo>
                  <a:cubicBezTo>
                    <a:pt x="2920" y="904"/>
                    <a:pt x="2934" y="903"/>
                    <a:pt x="2947" y="903"/>
                  </a:cubicBezTo>
                  <a:close/>
                  <a:moveTo>
                    <a:pt x="4002" y="1"/>
                  </a:moveTo>
                  <a:lnTo>
                    <a:pt x="4002" y="25"/>
                  </a:lnTo>
                  <a:lnTo>
                    <a:pt x="310" y="25"/>
                  </a:lnTo>
                  <a:cubicBezTo>
                    <a:pt x="144" y="25"/>
                    <a:pt x="25" y="144"/>
                    <a:pt x="1" y="334"/>
                  </a:cubicBezTo>
                  <a:lnTo>
                    <a:pt x="1" y="2716"/>
                  </a:lnTo>
                  <a:cubicBezTo>
                    <a:pt x="1" y="2811"/>
                    <a:pt x="48" y="2882"/>
                    <a:pt x="96" y="2954"/>
                  </a:cubicBezTo>
                  <a:cubicBezTo>
                    <a:pt x="167" y="3001"/>
                    <a:pt x="239" y="3049"/>
                    <a:pt x="310" y="3049"/>
                  </a:cubicBezTo>
                  <a:cubicBezTo>
                    <a:pt x="382" y="3049"/>
                    <a:pt x="429" y="3025"/>
                    <a:pt x="477" y="3001"/>
                  </a:cubicBezTo>
                  <a:lnTo>
                    <a:pt x="1453" y="2406"/>
                  </a:lnTo>
                  <a:lnTo>
                    <a:pt x="4002" y="2406"/>
                  </a:lnTo>
                  <a:cubicBezTo>
                    <a:pt x="4168" y="2406"/>
                    <a:pt x="4311" y="2263"/>
                    <a:pt x="4311" y="2096"/>
                  </a:cubicBezTo>
                  <a:lnTo>
                    <a:pt x="4311" y="310"/>
                  </a:lnTo>
                  <a:cubicBezTo>
                    <a:pt x="4311" y="144"/>
                    <a:pt x="4168" y="1"/>
                    <a:pt x="4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8" name="Google Shape;12508;p96"/>
          <p:cNvGrpSpPr/>
          <p:nvPr/>
        </p:nvGrpSpPr>
        <p:grpSpPr>
          <a:xfrm>
            <a:off x="1009334" y="3444663"/>
            <a:ext cx="356918" cy="348859"/>
            <a:chOff x="1052950" y="3649025"/>
            <a:chExt cx="273500" cy="267325"/>
          </a:xfrm>
        </p:grpSpPr>
        <p:sp>
          <p:nvSpPr>
            <p:cNvPr id="12509" name="Google Shape;12509;p96"/>
            <p:cNvSpPr/>
            <p:nvPr/>
          </p:nvSpPr>
          <p:spPr>
            <a:xfrm>
              <a:off x="1160325" y="3720450"/>
              <a:ext cx="145300" cy="125425"/>
            </a:xfrm>
            <a:custGeom>
              <a:rect b="b" l="l" r="r" t="t"/>
              <a:pathLst>
                <a:path extrusionOk="0" h="5017" w="5812">
                  <a:moveTo>
                    <a:pt x="2501" y="1"/>
                  </a:moveTo>
                  <a:cubicBezTo>
                    <a:pt x="1215" y="1"/>
                    <a:pt x="167" y="930"/>
                    <a:pt x="1" y="2192"/>
                  </a:cubicBezTo>
                  <a:lnTo>
                    <a:pt x="953" y="2192"/>
                  </a:lnTo>
                  <a:cubicBezTo>
                    <a:pt x="1129" y="1337"/>
                    <a:pt x="1799" y="936"/>
                    <a:pt x="2471" y="936"/>
                  </a:cubicBezTo>
                  <a:cubicBezTo>
                    <a:pt x="3259" y="936"/>
                    <a:pt x="4049" y="1486"/>
                    <a:pt x="4049" y="2501"/>
                  </a:cubicBezTo>
                  <a:cubicBezTo>
                    <a:pt x="4049" y="3517"/>
                    <a:pt x="3259" y="4067"/>
                    <a:pt x="2471" y="4067"/>
                  </a:cubicBezTo>
                  <a:cubicBezTo>
                    <a:pt x="1799" y="4067"/>
                    <a:pt x="1129" y="3666"/>
                    <a:pt x="953" y="2811"/>
                  </a:cubicBezTo>
                  <a:lnTo>
                    <a:pt x="1" y="2811"/>
                  </a:lnTo>
                  <a:cubicBezTo>
                    <a:pt x="168" y="4182"/>
                    <a:pt x="1330" y="5017"/>
                    <a:pt x="2519" y="5017"/>
                  </a:cubicBezTo>
                  <a:cubicBezTo>
                    <a:pt x="3189" y="5017"/>
                    <a:pt x="3868" y="4752"/>
                    <a:pt x="4383" y="4168"/>
                  </a:cubicBezTo>
                  <a:cubicBezTo>
                    <a:pt x="5811" y="2549"/>
                    <a:pt x="4644"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96"/>
            <p:cNvSpPr/>
            <p:nvPr/>
          </p:nvSpPr>
          <p:spPr>
            <a:xfrm>
              <a:off x="1200225" y="3759525"/>
              <a:ext cx="45850" cy="47100"/>
            </a:xfrm>
            <a:custGeom>
              <a:rect b="b" l="l" r="r" t="t"/>
              <a:pathLst>
                <a:path extrusionOk="0" h="1884" w="1834">
                  <a:moveTo>
                    <a:pt x="879" y="1"/>
                  </a:moveTo>
                  <a:cubicBezTo>
                    <a:pt x="517" y="1"/>
                    <a:pt x="154" y="197"/>
                    <a:pt x="0" y="629"/>
                  </a:cubicBezTo>
                  <a:lnTo>
                    <a:pt x="905" y="629"/>
                  </a:lnTo>
                  <a:cubicBezTo>
                    <a:pt x="1310" y="629"/>
                    <a:pt x="1310" y="1248"/>
                    <a:pt x="905" y="1248"/>
                  </a:cubicBezTo>
                  <a:lnTo>
                    <a:pt x="0" y="1248"/>
                  </a:lnTo>
                  <a:cubicBezTo>
                    <a:pt x="156" y="1683"/>
                    <a:pt x="522" y="1884"/>
                    <a:pt x="887" y="1884"/>
                  </a:cubicBezTo>
                  <a:cubicBezTo>
                    <a:pt x="1362" y="1884"/>
                    <a:pt x="1834" y="1544"/>
                    <a:pt x="1834" y="938"/>
                  </a:cubicBezTo>
                  <a:cubicBezTo>
                    <a:pt x="1834" y="343"/>
                    <a:pt x="1356" y="1"/>
                    <a:pt x="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6"/>
            <p:cNvSpPr/>
            <p:nvPr/>
          </p:nvSpPr>
          <p:spPr>
            <a:xfrm>
              <a:off x="1269875" y="3862150"/>
              <a:ext cx="55400" cy="54200"/>
            </a:xfrm>
            <a:custGeom>
              <a:rect b="b" l="l" r="r" t="t"/>
              <a:pathLst>
                <a:path extrusionOk="0" h="2168" w="2216">
                  <a:moveTo>
                    <a:pt x="1596" y="1"/>
                  </a:moveTo>
                  <a:cubicBezTo>
                    <a:pt x="1144" y="501"/>
                    <a:pt x="596" y="882"/>
                    <a:pt x="1" y="1168"/>
                  </a:cubicBezTo>
                  <a:lnTo>
                    <a:pt x="596" y="2025"/>
                  </a:lnTo>
                  <a:cubicBezTo>
                    <a:pt x="643" y="2120"/>
                    <a:pt x="739" y="2168"/>
                    <a:pt x="858" y="2168"/>
                  </a:cubicBezTo>
                  <a:lnTo>
                    <a:pt x="1906" y="2168"/>
                  </a:lnTo>
                  <a:cubicBezTo>
                    <a:pt x="2001" y="2168"/>
                    <a:pt x="2096" y="2120"/>
                    <a:pt x="2144" y="2049"/>
                  </a:cubicBezTo>
                  <a:cubicBezTo>
                    <a:pt x="2215" y="1954"/>
                    <a:pt x="2215" y="1858"/>
                    <a:pt x="2191" y="1763"/>
                  </a:cubicBez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6"/>
            <p:cNvSpPr/>
            <p:nvPr/>
          </p:nvSpPr>
          <p:spPr>
            <a:xfrm>
              <a:off x="1119850" y="3862150"/>
              <a:ext cx="55975" cy="54200"/>
            </a:xfrm>
            <a:custGeom>
              <a:rect b="b" l="l" r="r" t="t"/>
              <a:pathLst>
                <a:path extrusionOk="0" h="2168" w="2239">
                  <a:moveTo>
                    <a:pt x="643" y="1"/>
                  </a:moveTo>
                  <a:lnTo>
                    <a:pt x="48" y="1763"/>
                  </a:lnTo>
                  <a:cubicBezTo>
                    <a:pt x="0" y="1858"/>
                    <a:pt x="24" y="1954"/>
                    <a:pt x="72" y="2049"/>
                  </a:cubicBezTo>
                  <a:cubicBezTo>
                    <a:pt x="143" y="2120"/>
                    <a:pt x="238" y="2168"/>
                    <a:pt x="334" y="2168"/>
                  </a:cubicBezTo>
                  <a:lnTo>
                    <a:pt x="1381" y="2168"/>
                  </a:lnTo>
                  <a:cubicBezTo>
                    <a:pt x="1477" y="2168"/>
                    <a:pt x="1596" y="2120"/>
                    <a:pt x="1643" y="2025"/>
                  </a:cubicBezTo>
                  <a:lnTo>
                    <a:pt x="2239" y="1144"/>
                  </a:lnTo>
                  <a:cubicBezTo>
                    <a:pt x="1739" y="929"/>
                    <a:pt x="1310" y="644"/>
                    <a:pt x="905" y="287"/>
                  </a:cubicBezTo>
                  <a:cubicBezTo>
                    <a:pt x="810" y="191"/>
                    <a:pt x="715" y="96"/>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6"/>
            <p:cNvSpPr/>
            <p:nvPr/>
          </p:nvSpPr>
          <p:spPr>
            <a:xfrm>
              <a:off x="1052950" y="3681075"/>
              <a:ext cx="273500" cy="203825"/>
            </a:xfrm>
            <a:custGeom>
              <a:rect b="b" l="l" r="r" t="t"/>
              <a:pathLst>
                <a:path extrusionOk="0" h="8153" w="10940">
                  <a:moveTo>
                    <a:pt x="463" y="2903"/>
                  </a:moveTo>
                  <a:cubicBezTo>
                    <a:pt x="223" y="2903"/>
                    <a:pt x="0" y="3193"/>
                    <a:pt x="223" y="3433"/>
                  </a:cubicBezTo>
                  <a:lnTo>
                    <a:pt x="462" y="3767"/>
                  </a:lnTo>
                  <a:cubicBezTo>
                    <a:pt x="57" y="3767"/>
                    <a:pt x="57" y="4386"/>
                    <a:pt x="462" y="4386"/>
                  </a:cubicBezTo>
                  <a:lnTo>
                    <a:pt x="223" y="4719"/>
                  </a:lnTo>
                  <a:cubicBezTo>
                    <a:pt x="57" y="4934"/>
                    <a:pt x="200" y="5243"/>
                    <a:pt x="462" y="5243"/>
                  </a:cubicBezTo>
                  <a:cubicBezTo>
                    <a:pt x="557" y="5220"/>
                    <a:pt x="652" y="5196"/>
                    <a:pt x="723" y="5100"/>
                  </a:cubicBezTo>
                  <a:lnTo>
                    <a:pt x="1247" y="4386"/>
                  </a:lnTo>
                  <a:lnTo>
                    <a:pt x="1724" y="4386"/>
                  </a:lnTo>
                  <a:lnTo>
                    <a:pt x="1462" y="4719"/>
                  </a:lnTo>
                  <a:cubicBezTo>
                    <a:pt x="1319" y="4934"/>
                    <a:pt x="1462" y="5243"/>
                    <a:pt x="1724" y="5243"/>
                  </a:cubicBezTo>
                  <a:cubicBezTo>
                    <a:pt x="1819" y="5220"/>
                    <a:pt x="1914" y="5196"/>
                    <a:pt x="1986" y="5100"/>
                  </a:cubicBezTo>
                  <a:lnTo>
                    <a:pt x="2510" y="4386"/>
                  </a:lnTo>
                  <a:lnTo>
                    <a:pt x="2724" y="4386"/>
                  </a:lnTo>
                  <a:lnTo>
                    <a:pt x="2724" y="4076"/>
                  </a:lnTo>
                  <a:lnTo>
                    <a:pt x="2724" y="3767"/>
                  </a:lnTo>
                  <a:lnTo>
                    <a:pt x="2510" y="3767"/>
                  </a:lnTo>
                  <a:lnTo>
                    <a:pt x="1986" y="3052"/>
                  </a:lnTo>
                  <a:cubicBezTo>
                    <a:pt x="1913" y="2946"/>
                    <a:pt x="1817" y="2903"/>
                    <a:pt x="1724" y="2903"/>
                  </a:cubicBezTo>
                  <a:cubicBezTo>
                    <a:pt x="1483" y="2903"/>
                    <a:pt x="1256" y="3193"/>
                    <a:pt x="1462" y="3433"/>
                  </a:cubicBezTo>
                  <a:lnTo>
                    <a:pt x="1724" y="3767"/>
                  </a:lnTo>
                  <a:lnTo>
                    <a:pt x="1247" y="3767"/>
                  </a:lnTo>
                  <a:lnTo>
                    <a:pt x="723" y="3052"/>
                  </a:lnTo>
                  <a:cubicBezTo>
                    <a:pt x="650" y="2946"/>
                    <a:pt x="555" y="2903"/>
                    <a:pt x="463" y="2903"/>
                  </a:cubicBezTo>
                  <a:close/>
                  <a:moveTo>
                    <a:pt x="6760" y="0"/>
                  </a:moveTo>
                  <a:cubicBezTo>
                    <a:pt x="4648" y="0"/>
                    <a:pt x="2886" y="1636"/>
                    <a:pt x="2724" y="3767"/>
                  </a:cubicBezTo>
                  <a:lnTo>
                    <a:pt x="3653" y="3767"/>
                  </a:lnTo>
                  <a:cubicBezTo>
                    <a:pt x="3837" y="2015"/>
                    <a:pt x="5301" y="937"/>
                    <a:pt x="6802" y="937"/>
                  </a:cubicBezTo>
                  <a:cubicBezTo>
                    <a:pt x="7628" y="937"/>
                    <a:pt x="8464" y="1263"/>
                    <a:pt x="9106" y="1981"/>
                  </a:cubicBezTo>
                  <a:cubicBezTo>
                    <a:pt x="10940" y="3981"/>
                    <a:pt x="9511" y="7220"/>
                    <a:pt x="6796" y="7220"/>
                  </a:cubicBezTo>
                  <a:cubicBezTo>
                    <a:pt x="5177" y="7220"/>
                    <a:pt x="3819" y="6005"/>
                    <a:pt x="3653" y="4386"/>
                  </a:cubicBezTo>
                  <a:lnTo>
                    <a:pt x="2724" y="4386"/>
                  </a:lnTo>
                  <a:cubicBezTo>
                    <a:pt x="2886" y="6517"/>
                    <a:pt x="4648" y="8153"/>
                    <a:pt x="6760" y="8153"/>
                  </a:cubicBezTo>
                  <a:cubicBezTo>
                    <a:pt x="6820" y="8153"/>
                    <a:pt x="6879" y="8151"/>
                    <a:pt x="6939" y="8149"/>
                  </a:cubicBezTo>
                  <a:cubicBezTo>
                    <a:pt x="9130" y="8077"/>
                    <a:pt x="10868" y="6267"/>
                    <a:pt x="10868" y="4076"/>
                  </a:cubicBezTo>
                  <a:cubicBezTo>
                    <a:pt x="10868" y="1886"/>
                    <a:pt x="9130" y="76"/>
                    <a:pt x="6939" y="4"/>
                  </a:cubicBezTo>
                  <a:cubicBezTo>
                    <a:pt x="6879" y="2"/>
                    <a:pt x="6820" y="0"/>
                    <a:pt x="6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6"/>
            <p:cNvSpPr/>
            <p:nvPr/>
          </p:nvSpPr>
          <p:spPr>
            <a:xfrm>
              <a:off x="1203200" y="3649025"/>
              <a:ext cx="39325" cy="18475"/>
            </a:xfrm>
            <a:custGeom>
              <a:rect b="b" l="l" r="r" t="t"/>
              <a:pathLst>
                <a:path extrusionOk="0" h="739" w="1573">
                  <a:moveTo>
                    <a:pt x="310" y="0"/>
                  </a:moveTo>
                  <a:cubicBezTo>
                    <a:pt x="143" y="0"/>
                    <a:pt x="0" y="119"/>
                    <a:pt x="0" y="310"/>
                  </a:cubicBezTo>
                  <a:lnTo>
                    <a:pt x="0" y="738"/>
                  </a:lnTo>
                  <a:cubicBezTo>
                    <a:pt x="262" y="691"/>
                    <a:pt x="524" y="667"/>
                    <a:pt x="786" y="667"/>
                  </a:cubicBezTo>
                  <a:cubicBezTo>
                    <a:pt x="1048" y="667"/>
                    <a:pt x="1310" y="691"/>
                    <a:pt x="1572" y="738"/>
                  </a:cubicBezTo>
                  <a:lnTo>
                    <a:pt x="1572" y="310"/>
                  </a:lnTo>
                  <a:cubicBezTo>
                    <a:pt x="1572" y="119"/>
                    <a:pt x="1429"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96"/>
          <p:cNvGrpSpPr/>
          <p:nvPr/>
        </p:nvGrpSpPr>
        <p:grpSpPr>
          <a:xfrm>
            <a:off x="1068960" y="4001136"/>
            <a:ext cx="282826" cy="349675"/>
            <a:chOff x="1081150" y="4076475"/>
            <a:chExt cx="216725" cy="267950"/>
          </a:xfrm>
        </p:grpSpPr>
        <p:sp>
          <p:nvSpPr>
            <p:cNvPr id="12516" name="Google Shape;12516;p96"/>
            <p:cNvSpPr/>
            <p:nvPr/>
          </p:nvSpPr>
          <p:spPr>
            <a:xfrm>
              <a:off x="1205575" y="4077075"/>
              <a:ext cx="92300" cy="164350"/>
            </a:xfrm>
            <a:custGeom>
              <a:rect b="b" l="l" r="r" t="t"/>
              <a:pathLst>
                <a:path extrusionOk="0" h="6574" w="3692">
                  <a:moveTo>
                    <a:pt x="1" y="1"/>
                  </a:moveTo>
                  <a:cubicBezTo>
                    <a:pt x="167" y="215"/>
                    <a:pt x="286" y="453"/>
                    <a:pt x="358" y="691"/>
                  </a:cubicBezTo>
                  <a:cubicBezTo>
                    <a:pt x="1930" y="1072"/>
                    <a:pt x="3049" y="2477"/>
                    <a:pt x="3049" y="4121"/>
                  </a:cubicBezTo>
                  <a:lnTo>
                    <a:pt x="3049" y="6573"/>
                  </a:lnTo>
                  <a:cubicBezTo>
                    <a:pt x="3454" y="6264"/>
                    <a:pt x="3692" y="5811"/>
                    <a:pt x="3692" y="5311"/>
                  </a:cubicBezTo>
                  <a:lnTo>
                    <a:pt x="3692" y="4121"/>
                  </a:lnTo>
                  <a:cubicBezTo>
                    <a:pt x="3692" y="2001"/>
                    <a:pt x="2096" y="239"/>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96"/>
            <p:cNvSpPr/>
            <p:nvPr/>
          </p:nvSpPr>
          <p:spPr>
            <a:xfrm>
              <a:off x="1083525" y="4312250"/>
              <a:ext cx="213750" cy="32175"/>
            </a:xfrm>
            <a:custGeom>
              <a:rect b="b" l="l" r="r" t="t"/>
              <a:pathLst>
                <a:path extrusionOk="0" h="1287" w="8550">
                  <a:moveTo>
                    <a:pt x="977" y="0"/>
                  </a:moveTo>
                  <a:cubicBezTo>
                    <a:pt x="429" y="0"/>
                    <a:pt x="1" y="429"/>
                    <a:pt x="1" y="977"/>
                  </a:cubicBezTo>
                  <a:cubicBezTo>
                    <a:pt x="1" y="1143"/>
                    <a:pt x="120" y="1286"/>
                    <a:pt x="286" y="1286"/>
                  </a:cubicBezTo>
                  <a:lnTo>
                    <a:pt x="8240" y="1286"/>
                  </a:lnTo>
                  <a:cubicBezTo>
                    <a:pt x="8431" y="1286"/>
                    <a:pt x="8550" y="1143"/>
                    <a:pt x="8550" y="977"/>
                  </a:cubicBezTo>
                  <a:cubicBezTo>
                    <a:pt x="8550" y="453"/>
                    <a:pt x="8121" y="0"/>
                    <a:pt x="7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6"/>
            <p:cNvSpPr/>
            <p:nvPr/>
          </p:nvSpPr>
          <p:spPr>
            <a:xfrm>
              <a:off x="1081150" y="4076475"/>
              <a:ext cx="185175" cy="219725"/>
            </a:xfrm>
            <a:custGeom>
              <a:rect b="b" l="l" r="r" t="t"/>
              <a:pathLst>
                <a:path extrusionOk="0" h="8789" w="7407">
                  <a:moveTo>
                    <a:pt x="3412" y="3047"/>
                  </a:moveTo>
                  <a:cubicBezTo>
                    <a:pt x="3426" y="3047"/>
                    <a:pt x="3439" y="3047"/>
                    <a:pt x="3453" y="3049"/>
                  </a:cubicBezTo>
                  <a:cubicBezTo>
                    <a:pt x="3739" y="3049"/>
                    <a:pt x="3858" y="3383"/>
                    <a:pt x="3668" y="3573"/>
                  </a:cubicBezTo>
                  <a:cubicBezTo>
                    <a:pt x="3607" y="3634"/>
                    <a:pt x="3532" y="3661"/>
                    <a:pt x="3458" y="3661"/>
                  </a:cubicBezTo>
                  <a:cubicBezTo>
                    <a:pt x="3299" y="3661"/>
                    <a:pt x="3144" y="3537"/>
                    <a:pt x="3144" y="3359"/>
                  </a:cubicBezTo>
                  <a:cubicBezTo>
                    <a:pt x="3122" y="3182"/>
                    <a:pt x="3243" y="3047"/>
                    <a:pt x="3412" y="3047"/>
                  </a:cubicBezTo>
                  <a:close/>
                  <a:moveTo>
                    <a:pt x="5847" y="6240"/>
                  </a:moveTo>
                  <a:cubicBezTo>
                    <a:pt x="6019" y="6240"/>
                    <a:pt x="6192" y="6359"/>
                    <a:pt x="6168" y="6597"/>
                  </a:cubicBezTo>
                  <a:lnTo>
                    <a:pt x="6168" y="7860"/>
                  </a:lnTo>
                  <a:cubicBezTo>
                    <a:pt x="6144" y="8050"/>
                    <a:pt x="5996" y="8145"/>
                    <a:pt x="5847" y="8145"/>
                  </a:cubicBezTo>
                  <a:cubicBezTo>
                    <a:pt x="5698" y="8145"/>
                    <a:pt x="5549" y="8050"/>
                    <a:pt x="5525" y="7860"/>
                  </a:cubicBezTo>
                  <a:lnTo>
                    <a:pt x="5525" y="6597"/>
                  </a:lnTo>
                  <a:cubicBezTo>
                    <a:pt x="5501" y="6359"/>
                    <a:pt x="5674" y="6240"/>
                    <a:pt x="5847" y="6240"/>
                  </a:cubicBezTo>
                  <a:close/>
                  <a:moveTo>
                    <a:pt x="3191" y="1"/>
                  </a:moveTo>
                  <a:cubicBezTo>
                    <a:pt x="3025" y="1"/>
                    <a:pt x="2882" y="144"/>
                    <a:pt x="2882" y="310"/>
                  </a:cubicBezTo>
                  <a:lnTo>
                    <a:pt x="2882" y="1787"/>
                  </a:lnTo>
                  <a:cubicBezTo>
                    <a:pt x="2668" y="1930"/>
                    <a:pt x="2477" y="2097"/>
                    <a:pt x="2310" y="2311"/>
                  </a:cubicBezTo>
                  <a:lnTo>
                    <a:pt x="310" y="4692"/>
                  </a:lnTo>
                  <a:cubicBezTo>
                    <a:pt x="0" y="5073"/>
                    <a:pt x="24" y="5621"/>
                    <a:pt x="381" y="5978"/>
                  </a:cubicBezTo>
                  <a:lnTo>
                    <a:pt x="691" y="6264"/>
                  </a:lnTo>
                  <a:cubicBezTo>
                    <a:pt x="865" y="6452"/>
                    <a:pt x="1109" y="6544"/>
                    <a:pt x="1354" y="6544"/>
                  </a:cubicBezTo>
                  <a:cubicBezTo>
                    <a:pt x="1512" y="6544"/>
                    <a:pt x="1670" y="6506"/>
                    <a:pt x="1810" y="6431"/>
                  </a:cubicBezTo>
                  <a:lnTo>
                    <a:pt x="2787" y="5859"/>
                  </a:lnTo>
                  <a:lnTo>
                    <a:pt x="3763" y="5859"/>
                  </a:lnTo>
                  <a:cubicBezTo>
                    <a:pt x="4168" y="5859"/>
                    <a:pt x="4477" y="5526"/>
                    <a:pt x="4477" y="5121"/>
                  </a:cubicBezTo>
                  <a:cubicBezTo>
                    <a:pt x="4454" y="4895"/>
                    <a:pt x="4626" y="4782"/>
                    <a:pt x="4799" y="4782"/>
                  </a:cubicBezTo>
                  <a:cubicBezTo>
                    <a:pt x="4972" y="4782"/>
                    <a:pt x="5144" y="4895"/>
                    <a:pt x="5120" y="5121"/>
                  </a:cubicBezTo>
                  <a:cubicBezTo>
                    <a:pt x="5120" y="5883"/>
                    <a:pt x="4501" y="6478"/>
                    <a:pt x="3763" y="6502"/>
                  </a:cubicBezTo>
                  <a:lnTo>
                    <a:pt x="2501" y="6502"/>
                  </a:lnTo>
                  <a:cubicBezTo>
                    <a:pt x="1858" y="7098"/>
                    <a:pt x="1429" y="7907"/>
                    <a:pt x="1358" y="8788"/>
                  </a:cubicBezTo>
                  <a:lnTo>
                    <a:pt x="7407" y="8788"/>
                  </a:lnTo>
                  <a:lnTo>
                    <a:pt x="7407" y="4145"/>
                  </a:lnTo>
                  <a:cubicBezTo>
                    <a:pt x="7407" y="2644"/>
                    <a:pt x="6264" y="1382"/>
                    <a:pt x="4763" y="1263"/>
                  </a:cubicBezTo>
                  <a:lnTo>
                    <a:pt x="4763" y="1144"/>
                  </a:lnTo>
                  <a:cubicBezTo>
                    <a:pt x="4763" y="525"/>
                    <a:pt x="4239" y="1"/>
                    <a:pt x="3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96"/>
          <p:cNvGrpSpPr/>
          <p:nvPr/>
        </p:nvGrpSpPr>
        <p:grpSpPr>
          <a:xfrm>
            <a:off x="1768681" y="4002486"/>
            <a:ext cx="353851" cy="349675"/>
            <a:chOff x="1634825" y="4076475"/>
            <a:chExt cx="271150" cy="267950"/>
          </a:xfrm>
        </p:grpSpPr>
        <p:sp>
          <p:nvSpPr>
            <p:cNvPr id="12520" name="Google Shape;12520;p96"/>
            <p:cNvSpPr/>
            <p:nvPr/>
          </p:nvSpPr>
          <p:spPr>
            <a:xfrm>
              <a:off x="1655075" y="4297300"/>
              <a:ext cx="250900" cy="47125"/>
            </a:xfrm>
            <a:custGeom>
              <a:rect b="b" l="l" r="r" t="t"/>
              <a:pathLst>
                <a:path extrusionOk="0" h="1885" w="10036">
                  <a:moveTo>
                    <a:pt x="9619" y="1"/>
                  </a:moveTo>
                  <a:cubicBezTo>
                    <a:pt x="9604" y="1"/>
                    <a:pt x="9589" y="1"/>
                    <a:pt x="9574" y="3"/>
                  </a:cubicBezTo>
                  <a:lnTo>
                    <a:pt x="382" y="3"/>
                  </a:lnTo>
                  <a:cubicBezTo>
                    <a:pt x="0" y="27"/>
                    <a:pt x="0" y="598"/>
                    <a:pt x="382" y="622"/>
                  </a:cubicBezTo>
                  <a:lnTo>
                    <a:pt x="1024" y="622"/>
                  </a:lnTo>
                  <a:cubicBezTo>
                    <a:pt x="620" y="1146"/>
                    <a:pt x="1001" y="1884"/>
                    <a:pt x="1644" y="1884"/>
                  </a:cubicBezTo>
                  <a:cubicBezTo>
                    <a:pt x="2287" y="1884"/>
                    <a:pt x="2668" y="1146"/>
                    <a:pt x="2287" y="622"/>
                  </a:cubicBezTo>
                  <a:lnTo>
                    <a:pt x="4359" y="622"/>
                  </a:lnTo>
                  <a:cubicBezTo>
                    <a:pt x="3977" y="1146"/>
                    <a:pt x="4335" y="1884"/>
                    <a:pt x="4978" y="1884"/>
                  </a:cubicBezTo>
                  <a:cubicBezTo>
                    <a:pt x="5645" y="1884"/>
                    <a:pt x="6002" y="1146"/>
                    <a:pt x="5621" y="622"/>
                  </a:cubicBezTo>
                  <a:lnTo>
                    <a:pt x="7693" y="622"/>
                  </a:lnTo>
                  <a:cubicBezTo>
                    <a:pt x="7312" y="1146"/>
                    <a:pt x="7669" y="1884"/>
                    <a:pt x="8336" y="1884"/>
                  </a:cubicBezTo>
                  <a:cubicBezTo>
                    <a:pt x="8979" y="1884"/>
                    <a:pt x="9336" y="1146"/>
                    <a:pt x="8955" y="622"/>
                  </a:cubicBezTo>
                  <a:lnTo>
                    <a:pt x="9574" y="622"/>
                  </a:lnTo>
                  <a:cubicBezTo>
                    <a:pt x="9589" y="624"/>
                    <a:pt x="9604" y="624"/>
                    <a:pt x="9619" y="624"/>
                  </a:cubicBezTo>
                  <a:cubicBezTo>
                    <a:pt x="10035" y="624"/>
                    <a:pt x="10035" y="1"/>
                    <a:pt x="9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96"/>
            <p:cNvSpPr/>
            <p:nvPr/>
          </p:nvSpPr>
          <p:spPr>
            <a:xfrm>
              <a:off x="1634825" y="4076475"/>
              <a:ext cx="269125" cy="204850"/>
            </a:xfrm>
            <a:custGeom>
              <a:rect b="b" l="l" r="r" t="t"/>
              <a:pathLst>
                <a:path extrusionOk="0" h="8194" w="10765">
                  <a:moveTo>
                    <a:pt x="2641" y="2237"/>
                  </a:moveTo>
                  <a:cubicBezTo>
                    <a:pt x="3058" y="2237"/>
                    <a:pt x="3058" y="2861"/>
                    <a:pt x="2641" y="2861"/>
                  </a:cubicBezTo>
                  <a:cubicBezTo>
                    <a:pt x="2627" y="2861"/>
                    <a:pt x="2612" y="2860"/>
                    <a:pt x="2597" y="2859"/>
                  </a:cubicBezTo>
                  <a:cubicBezTo>
                    <a:pt x="2216" y="2835"/>
                    <a:pt x="2216" y="2287"/>
                    <a:pt x="2597" y="2239"/>
                  </a:cubicBezTo>
                  <a:cubicBezTo>
                    <a:pt x="2612" y="2238"/>
                    <a:pt x="2627" y="2237"/>
                    <a:pt x="2641" y="2237"/>
                  </a:cubicBezTo>
                  <a:close/>
                  <a:moveTo>
                    <a:pt x="2073" y="1"/>
                  </a:moveTo>
                  <a:cubicBezTo>
                    <a:pt x="1882" y="1"/>
                    <a:pt x="1739" y="144"/>
                    <a:pt x="1739" y="310"/>
                  </a:cubicBezTo>
                  <a:lnTo>
                    <a:pt x="1739" y="1430"/>
                  </a:lnTo>
                  <a:cubicBezTo>
                    <a:pt x="1692" y="1477"/>
                    <a:pt x="1620" y="1549"/>
                    <a:pt x="1573" y="1596"/>
                  </a:cubicBezTo>
                  <a:lnTo>
                    <a:pt x="215" y="3287"/>
                  </a:lnTo>
                  <a:cubicBezTo>
                    <a:pt x="25" y="3525"/>
                    <a:pt x="1" y="3883"/>
                    <a:pt x="167" y="4145"/>
                  </a:cubicBezTo>
                  <a:lnTo>
                    <a:pt x="477" y="4597"/>
                  </a:lnTo>
                  <a:cubicBezTo>
                    <a:pt x="614" y="4810"/>
                    <a:pt x="848" y="4926"/>
                    <a:pt x="1086" y="4926"/>
                  </a:cubicBezTo>
                  <a:cubicBezTo>
                    <a:pt x="1221" y="4926"/>
                    <a:pt x="1357" y="4889"/>
                    <a:pt x="1477" y="4811"/>
                  </a:cubicBezTo>
                  <a:lnTo>
                    <a:pt x="1477" y="4788"/>
                  </a:lnTo>
                  <a:lnTo>
                    <a:pt x="1930" y="4502"/>
                  </a:lnTo>
                  <a:lnTo>
                    <a:pt x="1930" y="8193"/>
                  </a:lnTo>
                  <a:lnTo>
                    <a:pt x="3216" y="8193"/>
                  </a:lnTo>
                  <a:lnTo>
                    <a:pt x="3502" y="6859"/>
                  </a:lnTo>
                  <a:cubicBezTo>
                    <a:pt x="4164" y="7102"/>
                    <a:pt x="4868" y="7243"/>
                    <a:pt x="5575" y="7243"/>
                  </a:cubicBezTo>
                  <a:cubicBezTo>
                    <a:pt x="5630" y="7243"/>
                    <a:pt x="5685" y="7242"/>
                    <a:pt x="5740" y="7240"/>
                  </a:cubicBezTo>
                  <a:cubicBezTo>
                    <a:pt x="6526" y="7240"/>
                    <a:pt x="7336" y="7098"/>
                    <a:pt x="8074" y="6836"/>
                  </a:cubicBezTo>
                  <a:lnTo>
                    <a:pt x="8407" y="8193"/>
                  </a:lnTo>
                  <a:lnTo>
                    <a:pt x="9669" y="8193"/>
                  </a:lnTo>
                  <a:lnTo>
                    <a:pt x="9669" y="5383"/>
                  </a:lnTo>
                  <a:cubicBezTo>
                    <a:pt x="9669" y="5026"/>
                    <a:pt x="9574" y="4692"/>
                    <a:pt x="9408" y="4407"/>
                  </a:cubicBezTo>
                  <a:lnTo>
                    <a:pt x="9408" y="4407"/>
                  </a:lnTo>
                  <a:cubicBezTo>
                    <a:pt x="9884" y="4716"/>
                    <a:pt x="10146" y="5240"/>
                    <a:pt x="10098" y="5788"/>
                  </a:cubicBezTo>
                  <a:cubicBezTo>
                    <a:pt x="10110" y="5978"/>
                    <a:pt x="10253" y="6074"/>
                    <a:pt x="10399" y="6074"/>
                  </a:cubicBezTo>
                  <a:cubicBezTo>
                    <a:pt x="10545" y="6074"/>
                    <a:pt x="10693" y="5978"/>
                    <a:pt x="10717" y="5788"/>
                  </a:cubicBezTo>
                  <a:cubicBezTo>
                    <a:pt x="10765" y="5073"/>
                    <a:pt x="10432" y="4383"/>
                    <a:pt x="9860" y="3954"/>
                  </a:cubicBezTo>
                  <a:cubicBezTo>
                    <a:pt x="9255" y="3587"/>
                    <a:pt x="8590" y="3376"/>
                    <a:pt x="7903" y="3376"/>
                  </a:cubicBezTo>
                  <a:cubicBezTo>
                    <a:pt x="7833" y="3376"/>
                    <a:pt x="7763" y="3378"/>
                    <a:pt x="7693" y="3383"/>
                  </a:cubicBezTo>
                  <a:lnTo>
                    <a:pt x="5026" y="3383"/>
                  </a:lnTo>
                  <a:lnTo>
                    <a:pt x="5026" y="3121"/>
                  </a:lnTo>
                  <a:cubicBezTo>
                    <a:pt x="5026" y="2620"/>
                    <a:pt x="4859" y="2120"/>
                    <a:pt x="4549" y="1716"/>
                  </a:cubicBezTo>
                  <a:cubicBezTo>
                    <a:pt x="4287" y="1382"/>
                    <a:pt x="3930" y="1120"/>
                    <a:pt x="3525" y="953"/>
                  </a:cubicBezTo>
                  <a:cubicBezTo>
                    <a:pt x="3430" y="406"/>
                    <a:pt x="2930"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2" name="Google Shape;12522;p96"/>
          <p:cNvGrpSpPr/>
          <p:nvPr/>
        </p:nvGrpSpPr>
        <p:grpSpPr>
          <a:xfrm>
            <a:off x="2539414" y="4002486"/>
            <a:ext cx="320932" cy="350458"/>
            <a:chOff x="2225425" y="4076475"/>
            <a:chExt cx="245925" cy="268550"/>
          </a:xfrm>
        </p:grpSpPr>
        <p:sp>
          <p:nvSpPr>
            <p:cNvPr id="12523" name="Google Shape;12523;p96"/>
            <p:cNvSpPr/>
            <p:nvPr/>
          </p:nvSpPr>
          <p:spPr>
            <a:xfrm>
              <a:off x="2323675" y="4134225"/>
              <a:ext cx="49425" cy="47675"/>
            </a:xfrm>
            <a:custGeom>
              <a:rect b="b" l="l" r="r" t="t"/>
              <a:pathLst>
                <a:path extrusionOk="0" h="1907" w="1977">
                  <a:moveTo>
                    <a:pt x="1000" y="1"/>
                  </a:moveTo>
                  <a:lnTo>
                    <a:pt x="762" y="501"/>
                  </a:lnTo>
                  <a:cubicBezTo>
                    <a:pt x="715" y="572"/>
                    <a:pt x="619" y="644"/>
                    <a:pt x="524" y="668"/>
                  </a:cubicBezTo>
                  <a:lnTo>
                    <a:pt x="0" y="739"/>
                  </a:lnTo>
                  <a:lnTo>
                    <a:pt x="357" y="1120"/>
                  </a:lnTo>
                  <a:cubicBezTo>
                    <a:pt x="453" y="1192"/>
                    <a:pt x="476" y="1287"/>
                    <a:pt x="453" y="1382"/>
                  </a:cubicBezTo>
                  <a:lnTo>
                    <a:pt x="357" y="1906"/>
                  </a:lnTo>
                  <a:lnTo>
                    <a:pt x="834" y="1668"/>
                  </a:lnTo>
                  <a:cubicBezTo>
                    <a:pt x="881" y="1644"/>
                    <a:pt x="935" y="1632"/>
                    <a:pt x="988" y="1632"/>
                  </a:cubicBezTo>
                  <a:cubicBezTo>
                    <a:pt x="1042" y="1632"/>
                    <a:pt x="1096" y="1644"/>
                    <a:pt x="1143" y="1668"/>
                  </a:cubicBezTo>
                  <a:lnTo>
                    <a:pt x="1596" y="1906"/>
                  </a:lnTo>
                  <a:lnTo>
                    <a:pt x="1524" y="1382"/>
                  </a:lnTo>
                  <a:cubicBezTo>
                    <a:pt x="1500" y="1287"/>
                    <a:pt x="1524" y="1192"/>
                    <a:pt x="1596" y="1120"/>
                  </a:cubicBezTo>
                  <a:lnTo>
                    <a:pt x="1977" y="739"/>
                  </a:lnTo>
                  <a:lnTo>
                    <a:pt x="1453" y="668"/>
                  </a:lnTo>
                  <a:cubicBezTo>
                    <a:pt x="1358" y="644"/>
                    <a:pt x="1262" y="572"/>
                    <a:pt x="1215" y="501"/>
                  </a:cubicBezTo>
                  <a:lnTo>
                    <a:pt x="100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6"/>
            <p:cNvSpPr/>
            <p:nvPr/>
          </p:nvSpPr>
          <p:spPr>
            <a:xfrm>
              <a:off x="2225425" y="4076475"/>
              <a:ext cx="245925" cy="268550"/>
            </a:xfrm>
            <a:custGeom>
              <a:rect b="b" l="l" r="r" t="t"/>
              <a:pathLst>
                <a:path extrusionOk="0" h="10742" w="9837">
                  <a:moveTo>
                    <a:pt x="1668" y="1525"/>
                  </a:moveTo>
                  <a:lnTo>
                    <a:pt x="1668" y="3716"/>
                  </a:lnTo>
                  <a:cubicBezTo>
                    <a:pt x="1668" y="4145"/>
                    <a:pt x="1763" y="4549"/>
                    <a:pt x="1906" y="4954"/>
                  </a:cubicBezTo>
                  <a:cubicBezTo>
                    <a:pt x="1144" y="4669"/>
                    <a:pt x="620" y="3906"/>
                    <a:pt x="620" y="3073"/>
                  </a:cubicBezTo>
                  <a:lnTo>
                    <a:pt x="620" y="2049"/>
                  </a:lnTo>
                  <a:cubicBezTo>
                    <a:pt x="620" y="1763"/>
                    <a:pt x="858" y="1525"/>
                    <a:pt x="1144" y="1525"/>
                  </a:cubicBezTo>
                  <a:close/>
                  <a:moveTo>
                    <a:pt x="8693" y="1525"/>
                  </a:moveTo>
                  <a:cubicBezTo>
                    <a:pt x="8979" y="1525"/>
                    <a:pt x="9217" y="1763"/>
                    <a:pt x="9217" y="2049"/>
                  </a:cubicBezTo>
                  <a:lnTo>
                    <a:pt x="9217" y="3097"/>
                  </a:lnTo>
                  <a:cubicBezTo>
                    <a:pt x="9217" y="3930"/>
                    <a:pt x="8693" y="4669"/>
                    <a:pt x="7931" y="4954"/>
                  </a:cubicBezTo>
                  <a:cubicBezTo>
                    <a:pt x="8074" y="4549"/>
                    <a:pt x="8169" y="4145"/>
                    <a:pt x="8169" y="3716"/>
                  </a:cubicBezTo>
                  <a:lnTo>
                    <a:pt x="8169" y="1525"/>
                  </a:lnTo>
                  <a:close/>
                  <a:moveTo>
                    <a:pt x="4907" y="1323"/>
                  </a:moveTo>
                  <a:cubicBezTo>
                    <a:pt x="5020" y="1323"/>
                    <a:pt x="5133" y="1382"/>
                    <a:pt x="5192" y="1501"/>
                  </a:cubicBezTo>
                  <a:lnTo>
                    <a:pt x="5621" y="2382"/>
                  </a:lnTo>
                  <a:lnTo>
                    <a:pt x="6621" y="2525"/>
                  </a:lnTo>
                  <a:cubicBezTo>
                    <a:pt x="6740" y="2549"/>
                    <a:pt x="6836" y="2620"/>
                    <a:pt x="6883" y="2740"/>
                  </a:cubicBezTo>
                  <a:cubicBezTo>
                    <a:pt x="6907" y="2859"/>
                    <a:pt x="6883" y="2978"/>
                    <a:pt x="6812" y="3073"/>
                  </a:cubicBezTo>
                  <a:lnTo>
                    <a:pt x="6097" y="3764"/>
                  </a:lnTo>
                  <a:lnTo>
                    <a:pt x="6264" y="4764"/>
                  </a:lnTo>
                  <a:cubicBezTo>
                    <a:pt x="6288" y="4883"/>
                    <a:pt x="6240" y="5002"/>
                    <a:pt x="6145" y="5050"/>
                  </a:cubicBezTo>
                  <a:cubicBezTo>
                    <a:pt x="6090" y="5091"/>
                    <a:pt x="6018" y="5117"/>
                    <a:pt x="5949" y="5117"/>
                  </a:cubicBezTo>
                  <a:cubicBezTo>
                    <a:pt x="5900" y="5117"/>
                    <a:pt x="5851" y="5103"/>
                    <a:pt x="5811" y="5073"/>
                  </a:cubicBezTo>
                  <a:lnTo>
                    <a:pt x="4907" y="4621"/>
                  </a:lnTo>
                  <a:lnTo>
                    <a:pt x="4025" y="5073"/>
                  </a:lnTo>
                  <a:cubicBezTo>
                    <a:pt x="3978" y="5097"/>
                    <a:pt x="3930" y="5121"/>
                    <a:pt x="3883" y="5121"/>
                  </a:cubicBezTo>
                  <a:cubicBezTo>
                    <a:pt x="3811" y="5121"/>
                    <a:pt x="3740" y="5097"/>
                    <a:pt x="3692" y="5050"/>
                  </a:cubicBezTo>
                  <a:cubicBezTo>
                    <a:pt x="3597" y="5002"/>
                    <a:pt x="3549" y="4883"/>
                    <a:pt x="3573" y="4764"/>
                  </a:cubicBezTo>
                  <a:lnTo>
                    <a:pt x="3740" y="3764"/>
                  </a:lnTo>
                  <a:lnTo>
                    <a:pt x="3001" y="3073"/>
                  </a:lnTo>
                  <a:cubicBezTo>
                    <a:pt x="2930" y="2978"/>
                    <a:pt x="2906" y="2859"/>
                    <a:pt x="2930" y="2740"/>
                  </a:cubicBezTo>
                  <a:cubicBezTo>
                    <a:pt x="2978" y="2620"/>
                    <a:pt x="3073" y="2549"/>
                    <a:pt x="3192" y="2525"/>
                  </a:cubicBezTo>
                  <a:lnTo>
                    <a:pt x="4192" y="2382"/>
                  </a:lnTo>
                  <a:lnTo>
                    <a:pt x="4621" y="1501"/>
                  </a:lnTo>
                  <a:cubicBezTo>
                    <a:pt x="4680" y="1382"/>
                    <a:pt x="4793" y="1323"/>
                    <a:pt x="4907" y="1323"/>
                  </a:cubicBezTo>
                  <a:close/>
                  <a:moveTo>
                    <a:pt x="1977" y="1"/>
                  </a:moveTo>
                  <a:cubicBezTo>
                    <a:pt x="1811" y="1"/>
                    <a:pt x="1692" y="144"/>
                    <a:pt x="1692" y="310"/>
                  </a:cubicBezTo>
                  <a:lnTo>
                    <a:pt x="1692" y="906"/>
                  </a:lnTo>
                  <a:lnTo>
                    <a:pt x="1144" y="906"/>
                  </a:lnTo>
                  <a:cubicBezTo>
                    <a:pt x="525" y="906"/>
                    <a:pt x="1" y="1406"/>
                    <a:pt x="1" y="2049"/>
                  </a:cubicBezTo>
                  <a:lnTo>
                    <a:pt x="1" y="3097"/>
                  </a:lnTo>
                  <a:cubicBezTo>
                    <a:pt x="1" y="4430"/>
                    <a:pt x="1001" y="5550"/>
                    <a:pt x="2335" y="5693"/>
                  </a:cubicBezTo>
                  <a:cubicBezTo>
                    <a:pt x="2787" y="6264"/>
                    <a:pt x="3382" y="6669"/>
                    <a:pt x="4073" y="6859"/>
                  </a:cubicBezTo>
                  <a:lnTo>
                    <a:pt x="4073" y="8860"/>
                  </a:lnTo>
                  <a:lnTo>
                    <a:pt x="3430" y="8860"/>
                  </a:lnTo>
                  <a:cubicBezTo>
                    <a:pt x="3413" y="8859"/>
                    <a:pt x="3396" y="8859"/>
                    <a:pt x="3380" y="8859"/>
                  </a:cubicBezTo>
                  <a:cubicBezTo>
                    <a:pt x="2901" y="8859"/>
                    <a:pt x="2496" y="9185"/>
                    <a:pt x="2335" y="9646"/>
                  </a:cubicBezTo>
                  <a:lnTo>
                    <a:pt x="2096" y="10313"/>
                  </a:lnTo>
                  <a:cubicBezTo>
                    <a:pt x="2073" y="10408"/>
                    <a:pt x="2096" y="10527"/>
                    <a:pt x="2144" y="10598"/>
                  </a:cubicBezTo>
                  <a:cubicBezTo>
                    <a:pt x="2216" y="10694"/>
                    <a:pt x="2311" y="10741"/>
                    <a:pt x="2406" y="10741"/>
                  </a:cubicBezTo>
                  <a:lnTo>
                    <a:pt x="7431" y="10741"/>
                  </a:lnTo>
                  <a:cubicBezTo>
                    <a:pt x="7526" y="10741"/>
                    <a:pt x="7621" y="10694"/>
                    <a:pt x="7693" y="10598"/>
                  </a:cubicBezTo>
                  <a:cubicBezTo>
                    <a:pt x="7740" y="10527"/>
                    <a:pt x="7764" y="10408"/>
                    <a:pt x="7740" y="10313"/>
                  </a:cubicBezTo>
                  <a:lnTo>
                    <a:pt x="7502" y="9646"/>
                  </a:lnTo>
                  <a:cubicBezTo>
                    <a:pt x="7341" y="9185"/>
                    <a:pt x="6936" y="8859"/>
                    <a:pt x="6457" y="8859"/>
                  </a:cubicBezTo>
                  <a:cubicBezTo>
                    <a:pt x="6440" y="8859"/>
                    <a:pt x="6424" y="8859"/>
                    <a:pt x="6407" y="8860"/>
                  </a:cubicBezTo>
                  <a:lnTo>
                    <a:pt x="5764" y="8860"/>
                  </a:lnTo>
                  <a:lnTo>
                    <a:pt x="5764" y="6859"/>
                  </a:lnTo>
                  <a:cubicBezTo>
                    <a:pt x="6454" y="6669"/>
                    <a:pt x="7050" y="6264"/>
                    <a:pt x="7502" y="5693"/>
                  </a:cubicBezTo>
                  <a:cubicBezTo>
                    <a:pt x="8836" y="5550"/>
                    <a:pt x="9836" y="4430"/>
                    <a:pt x="9836" y="3073"/>
                  </a:cubicBezTo>
                  <a:lnTo>
                    <a:pt x="9836" y="2049"/>
                  </a:lnTo>
                  <a:cubicBezTo>
                    <a:pt x="9836" y="1420"/>
                    <a:pt x="9335" y="905"/>
                    <a:pt x="8734" y="905"/>
                  </a:cubicBezTo>
                  <a:cubicBezTo>
                    <a:pt x="8720" y="905"/>
                    <a:pt x="8707" y="905"/>
                    <a:pt x="8693" y="906"/>
                  </a:cubicBezTo>
                  <a:lnTo>
                    <a:pt x="8169" y="906"/>
                  </a:lnTo>
                  <a:lnTo>
                    <a:pt x="8169" y="334"/>
                  </a:lnTo>
                  <a:cubicBezTo>
                    <a:pt x="8169" y="144"/>
                    <a:pt x="8026" y="1"/>
                    <a:pt x="7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5" name="Google Shape;12525;p96"/>
          <p:cNvGrpSpPr/>
          <p:nvPr/>
        </p:nvGrpSpPr>
        <p:grpSpPr>
          <a:xfrm>
            <a:off x="3300816" y="4001637"/>
            <a:ext cx="308502" cy="350523"/>
            <a:chOff x="2808875" y="4075825"/>
            <a:chExt cx="236400" cy="268600"/>
          </a:xfrm>
        </p:grpSpPr>
        <p:sp>
          <p:nvSpPr>
            <p:cNvPr id="12526" name="Google Shape;12526;p96"/>
            <p:cNvSpPr/>
            <p:nvPr/>
          </p:nvSpPr>
          <p:spPr>
            <a:xfrm>
              <a:off x="2904150" y="4152100"/>
              <a:ext cx="63125" cy="63125"/>
            </a:xfrm>
            <a:custGeom>
              <a:rect b="b" l="l" r="r" t="t"/>
              <a:pathLst>
                <a:path extrusionOk="0" h="2525" w="2525">
                  <a:moveTo>
                    <a:pt x="1262" y="0"/>
                  </a:moveTo>
                  <a:cubicBezTo>
                    <a:pt x="572" y="0"/>
                    <a:pt x="0" y="572"/>
                    <a:pt x="0" y="1262"/>
                  </a:cubicBezTo>
                  <a:cubicBezTo>
                    <a:pt x="0" y="1953"/>
                    <a:pt x="572" y="2525"/>
                    <a:pt x="1262" y="2525"/>
                  </a:cubicBezTo>
                  <a:cubicBezTo>
                    <a:pt x="1953" y="2525"/>
                    <a:pt x="2525" y="1953"/>
                    <a:pt x="2525" y="1262"/>
                  </a:cubicBezTo>
                  <a:cubicBezTo>
                    <a:pt x="2525" y="572"/>
                    <a:pt x="1953"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96"/>
            <p:cNvSpPr/>
            <p:nvPr/>
          </p:nvSpPr>
          <p:spPr>
            <a:xfrm>
              <a:off x="2808875" y="4075825"/>
              <a:ext cx="236400" cy="268600"/>
            </a:xfrm>
            <a:custGeom>
              <a:rect b="b" l="l" r="r" t="t"/>
              <a:pathLst>
                <a:path extrusionOk="0" h="10744" w="9456">
                  <a:moveTo>
                    <a:pt x="5085" y="1605"/>
                  </a:moveTo>
                  <a:cubicBezTo>
                    <a:pt x="5246" y="1605"/>
                    <a:pt x="5407" y="1706"/>
                    <a:pt x="5407" y="1908"/>
                  </a:cubicBezTo>
                  <a:lnTo>
                    <a:pt x="5407" y="2456"/>
                  </a:lnTo>
                  <a:cubicBezTo>
                    <a:pt x="5835" y="2527"/>
                    <a:pt x="6240" y="2766"/>
                    <a:pt x="6526" y="3123"/>
                  </a:cubicBezTo>
                  <a:lnTo>
                    <a:pt x="7026" y="2837"/>
                  </a:lnTo>
                  <a:cubicBezTo>
                    <a:pt x="7063" y="2807"/>
                    <a:pt x="7102" y="2794"/>
                    <a:pt x="7141" y="2794"/>
                  </a:cubicBezTo>
                  <a:cubicBezTo>
                    <a:pt x="7375" y="2794"/>
                    <a:pt x="7598" y="3282"/>
                    <a:pt x="7312" y="3385"/>
                  </a:cubicBezTo>
                  <a:lnTo>
                    <a:pt x="6836" y="3671"/>
                  </a:lnTo>
                  <a:cubicBezTo>
                    <a:pt x="6907" y="3861"/>
                    <a:pt x="6955" y="4099"/>
                    <a:pt x="6955" y="4313"/>
                  </a:cubicBezTo>
                  <a:lnTo>
                    <a:pt x="6979" y="4313"/>
                  </a:lnTo>
                  <a:cubicBezTo>
                    <a:pt x="6979" y="4552"/>
                    <a:pt x="6931" y="4766"/>
                    <a:pt x="6860" y="4980"/>
                  </a:cubicBezTo>
                  <a:lnTo>
                    <a:pt x="7336" y="5242"/>
                  </a:lnTo>
                  <a:cubicBezTo>
                    <a:pt x="7631" y="5379"/>
                    <a:pt x="7536" y="5841"/>
                    <a:pt x="7216" y="5841"/>
                  </a:cubicBezTo>
                  <a:cubicBezTo>
                    <a:pt x="7201" y="5841"/>
                    <a:pt x="7185" y="5840"/>
                    <a:pt x="7169" y="5838"/>
                  </a:cubicBezTo>
                  <a:cubicBezTo>
                    <a:pt x="7121" y="5838"/>
                    <a:pt x="7050" y="5838"/>
                    <a:pt x="7026" y="5814"/>
                  </a:cubicBezTo>
                  <a:lnTo>
                    <a:pt x="6526" y="5528"/>
                  </a:lnTo>
                  <a:cubicBezTo>
                    <a:pt x="6240" y="5885"/>
                    <a:pt x="5835" y="6100"/>
                    <a:pt x="5407" y="6171"/>
                  </a:cubicBezTo>
                  <a:lnTo>
                    <a:pt x="5407" y="6743"/>
                  </a:lnTo>
                  <a:cubicBezTo>
                    <a:pt x="5407" y="6945"/>
                    <a:pt x="5246" y="7046"/>
                    <a:pt x="5085" y="7046"/>
                  </a:cubicBezTo>
                  <a:cubicBezTo>
                    <a:pt x="4925" y="7046"/>
                    <a:pt x="4764" y="6945"/>
                    <a:pt x="4764" y="6743"/>
                  </a:cubicBezTo>
                  <a:lnTo>
                    <a:pt x="4764" y="6171"/>
                  </a:lnTo>
                  <a:cubicBezTo>
                    <a:pt x="4335" y="6100"/>
                    <a:pt x="3930" y="5885"/>
                    <a:pt x="3645" y="5528"/>
                  </a:cubicBezTo>
                  <a:lnTo>
                    <a:pt x="3168" y="5814"/>
                  </a:lnTo>
                  <a:cubicBezTo>
                    <a:pt x="3121" y="5838"/>
                    <a:pt x="3049" y="5838"/>
                    <a:pt x="3002" y="5838"/>
                  </a:cubicBezTo>
                  <a:cubicBezTo>
                    <a:pt x="2985" y="5840"/>
                    <a:pt x="2970" y="5841"/>
                    <a:pt x="2955" y="5841"/>
                  </a:cubicBezTo>
                  <a:cubicBezTo>
                    <a:pt x="2634" y="5841"/>
                    <a:pt x="2539" y="5379"/>
                    <a:pt x="2835" y="5242"/>
                  </a:cubicBezTo>
                  <a:lnTo>
                    <a:pt x="3311" y="4980"/>
                  </a:lnTo>
                  <a:cubicBezTo>
                    <a:pt x="3168" y="4552"/>
                    <a:pt x="3168" y="4075"/>
                    <a:pt x="3311" y="3671"/>
                  </a:cubicBezTo>
                  <a:lnTo>
                    <a:pt x="2835" y="3385"/>
                  </a:lnTo>
                  <a:cubicBezTo>
                    <a:pt x="2531" y="3202"/>
                    <a:pt x="2710" y="2796"/>
                    <a:pt x="3004" y="2796"/>
                  </a:cubicBezTo>
                  <a:cubicBezTo>
                    <a:pt x="3056" y="2796"/>
                    <a:pt x="3111" y="2809"/>
                    <a:pt x="3168" y="2837"/>
                  </a:cubicBezTo>
                  <a:lnTo>
                    <a:pt x="3645" y="3123"/>
                  </a:lnTo>
                  <a:cubicBezTo>
                    <a:pt x="3930" y="2766"/>
                    <a:pt x="4335" y="2527"/>
                    <a:pt x="4764" y="2456"/>
                  </a:cubicBezTo>
                  <a:lnTo>
                    <a:pt x="4764" y="1908"/>
                  </a:lnTo>
                  <a:cubicBezTo>
                    <a:pt x="4764" y="1706"/>
                    <a:pt x="4925" y="1605"/>
                    <a:pt x="5085" y="1605"/>
                  </a:cubicBezTo>
                  <a:close/>
                  <a:moveTo>
                    <a:pt x="5046" y="1"/>
                  </a:moveTo>
                  <a:cubicBezTo>
                    <a:pt x="5000" y="1"/>
                    <a:pt x="4953" y="2"/>
                    <a:pt x="4907" y="3"/>
                  </a:cubicBezTo>
                  <a:cubicBezTo>
                    <a:pt x="2621" y="98"/>
                    <a:pt x="811"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1" y="10743"/>
                  </a:cubicBezTo>
                  <a:lnTo>
                    <a:pt x="7788" y="10743"/>
                  </a:lnTo>
                  <a:cubicBezTo>
                    <a:pt x="7979" y="10743"/>
                    <a:pt x="8122" y="10600"/>
                    <a:pt x="8122" y="10434"/>
                  </a:cubicBezTo>
                  <a:lnTo>
                    <a:pt x="8122" y="7338"/>
                  </a:lnTo>
                  <a:cubicBezTo>
                    <a:pt x="9003" y="6457"/>
                    <a:pt x="9455" y="5195"/>
                    <a:pt x="9360" y="3932"/>
                  </a:cubicBezTo>
                  <a:cubicBezTo>
                    <a:pt x="9173" y="1692"/>
                    <a:pt x="7295" y="1"/>
                    <a:pt x="50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8" name="Google Shape;12528;p96"/>
          <p:cNvGrpSpPr/>
          <p:nvPr/>
        </p:nvGrpSpPr>
        <p:grpSpPr>
          <a:xfrm>
            <a:off x="4056019" y="4001637"/>
            <a:ext cx="308469" cy="350523"/>
            <a:chOff x="3387575" y="4075825"/>
            <a:chExt cx="236375" cy="268600"/>
          </a:xfrm>
        </p:grpSpPr>
        <p:sp>
          <p:nvSpPr>
            <p:cNvPr id="12529" name="Google Shape;12529;p96"/>
            <p:cNvSpPr/>
            <p:nvPr/>
          </p:nvSpPr>
          <p:spPr>
            <a:xfrm>
              <a:off x="3491175" y="4249150"/>
              <a:ext cx="47050" cy="16100"/>
            </a:xfrm>
            <a:custGeom>
              <a:rect b="b" l="l" r="r" t="t"/>
              <a:pathLst>
                <a:path extrusionOk="0" h="644" w="1882">
                  <a:moveTo>
                    <a:pt x="0" y="0"/>
                  </a:moveTo>
                  <a:lnTo>
                    <a:pt x="0" y="548"/>
                  </a:lnTo>
                  <a:cubicBezTo>
                    <a:pt x="0" y="595"/>
                    <a:pt x="24" y="643"/>
                    <a:pt x="96" y="643"/>
                  </a:cubicBezTo>
                  <a:lnTo>
                    <a:pt x="1763" y="643"/>
                  </a:lnTo>
                  <a:cubicBezTo>
                    <a:pt x="1834" y="643"/>
                    <a:pt x="1882" y="595"/>
                    <a:pt x="1882" y="548"/>
                  </a:cubicBez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96"/>
            <p:cNvSpPr/>
            <p:nvPr/>
          </p:nvSpPr>
          <p:spPr>
            <a:xfrm>
              <a:off x="3447975" y="4123750"/>
              <a:ext cx="130150" cy="109925"/>
            </a:xfrm>
            <a:custGeom>
              <a:rect b="b" l="l" r="r" t="t"/>
              <a:pathLst>
                <a:path extrusionOk="0" h="4397" w="5206">
                  <a:moveTo>
                    <a:pt x="2642" y="0"/>
                  </a:moveTo>
                  <a:cubicBezTo>
                    <a:pt x="962" y="0"/>
                    <a:pt x="0" y="2008"/>
                    <a:pt x="1181" y="3301"/>
                  </a:cubicBezTo>
                  <a:cubicBezTo>
                    <a:pt x="1443" y="3611"/>
                    <a:pt x="1633" y="3992"/>
                    <a:pt x="1681" y="4397"/>
                  </a:cubicBezTo>
                  <a:lnTo>
                    <a:pt x="2348" y="4397"/>
                  </a:lnTo>
                  <a:lnTo>
                    <a:pt x="2348" y="2730"/>
                  </a:lnTo>
                  <a:lnTo>
                    <a:pt x="1800" y="2206"/>
                  </a:lnTo>
                  <a:cubicBezTo>
                    <a:pt x="1580" y="1968"/>
                    <a:pt x="1783" y="1660"/>
                    <a:pt x="2029" y="1660"/>
                  </a:cubicBezTo>
                  <a:cubicBezTo>
                    <a:pt x="2103" y="1660"/>
                    <a:pt x="2181" y="1687"/>
                    <a:pt x="2252" y="1754"/>
                  </a:cubicBezTo>
                  <a:lnTo>
                    <a:pt x="2657" y="2158"/>
                  </a:lnTo>
                  <a:lnTo>
                    <a:pt x="3062" y="1754"/>
                  </a:lnTo>
                  <a:cubicBezTo>
                    <a:pt x="3128" y="1687"/>
                    <a:pt x="3203" y="1660"/>
                    <a:pt x="3276" y="1660"/>
                  </a:cubicBezTo>
                  <a:cubicBezTo>
                    <a:pt x="3517" y="1660"/>
                    <a:pt x="3734" y="1968"/>
                    <a:pt x="3514" y="2206"/>
                  </a:cubicBezTo>
                  <a:lnTo>
                    <a:pt x="2967" y="2730"/>
                  </a:lnTo>
                  <a:lnTo>
                    <a:pt x="2967" y="4397"/>
                  </a:lnTo>
                  <a:lnTo>
                    <a:pt x="3634" y="4397"/>
                  </a:lnTo>
                  <a:cubicBezTo>
                    <a:pt x="3681" y="3992"/>
                    <a:pt x="3872" y="3611"/>
                    <a:pt x="4157" y="3301"/>
                  </a:cubicBezTo>
                  <a:cubicBezTo>
                    <a:pt x="5205" y="2087"/>
                    <a:pt x="4467" y="182"/>
                    <a:pt x="2895" y="15"/>
                  </a:cubicBezTo>
                  <a:cubicBezTo>
                    <a:pt x="2809" y="5"/>
                    <a:pt x="2725" y="0"/>
                    <a:pt x="2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6"/>
            <p:cNvSpPr/>
            <p:nvPr/>
          </p:nvSpPr>
          <p:spPr>
            <a:xfrm>
              <a:off x="3387575" y="4075825"/>
              <a:ext cx="236375" cy="268600"/>
            </a:xfrm>
            <a:custGeom>
              <a:rect b="b" l="l" r="r" t="t"/>
              <a:pathLst>
                <a:path extrusionOk="0" h="10744" w="9455">
                  <a:moveTo>
                    <a:pt x="5097" y="1313"/>
                  </a:moveTo>
                  <a:cubicBezTo>
                    <a:pt x="7335" y="1313"/>
                    <a:pt x="8526" y="3956"/>
                    <a:pt x="7050" y="5647"/>
                  </a:cubicBezTo>
                  <a:lnTo>
                    <a:pt x="7050" y="5623"/>
                  </a:lnTo>
                  <a:cubicBezTo>
                    <a:pt x="6788" y="5885"/>
                    <a:pt x="6645" y="6242"/>
                    <a:pt x="6645" y="6600"/>
                  </a:cubicBezTo>
                  <a:lnTo>
                    <a:pt x="6645" y="7481"/>
                  </a:lnTo>
                  <a:cubicBezTo>
                    <a:pt x="6645" y="7862"/>
                    <a:pt x="6311" y="8195"/>
                    <a:pt x="5907" y="8195"/>
                  </a:cubicBezTo>
                  <a:lnTo>
                    <a:pt x="4240" y="8195"/>
                  </a:lnTo>
                  <a:cubicBezTo>
                    <a:pt x="3835" y="8195"/>
                    <a:pt x="3501" y="7862"/>
                    <a:pt x="3525" y="7481"/>
                  </a:cubicBezTo>
                  <a:lnTo>
                    <a:pt x="3525" y="6623"/>
                  </a:lnTo>
                  <a:cubicBezTo>
                    <a:pt x="3501" y="6266"/>
                    <a:pt x="3382" y="5909"/>
                    <a:pt x="3120" y="5647"/>
                  </a:cubicBezTo>
                  <a:cubicBezTo>
                    <a:pt x="1644" y="3956"/>
                    <a:pt x="2835" y="1313"/>
                    <a:pt x="5097" y="1313"/>
                  </a:cubicBezTo>
                  <a:close/>
                  <a:moveTo>
                    <a:pt x="5044" y="1"/>
                  </a:moveTo>
                  <a:cubicBezTo>
                    <a:pt x="4998" y="1"/>
                    <a:pt x="4952" y="2"/>
                    <a:pt x="4906" y="3"/>
                  </a:cubicBezTo>
                  <a:cubicBezTo>
                    <a:pt x="2620" y="98"/>
                    <a:pt x="810"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0" y="10743"/>
                  </a:cubicBezTo>
                  <a:lnTo>
                    <a:pt x="7788" y="10743"/>
                  </a:lnTo>
                  <a:cubicBezTo>
                    <a:pt x="7978" y="10743"/>
                    <a:pt x="8121" y="10600"/>
                    <a:pt x="8121" y="10434"/>
                  </a:cubicBezTo>
                  <a:lnTo>
                    <a:pt x="8121" y="7338"/>
                  </a:lnTo>
                  <a:cubicBezTo>
                    <a:pt x="9003" y="6457"/>
                    <a:pt x="9455" y="5195"/>
                    <a:pt x="9360" y="3932"/>
                  </a:cubicBezTo>
                  <a:cubicBezTo>
                    <a:pt x="9173" y="1692"/>
                    <a:pt x="7271"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96"/>
          <p:cNvGrpSpPr/>
          <p:nvPr/>
        </p:nvGrpSpPr>
        <p:grpSpPr>
          <a:xfrm>
            <a:off x="4813539" y="4001637"/>
            <a:ext cx="306153" cy="350523"/>
            <a:chOff x="3968050" y="4075825"/>
            <a:chExt cx="234600" cy="268600"/>
          </a:xfrm>
        </p:grpSpPr>
        <p:sp>
          <p:nvSpPr>
            <p:cNvPr id="12533" name="Google Shape;12533;p96"/>
            <p:cNvSpPr/>
            <p:nvPr/>
          </p:nvSpPr>
          <p:spPr>
            <a:xfrm>
              <a:off x="4085350" y="4212825"/>
              <a:ext cx="15500" cy="15500"/>
            </a:xfrm>
            <a:custGeom>
              <a:rect b="b" l="l" r="r" t="t"/>
              <a:pathLst>
                <a:path extrusionOk="0" h="620" w="62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6"/>
            <p:cNvSpPr/>
            <p:nvPr/>
          </p:nvSpPr>
          <p:spPr>
            <a:xfrm>
              <a:off x="3968050" y="4075825"/>
              <a:ext cx="234600" cy="268600"/>
            </a:xfrm>
            <a:custGeom>
              <a:rect b="b" l="l" r="r" t="t"/>
              <a:pathLst>
                <a:path extrusionOk="0" h="10744" w="9384">
                  <a:moveTo>
                    <a:pt x="5002" y="1384"/>
                  </a:moveTo>
                  <a:cubicBezTo>
                    <a:pt x="6645" y="1384"/>
                    <a:pt x="8002" y="2694"/>
                    <a:pt x="8050" y="4337"/>
                  </a:cubicBezTo>
                  <a:cubicBezTo>
                    <a:pt x="8050" y="4504"/>
                    <a:pt x="7907" y="4647"/>
                    <a:pt x="7740" y="4647"/>
                  </a:cubicBezTo>
                  <a:lnTo>
                    <a:pt x="7097" y="4647"/>
                  </a:lnTo>
                  <a:cubicBezTo>
                    <a:pt x="6716" y="4599"/>
                    <a:pt x="6716" y="4052"/>
                    <a:pt x="7097" y="4004"/>
                  </a:cubicBezTo>
                  <a:lnTo>
                    <a:pt x="7383" y="4004"/>
                  </a:lnTo>
                  <a:cubicBezTo>
                    <a:pt x="7336" y="3599"/>
                    <a:pt x="7169" y="3194"/>
                    <a:pt x="6907" y="2861"/>
                  </a:cubicBezTo>
                  <a:lnTo>
                    <a:pt x="6716" y="3075"/>
                  </a:lnTo>
                  <a:cubicBezTo>
                    <a:pt x="6645" y="3123"/>
                    <a:pt x="6574" y="3170"/>
                    <a:pt x="6478" y="3170"/>
                  </a:cubicBezTo>
                  <a:cubicBezTo>
                    <a:pt x="6216" y="3147"/>
                    <a:pt x="6073" y="2813"/>
                    <a:pt x="6264" y="2623"/>
                  </a:cubicBezTo>
                  <a:lnTo>
                    <a:pt x="6478" y="2408"/>
                  </a:lnTo>
                  <a:cubicBezTo>
                    <a:pt x="6145" y="2170"/>
                    <a:pt x="5740" y="2004"/>
                    <a:pt x="5311" y="1932"/>
                  </a:cubicBezTo>
                  <a:lnTo>
                    <a:pt x="5311" y="2242"/>
                  </a:lnTo>
                  <a:cubicBezTo>
                    <a:pt x="5335" y="2468"/>
                    <a:pt x="5168" y="2581"/>
                    <a:pt x="5002" y="2581"/>
                  </a:cubicBezTo>
                  <a:cubicBezTo>
                    <a:pt x="4835" y="2581"/>
                    <a:pt x="4668" y="2468"/>
                    <a:pt x="4692" y="2242"/>
                  </a:cubicBezTo>
                  <a:lnTo>
                    <a:pt x="4692" y="1932"/>
                  </a:lnTo>
                  <a:cubicBezTo>
                    <a:pt x="4264" y="2004"/>
                    <a:pt x="3883" y="2170"/>
                    <a:pt x="3549" y="2408"/>
                  </a:cubicBezTo>
                  <a:lnTo>
                    <a:pt x="3740" y="2623"/>
                  </a:lnTo>
                  <a:cubicBezTo>
                    <a:pt x="3859" y="2742"/>
                    <a:pt x="3859" y="2956"/>
                    <a:pt x="3740" y="3075"/>
                  </a:cubicBezTo>
                  <a:cubicBezTo>
                    <a:pt x="3692" y="3123"/>
                    <a:pt x="3621" y="3170"/>
                    <a:pt x="3525" y="3170"/>
                  </a:cubicBezTo>
                  <a:cubicBezTo>
                    <a:pt x="3454" y="3170"/>
                    <a:pt x="3359" y="3123"/>
                    <a:pt x="3311" y="3075"/>
                  </a:cubicBezTo>
                  <a:lnTo>
                    <a:pt x="3097" y="2861"/>
                  </a:lnTo>
                  <a:cubicBezTo>
                    <a:pt x="2835" y="3194"/>
                    <a:pt x="2668" y="3599"/>
                    <a:pt x="2620" y="4004"/>
                  </a:cubicBezTo>
                  <a:lnTo>
                    <a:pt x="2906" y="4004"/>
                  </a:lnTo>
                  <a:cubicBezTo>
                    <a:pt x="2921" y="4002"/>
                    <a:pt x="2935" y="4002"/>
                    <a:pt x="2949" y="4002"/>
                  </a:cubicBezTo>
                  <a:cubicBezTo>
                    <a:pt x="3368" y="4002"/>
                    <a:pt x="3368" y="4649"/>
                    <a:pt x="2949" y="4649"/>
                  </a:cubicBezTo>
                  <a:cubicBezTo>
                    <a:pt x="2935" y="4649"/>
                    <a:pt x="2921" y="4648"/>
                    <a:pt x="2906" y="4647"/>
                  </a:cubicBezTo>
                  <a:lnTo>
                    <a:pt x="2287" y="4647"/>
                  </a:lnTo>
                  <a:cubicBezTo>
                    <a:pt x="2120" y="4647"/>
                    <a:pt x="1977" y="4504"/>
                    <a:pt x="1977" y="4337"/>
                  </a:cubicBezTo>
                  <a:cubicBezTo>
                    <a:pt x="2025" y="2694"/>
                    <a:pt x="3382" y="1384"/>
                    <a:pt x="5002" y="1384"/>
                  </a:cubicBezTo>
                  <a:close/>
                  <a:moveTo>
                    <a:pt x="5017" y="3194"/>
                  </a:moveTo>
                  <a:cubicBezTo>
                    <a:pt x="5163" y="3194"/>
                    <a:pt x="5311" y="3289"/>
                    <a:pt x="5335" y="3480"/>
                  </a:cubicBezTo>
                  <a:lnTo>
                    <a:pt x="5335" y="4885"/>
                  </a:lnTo>
                  <a:cubicBezTo>
                    <a:pt x="6327" y="5263"/>
                    <a:pt x="6078" y="6719"/>
                    <a:pt x="5027" y="6719"/>
                  </a:cubicBezTo>
                  <a:cubicBezTo>
                    <a:pt x="5019" y="6719"/>
                    <a:pt x="5010" y="6719"/>
                    <a:pt x="5002" y="6719"/>
                  </a:cubicBezTo>
                  <a:cubicBezTo>
                    <a:pt x="3954" y="6695"/>
                    <a:pt x="3716" y="5242"/>
                    <a:pt x="4716" y="4885"/>
                  </a:cubicBezTo>
                  <a:lnTo>
                    <a:pt x="4716" y="3480"/>
                  </a:lnTo>
                  <a:cubicBezTo>
                    <a:pt x="4728" y="3289"/>
                    <a:pt x="4871" y="3194"/>
                    <a:pt x="5017" y="3194"/>
                  </a:cubicBezTo>
                  <a:close/>
                  <a:moveTo>
                    <a:pt x="4974" y="1"/>
                  </a:moveTo>
                  <a:cubicBezTo>
                    <a:pt x="4928" y="1"/>
                    <a:pt x="4882" y="2"/>
                    <a:pt x="4835" y="3"/>
                  </a:cubicBezTo>
                  <a:cubicBezTo>
                    <a:pt x="2549" y="98"/>
                    <a:pt x="739" y="1980"/>
                    <a:pt x="715" y="4266"/>
                  </a:cubicBezTo>
                  <a:lnTo>
                    <a:pt x="72" y="6171"/>
                  </a:lnTo>
                  <a:cubicBezTo>
                    <a:pt x="1" y="6409"/>
                    <a:pt x="48" y="6647"/>
                    <a:pt x="191" y="6838"/>
                  </a:cubicBezTo>
                  <a:cubicBezTo>
                    <a:pt x="300" y="7012"/>
                    <a:pt x="509" y="7127"/>
                    <a:pt x="726" y="7127"/>
                  </a:cubicBezTo>
                  <a:cubicBezTo>
                    <a:pt x="746" y="7127"/>
                    <a:pt x="766" y="7126"/>
                    <a:pt x="787" y="7124"/>
                  </a:cubicBezTo>
                  <a:lnTo>
                    <a:pt x="1358" y="7124"/>
                  </a:lnTo>
                  <a:lnTo>
                    <a:pt x="1358" y="8076"/>
                  </a:lnTo>
                  <a:cubicBezTo>
                    <a:pt x="1358" y="8719"/>
                    <a:pt x="1858" y="9219"/>
                    <a:pt x="2501" y="9219"/>
                  </a:cubicBezTo>
                  <a:lnTo>
                    <a:pt x="3240" y="9219"/>
                  </a:lnTo>
                  <a:lnTo>
                    <a:pt x="3240" y="10410"/>
                  </a:lnTo>
                  <a:cubicBezTo>
                    <a:pt x="3216" y="10600"/>
                    <a:pt x="3359" y="10743"/>
                    <a:pt x="3549" y="10743"/>
                  </a:cubicBezTo>
                  <a:lnTo>
                    <a:pt x="7740" y="10743"/>
                  </a:lnTo>
                  <a:cubicBezTo>
                    <a:pt x="7907" y="10743"/>
                    <a:pt x="8050" y="10600"/>
                    <a:pt x="8050" y="10434"/>
                  </a:cubicBezTo>
                  <a:lnTo>
                    <a:pt x="8050" y="7338"/>
                  </a:lnTo>
                  <a:cubicBezTo>
                    <a:pt x="8931" y="6457"/>
                    <a:pt x="9384" y="5195"/>
                    <a:pt x="9288" y="3932"/>
                  </a:cubicBezTo>
                  <a:cubicBezTo>
                    <a:pt x="9102" y="1692"/>
                    <a:pt x="7223" y="1"/>
                    <a:pt x="4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5" name="Google Shape;12535;p96"/>
          <p:cNvGrpSpPr/>
          <p:nvPr/>
        </p:nvGrpSpPr>
        <p:grpSpPr>
          <a:xfrm>
            <a:off x="5546982" y="4002942"/>
            <a:ext cx="369870" cy="350001"/>
            <a:chOff x="4530075" y="4076825"/>
            <a:chExt cx="283425" cy="268200"/>
          </a:xfrm>
        </p:grpSpPr>
        <p:sp>
          <p:nvSpPr>
            <p:cNvPr id="12536" name="Google Shape;12536;p96"/>
            <p:cNvSpPr/>
            <p:nvPr/>
          </p:nvSpPr>
          <p:spPr>
            <a:xfrm>
              <a:off x="4534250" y="4234475"/>
              <a:ext cx="61350" cy="52200"/>
            </a:xfrm>
            <a:custGeom>
              <a:rect b="b" l="l" r="r" t="t"/>
              <a:pathLst>
                <a:path extrusionOk="0" h="2088" w="2454">
                  <a:moveTo>
                    <a:pt x="1402" y="0"/>
                  </a:moveTo>
                  <a:cubicBezTo>
                    <a:pt x="1145" y="0"/>
                    <a:pt x="882" y="94"/>
                    <a:pt x="667" y="301"/>
                  </a:cubicBezTo>
                  <a:cubicBezTo>
                    <a:pt x="0" y="968"/>
                    <a:pt x="477" y="2087"/>
                    <a:pt x="1405" y="2087"/>
                  </a:cubicBezTo>
                  <a:cubicBezTo>
                    <a:pt x="1977" y="2087"/>
                    <a:pt x="2453" y="1635"/>
                    <a:pt x="2453" y="1040"/>
                  </a:cubicBezTo>
                  <a:cubicBezTo>
                    <a:pt x="2453" y="411"/>
                    <a:pt x="194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6"/>
            <p:cNvSpPr/>
            <p:nvPr/>
          </p:nvSpPr>
          <p:spPr>
            <a:xfrm>
              <a:off x="4530075" y="4292600"/>
              <a:ext cx="78025" cy="52425"/>
            </a:xfrm>
            <a:custGeom>
              <a:rect b="b" l="l" r="r" t="t"/>
              <a:pathLst>
                <a:path extrusionOk="0" h="2097" w="3121">
                  <a:moveTo>
                    <a:pt x="501" y="1"/>
                  </a:moveTo>
                  <a:cubicBezTo>
                    <a:pt x="191" y="286"/>
                    <a:pt x="1" y="691"/>
                    <a:pt x="1" y="1120"/>
                  </a:cubicBezTo>
                  <a:lnTo>
                    <a:pt x="1" y="1787"/>
                  </a:lnTo>
                  <a:cubicBezTo>
                    <a:pt x="1" y="1953"/>
                    <a:pt x="144" y="2096"/>
                    <a:pt x="310" y="2096"/>
                  </a:cubicBezTo>
                  <a:lnTo>
                    <a:pt x="2811" y="2096"/>
                  </a:lnTo>
                  <a:cubicBezTo>
                    <a:pt x="2977" y="2096"/>
                    <a:pt x="3120" y="1953"/>
                    <a:pt x="3120" y="1787"/>
                  </a:cubicBezTo>
                  <a:lnTo>
                    <a:pt x="3120" y="1144"/>
                  </a:lnTo>
                  <a:cubicBezTo>
                    <a:pt x="3120" y="715"/>
                    <a:pt x="2977" y="286"/>
                    <a:pt x="2668" y="1"/>
                  </a:cubicBezTo>
                  <a:cubicBezTo>
                    <a:pt x="2346" y="262"/>
                    <a:pt x="1959" y="393"/>
                    <a:pt x="1575" y="393"/>
                  </a:cubicBezTo>
                  <a:cubicBezTo>
                    <a:pt x="1191" y="393"/>
                    <a:pt x="810" y="262"/>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6"/>
            <p:cNvSpPr/>
            <p:nvPr/>
          </p:nvSpPr>
          <p:spPr>
            <a:xfrm>
              <a:off x="4722975" y="4234475"/>
              <a:ext cx="61350" cy="52200"/>
            </a:xfrm>
            <a:custGeom>
              <a:rect b="b" l="l" r="r" t="t"/>
              <a:pathLst>
                <a:path extrusionOk="0" h="2088" w="2454">
                  <a:moveTo>
                    <a:pt x="1384" y="0"/>
                  </a:moveTo>
                  <a:cubicBezTo>
                    <a:pt x="1124" y="0"/>
                    <a:pt x="859" y="94"/>
                    <a:pt x="644" y="301"/>
                  </a:cubicBezTo>
                  <a:cubicBezTo>
                    <a:pt x="1" y="968"/>
                    <a:pt x="453" y="2087"/>
                    <a:pt x="1406" y="2087"/>
                  </a:cubicBezTo>
                  <a:cubicBezTo>
                    <a:pt x="1977" y="2087"/>
                    <a:pt x="2453" y="1635"/>
                    <a:pt x="2453" y="1040"/>
                  </a:cubicBezTo>
                  <a:cubicBezTo>
                    <a:pt x="2453" y="411"/>
                    <a:pt x="1929"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96"/>
            <p:cNvSpPr/>
            <p:nvPr/>
          </p:nvSpPr>
          <p:spPr>
            <a:xfrm>
              <a:off x="4718800" y="4292600"/>
              <a:ext cx="78625" cy="51825"/>
            </a:xfrm>
            <a:custGeom>
              <a:rect b="b" l="l" r="r" t="t"/>
              <a:pathLst>
                <a:path extrusionOk="0" h="2073" w="3145">
                  <a:moveTo>
                    <a:pt x="477" y="1"/>
                  </a:moveTo>
                  <a:cubicBezTo>
                    <a:pt x="168" y="286"/>
                    <a:pt x="1" y="691"/>
                    <a:pt x="1" y="1120"/>
                  </a:cubicBezTo>
                  <a:lnTo>
                    <a:pt x="1" y="1787"/>
                  </a:lnTo>
                  <a:cubicBezTo>
                    <a:pt x="1" y="1953"/>
                    <a:pt x="144" y="2072"/>
                    <a:pt x="310" y="2072"/>
                  </a:cubicBezTo>
                  <a:lnTo>
                    <a:pt x="2811" y="2072"/>
                  </a:lnTo>
                  <a:cubicBezTo>
                    <a:pt x="2978" y="2072"/>
                    <a:pt x="3121" y="1953"/>
                    <a:pt x="3144" y="1787"/>
                  </a:cubicBezTo>
                  <a:lnTo>
                    <a:pt x="3144" y="1144"/>
                  </a:lnTo>
                  <a:cubicBezTo>
                    <a:pt x="3144" y="715"/>
                    <a:pt x="2978" y="286"/>
                    <a:pt x="2668" y="1"/>
                  </a:cubicBezTo>
                  <a:cubicBezTo>
                    <a:pt x="2347" y="262"/>
                    <a:pt x="1960" y="393"/>
                    <a:pt x="1573" y="393"/>
                  </a:cubicBezTo>
                  <a:cubicBezTo>
                    <a:pt x="1186" y="393"/>
                    <a:pt x="799" y="262"/>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96"/>
            <p:cNvSpPr/>
            <p:nvPr/>
          </p:nvSpPr>
          <p:spPr>
            <a:xfrm>
              <a:off x="4628325" y="4234475"/>
              <a:ext cx="61325" cy="52200"/>
            </a:xfrm>
            <a:custGeom>
              <a:rect b="b" l="l" r="r" t="t"/>
              <a:pathLst>
                <a:path extrusionOk="0" h="2088" w="2453">
                  <a:moveTo>
                    <a:pt x="1402" y="0"/>
                  </a:moveTo>
                  <a:cubicBezTo>
                    <a:pt x="1145" y="0"/>
                    <a:pt x="882" y="94"/>
                    <a:pt x="667" y="301"/>
                  </a:cubicBezTo>
                  <a:cubicBezTo>
                    <a:pt x="0" y="968"/>
                    <a:pt x="476" y="2087"/>
                    <a:pt x="1405" y="2087"/>
                  </a:cubicBezTo>
                  <a:cubicBezTo>
                    <a:pt x="2000" y="2087"/>
                    <a:pt x="2453" y="1635"/>
                    <a:pt x="2453" y="1040"/>
                  </a:cubicBezTo>
                  <a:cubicBezTo>
                    <a:pt x="2453" y="411"/>
                    <a:pt x="194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96"/>
            <p:cNvSpPr/>
            <p:nvPr/>
          </p:nvSpPr>
          <p:spPr>
            <a:xfrm>
              <a:off x="4624150" y="4292600"/>
              <a:ext cx="79200" cy="52425"/>
            </a:xfrm>
            <a:custGeom>
              <a:rect b="b" l="l" r="r" t="t"/>
              <a:pathLst>
                <a:path extrusionOk="0" h="2097" w="3168">
                  <a:moveTo>
                    <a:pt x="500" y="1"/>
                  </a:moveTo>
                  <a:cubicBezTo>
                    <a:pt x="191" y="286"/>
                    <a:pt x="0" y="691"/>
                    <a:pt x="0" y="1120"/>
                  </a:cubicBezTo>
                  <a:lnTo>
                    <a:pt x="0" y="1787"/>
                  </a:lnTo>
                  <a:cubicBezTo>
                    <a:pt x="0" y="1953"/>
                    <a:pt x="143" y="2096"/>
                    <a:pt x="334" y="2096"/>
                  </a:cubicBezTo>
                  <a:lnTo>
                    <a:pt x="2834" y="2096"/>
                  </a:lnTo>
                  <a:cubicBezTo>
                    <a:pt x="3025" y="2096"/>
                    <a:pt x="3168" y="1953"/>
                    <a:pt x="3144" y="1787"/>
                  </a:cubicBezTo>
                  <a:lnTo>
                    <a:pt x="3144" y="1144"/>
                  </a:lnTo>
                  <a:cubicBezTo>
                    <a:pt x="3168" y="715"/>
                    <a:pt x="2977" y="286"/>
                    <a:pt x="2668" y="1"/>
                  </a:cubicBezTo>
                  <a:cubicBezTo>
                    <a:pt x="2358" y="262"/>
                    <a:pt x="1971" y="393"/>
                    <a:pt x="1584" y="393"/>
                  </a:cubicBezTo>
                  <a:cubicBezTo>
                    <a:pt x="1197" y="393"/>
                    <a:pt x="810" y="262"/>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6"/>
            <p:cNvSpPr/>
            <p:nvPr/>
          </p:nvSpPr>
          <p:spPr>
            <a:xfrm>
              <a:off x="4530075" y="4076825"/>
              <a:ext cx="283425" cy="141375"/>
            </a:xfrm>
            <a:custGeom>
              <a:rect b="b" l="l" r="r" t="t"/>
              <a:pathLst>
                <a:path extrusionOk="0" h="5655" w="11337">
                  <a:moveTo>
                    <a:pt x="5364" y="1"/>
                  </a:moveTo>
                  <a:cubicBezTo>
                    <a:pt x="4697" y="1"/>
                    <a:pt x="4037" y="368"/>
                    <a:pt x="3740" y="1059"/>
                  </a:cubicBezTo>
                  <a:cubicBezTo>
                    <a:pt x="3644" y="1035"/>
                    <a:pt x="3549" y="1035"/>
                    <a:pt x="3478" y="1035"/>
                  </a:cubicBezTo>
                  <a:cubicBezTo>
                    <a:pt x="2763" y="1035"/>
                    <a:pt x="2144" y="1440"/>
                    <a:pt x="1834" y="2083"/>
                  </a:cubicBezTo>
                  <a:lnTo>
                    <a:pt x="1787" y="2083"/>
                  </a:lnTo>
                  <a:cubicBezTo>
                    <a:pt x="787" y="2083"/>
                    <a:pt x="1" y="2892"/>
                    <a:pt x="1" y="3869"/>
                  </a:cubicBezTo>
                  <a:cubicBezTo>
                    <a:pt x="24" y="4845"/>
                    <a:pt x="810" y="5655"/>
                    <a:pt x="1811" y="5655"/>
                  </a:cubicBezTo>
                  <a:lnTo>
                    <a:pt x="4859" y="5655"/>
                  </a:lnTo>
                  <a:lnTo>
                    <a:pt x="5478" y="4393"/>
                  </a:lnTo>
                  <a:lnTo>
                    <a:pt x="4740" y="4393"/>
                  </a:lnTo>
                  <a:cubicBezTo>
                    <a:pt x="4502" y="4393"/>
                    <a:pt x="4335" y="4154"/>
                    <a:pt x="4430" y="3940"/>
                  </a:cubicBezTo>
                  <a:lnTo>
                    <a:pt x="5073" y="2678"/>
                  </a:lnTo>
                  <a:cubicBezTo>
                    <a:pt x="5123" y="2561"/>
                    <a:pt x="5231" y="2503"/>
                    <a:pt x="5341" y="2503"/>
                  </a:cubicBezTo>
                  <a:cubicBezTo>
                    <a:pt x="5388" y="2503"/>
                    <a:pt x="5435" y="2514"/>
                    <a:pt x="5478" y="2535"/>
                  </a:cubicBezTo>
                  <a:cubicBezTo>
                    <a:pt x="5645" y="2606"/>
                    <a:pt x="5716" y="2797"/>
                    <a:pt x="5621" y="2964"/>
                  </a:cubicBezTo>
                  <a:lnTo>
                    <a:pt x="5216" y="3773"/>
                  </a:lnTo>
                  <a:lnTo>
                    <a:pt x="5978" y="3773"/>
                  </a:lnTo>
                  <a:cubicBezTo>
                    <a:pt x="5991" y="3769"/>
                    <a:pt x="6004" y="3767"/>
                    <a:pt x="6017" y="3767"/>
                  </a:cubicBezTo>
                  <a:cubicBezTo>
                    <a:pt x="6076" y="3767"/>
                    <a:pt x="6134" y="3806"/>
                    <a:pt x="6192" y="3845"/>
                  </a:cubicBezTo>
                  <a:cubicBezTo>
                    <a:pt x="6288" y="3940"/>
                    <a:pt x="6311" y="4083"/>
                    <a:pt x="6264" y="4226"/>
                  </a:cubicBezTo>
                  <a:lnTo>
                    <a:pt x="5549" y="5655"/>
                  </a:lnTo>
                  <a:lnTo>
                    <a:pt x="8883" y="5655"/>
                  </a:lnTo>
                  <a:cubicBezTo>
                    <a:pt x="10884" y="5607"/>
                    <a:pt x="11336" y="2821"/>
                    <a:pt x="9431" y="2178"/>
                  </a:cubicBezTo>
                  <a:lnTo>
                    <a:pt x="9431" y="2154"/>
                  </a:lnTo>
                  <a:cubicBezTo>
                    <a:pt x="9395" y="1129"/>
                    <a:pt x="8558" y="416"/>
                    <a:pt x="7637" y="416"/>
                  </a:cubicBezTo>
                  <a:cubicBezTo>
                    <a:pt x="7338" y="416"/>
                    <a:pt x="7031" y="491"/>
                    <a:pt x="6740" y="654"/>
                  </a:cubicBezTo>
                  <a:cubicBezTo>
                    <a:pt x="6381" y="212"/>
                    <a:pt x="5870" y="1"/>
                    <a:pt x="5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3" name="Google Shape;12543;p96"/>
          <p:cNvGrpSpPr/>
          <p:nvPr/>
        </p:nvGrpSpPr>
        <p:grpSpPr>
          <a:xfrm>
            <a:off x="6302185" y="4003269"/>
            <a:ext cx="348109" cy="349675"/>
            <a:chOff x="5108775" y="4077075"/>
            <a:chExt cx="266750" cy="267950"/>
          </a:xfrm>
        </p:grpSpPr>
        <p:sp>
          <p:nvSpPr>
            <p:cNvPr id="12544" name="Google Shape;12544;p96"/>
            <p:cNvSpPr/>
            <p:nvPr/>
          </p:nvSpPr>
          <p:spPr>
            <a:xfrm>
              <a:off x="5130200" y="4077075"/>
              <a:ext cx="225075" cy="88750"/>
            </a:xfrm>
            <a:custGeom>
              <a:rect b="b" l="l" r="r" t="t"/>
              <a:pathLst>
                <a:path extrusionOk="0" h="3550" w="9003">
                  <a:moveTo>
                    <a:pt x="7431" y="1477"/>
                  </a:moveTo>
                  <a:cubicBezTo>
                    <a:pt x="7812" y="1501"/>
                    <a:pt x="7812" y="2049"/>
                    <a:pt x="7431" y="2096"/>
                  </a:cubicBezTo>
                  <a:lnTo>
                    <a:pt x="1572" y="2096"/>
                  </a:lnTo>
                  <a:cubicBezTo>
                    <a:pt x="1191" y="2049"/>
                    <a:pt x="1191" y="1501"/>
                    <a:pt x="1572" y="1477"/>
                  </a:cubicBezTo>
                  <a:close/>
                  <a:moveTo>
                    <a:pt x="1144" y="1"/>
                  </a:moveTo>
                  <a:cubicBezTo>
                    <a:pt x="501" y="1"/>
                    <a:pt x="1" y="501"/>
                    <a:pt x="1" y="1144"/>
                  </a:cubicBezTo>
                  <a:lnTo>
                    <a:pt x="1" y="2406"/>
                  </a:lnTo>
                  <a:cubicBezTo>
                    <a:pt x="1" y="3025"/>
                    <a:pt x="501" y="3549"/>
                    <a:pt x="1144" y="3549"/>
                  </a:cubicBezTo>
                  <a:lnTo>
                    <a:pt x="7836" y="3549"/>
                  </a:lnTo>
                  <a:cubicBezTo>
                    <a:pt x="8479" y="3549"/>
                    <a:pt x="9003" y="3025"/>
                    <a:pt x="9003" y="2406"/>
                  </a:cubicBezTo>
                  <a:lnTo>
                    <a:pt x="9003" y="1144"/>
                  </a:lnTo>
                  <a:cubicBezTo>
                    <a:pt x="9003" y="501"/>
                    <a:pt x="8479" y="1"/>
                    <a:pt x="7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6"/>
            <p:cNvSpPr/>
            <p:nvPr/>
          </p:nvSpPr>
          <p:spPr>
            <a:xfrm>
              <a:off x="5303525" y="4183150"/>
              <a:ext cx="23775" cy="35650"/>
            </a:xfrm>
            <a:custGeom>
              <a:rect b="b" l="l" r="r" t="t"/>
              <a:pathLst>
                <a:path extrusionOk="0" h="1426" w="951">
                  <a:moveTo>
                    <a:pt x="447" y="1"/>
                  </a:moveTo>
                  <a:cubicBezTo>
                    <a:pt x="238" y="1"/>
                    <a:pt x="1" y="151"/>
                    <a:pt x="117" y="354"/>
                  </a:cubicBezTo>
                  <a:lnTo>
                    <a:pt x="307" y="1187"/>
                  </a:lnTo>
                  <a:cubicBezTo>
                    <a:pt x="355" y="1330"/>
                    <a:pt x="474" y="1426"/>
                    <a:pt x="617" y="1426"/>
                  </a:cubicBezTo>
                  <a:lnTo>
                    <a:pt x="688" y="1426"/>
                  </a:lnTo>
                  <a:cubicBezTo>
                    <a:pt x="855" y="1378"/>
                    <a:pt x="950" y="1211"/>
                    <a:pt x="926" y="1045"/>
                  </a:cubicBezTo>
                  <a:lnTo>
                    <a:pt x="712" y="211"/>
                  </a:lnTo>
                  <a:cubicBezTo>
                    <a:pt x="703" y="62"/>
                    <a:pt x="581" y="1"/>
                    <a:pt x="4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6"/>
            <p:cNvSpPr/>
            <p:nvPr/>
          </p:nvSpPr>
          <p:spPr>
            <a:xfrm>
              <a:off x="5157000" y="4183575"/>
              <a:ext cx="22050" cy="35225"/>
            </a:xfrm>
            <a:custGeom>
              <a:rect b="b" l="l" r="r" t="t"/>
              <a:pathLst>
                <a:path extrusionOk="0" h="1409" w="882">
                  <a:moveTo>
                    <a:pt x="562" y="1"/>
                  </a:moveTo>
                  <a:cubicBezTo>
                    <a:pt x="453" y="1"/>
                    <a:pt x="344" y="54"/>
                    <a:pt x="286" y="170"/>
                  </a:cubicBezTo>
                  <a:lnTo>
                    <a:pt x="262" y="194"/>
                  </a:lnTo>
                  <a:lnTo>
                    <a:pt x="72" y="1028"/>
                  </a:lnTo>
                  <a:cubicBezTo>
                    <a:pt x="0" y="1194"/>
                    <a:pt x="119" y="1361"/>
                    <a:pt x="286" y="1409"/>
                  </a:cubicBezTo>
                  <a:lnTo>
                    <a:pt x="357" y="1409"/>
                  </a:lnTo>
                  <a:cubicBezTo>
                    <a:pt x="500" y="1409"/>
                    <a:pt x="619" y="1289"/>
                    <a:pt x="667" y="1170"/>
                  </a:cubicBezTo>
                  <a:lnTo>
                    <a:pt x="881" y="313"/>
                  </a:lnTo>
                  <a:cubicBezTo>
                    <a:pt x="881" y="115"/>
                    <a:pt x="722" y="1"/>
                    <a:pt x="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96"/>
            <p:cNvSpPr/>
            <p:nvPr/>
          </p:nvSpPr>
          <p:spPr>
            <a:xfrm>
              <a:off x="5233800" y="4181275"/>
              <a:ext cx="17275" cy="36925"/>
            </a:xfrm>
            <a:custGeom>
              <a:rect b="b" l="l" r="r" t="t"/>
              <a:pathLst>
                <a:path extrusionOk="0" h="1477" w="691">
                  <a:moveTo>
                    <a:pt x="346" y="0"/>
                  </a:moveTo>
                  <a:cubicBezTo>
                    <a:pt x="173" y="0"/>
                    <a:pt x="0" y="119"/>
                    <a:pt x="24" y="357"/>
                  </a:cubicBezTo>
                  <a:lnTo>
                    <a:pt x="24" y="1191"/>
                  </a:lnTo>
                  <a:cubicBezTo>
                    <a:pt x="48" y="1381"/>
                    <a:pt x="197" y="1477"/>
                    <a:pt x="346" y="1477"/>
                  </a:cubicBezTo>
                  <a:cubicBezTo>
                    <a:pt x="494" y="1477"/>
                    <a:pt x="643" y="1381"/>
                    <a:pt x="667" y="1191"/>
                  </a:cubicBezTo>
                  <a:lnTo>
                    <a:pt x="667" y="357"/>
                  </a:lnTo>
                  <a:cubicBezTo>
                    <a:pt x="691" y="119"/>
                    <a:pt x="518"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96"/>
            <p:cNvSpPr/>
            <p:nvPr/>
          </p:nvSpPr>
          <p:spPr>
            <a:xfrm>
              <a:off x="5121875" y="4234250"/>
              <a:ext cx="52400" cy="52425"/>
            </a:xfrm>
            <a:custGeom>
              <a:rect b="b" l="l" r="r" t="t"/>
              <a:pathLst>
                <a:path extrusionOk="0" h="2097" w="2096">
                  <a:moveTo>
                    <a:pt x="1048" y="1"/>
                  </a:moveTo>
                  <a:cubicBezTo>
                    <a:pt x="477" y="1"/>
                    <a:pt x="0" y="477"/>
                    <a:pt x="0" y="1049"/>
                  </a:cubicBezTo>
                  <a:cubicBezTo>
                    <a:pt x="0" y="1644"/>
                    <a:pt x="477" y="2096"/>
                    <a:pt x="1048" y="2096"/>
                  </a:cubicBezTo>
                  <a:cubicBezTo>
                    <a:pt x="1643" y="2096"/>
                    <a:pt x="2096" y="1644"/>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6"/>
            <p:cNvSpPr/>
            <p:nvPr/>
          </p:nvSpPr>
          <p:spPr>
            <a:xfrm>
              <a:off x="5108775" y="4292600"/>
              <a:ext cx="78600" cy="52425"/>
            </a:xfrm>
            <a:custGeom>
              <a:rect b="b" l="l" r="r" t="t"/>
              <a:pathLst>
                <a:path extrusionOk="0" h="2097" w="3144">
                  <a:moveTo>
                    <a:pt x="500" y="1"/>
                  </a:moveTo>
                  <a:cubicBezTo>
                    <a:pt x="191" y="286"/>
                    <a:pt x="0" y="715"/>
                    <a:pt x="0" y="1144"/>
                  </a:cubicBezTo>
                  <a:lnTo>
                    <a:pt x="0" y="1787"/>
                  </a:lnTo>
                  <a:cubicBezTo>
                    <a:pt x="0" y="1953"/>
                    <a:pt x="143" y="2096"/>
                    <a:pt x="334" y="2096"/>
                  </a:cubicBezTo>
                  <a:lnTo>
                    <a:pt x="2834" y="2096"/>
                  </a:lnTo>
                  <a:cubicBezTo>
                    <a:pt x="3001" y="2096"/>
                    <a:pt x="3144" y="1953"/>
                    <a:pt x="3144" y="1787"/>
                  </a:cubicBezTo>
                  <a:lnTo>
                    <a:pt x="3144" y="1144"/>
                  </a:lnTo>
                  <a:cubicBezTo>
                    <a:pt x="3144" y="715"/>
                    <a:pt x="2953" y="310"/>
                    <a:pt x="2644" y="24"/>
                  </a:cubicBezTo>
                  <a:cubicBezTo>
                    <a:pt x="2358" y="262"/>
                    <a:pt x="1977" y="405"/>
                    <a:pt x="1572" y="405"/>
                  </a:cubicBezTo>
                  <a:cubicBezTo>
                    <a:pt x="1191" y="405"/>
                    <a:pt x="786" y="262"/>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6"/>
            <p:cNvSpPr/>
            <p:nvPr/>
          </p:nvSpPr>
          <p:spPr>
            <a:xfrm>
              <a:off x="5310600" y="4234250"/>
              <a:ext cx="52425" cy="52425"/>
            </a:xfrm>
            <a:custGeom>
              <a:rect b="b" l="l" r="r" t="t"/>
              <a:pathLst>
                <a:path extrusionOk="0" h="2097" w="2097">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96"/>
            <p:cNvSpPr/>
            <p:nvPr/>
          </p:nvSpPr>
          <p:spPr>
            <a:xfrm>
              <a:off x="5297500" y="4292600"/>
              <a:ext cx="78025" cy="52425"/>
            </a:xfrm>
            <a:custGeom>
              <a:rect b="b" l="l" r="r" t="t"/>
              <a:pathLst>
                <a:path extrusionOk="0" h="2097" w="3121">
                  <a:moveTo>
                    <a:pt x="477" y="1"/>
                  </a:moveTo>
                  <a:cubicBezTo>
                    <a:pt x="167" y="286"/>
                    <a:pt x="0" y="691"/>
                    <a:pt x="0" y="1120"/>
                  </a:cubicBezTo>
                  <a:lnTo>
                    <a:pt x="0" y="1787"/>
                  </a:lnTo>
                  <a:cubicBezTo>
                    <a:pt x="0" y="1953"/>
                    <a:pt x="120" y="2096"/>
                    <a:pt x="286" y="2096"/>
                  </a:cubicBezTo>
                  <a:lnTo>
                    <a:pt x="2811" y="2096"/>
                  </a:lnTo>
                  <a:cubicBezTo>
                    <a:pt x="2977" y="2096"/>
                    <a:pt x="3120" y="1953"/>
                    <a:pt x="3096" y="1787"/>
                  </a:cubicBezTo>
                  <a:lnTo>
                    <a:pt x="3096" y="1144"/>
                  </a:lnTo>
                  <a:cubicBezTo>
                    <a:pt x="3120" y="715"/>
                    <a:pt x="2953" y="286"/>
                    <a:pt x="2644" y="1"/>
                  </a:cubicBezTo>
                  <a:cubicBezTo>
                    <a:pt x="2334" y="262"/>
                    <a:pt x="1947" y="393"/>
                    <a:pt x="1560" y="393"/>
                  </a:cubicBezTo>
                  <a:cubicBezTo>
                    <a:pt x="1173" y="393"/>
                    <a:pt x="786" y="262"/>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96"/>
            <p:cNvSpPr/>
            <p:nvPr/>
          </p:nvSpPr>
          <p:spPr>
            <a:xfrm>
              <a:off x="5216525" y="4234250"/>
              <a:ext cx="52425" cy="52425"/>
            </a:xfrm>
            <a:custGeom>
              <a:rect b="b" l="l" r="r" t="t"/>
              <a:pathLst>
                <a:path extrusionOk="0" h="2097" w="2097">
                  <a:moveTo>
                    <a:pt x="1049" y="1"/>
                  </a:moveTo>
                  <a:cubicBezTo>
                    <a:pt x="453" y="1"/>
                    <a:pt x="1" y="477"/>
                    <a:pt x="1" y="1049"/>
                  </a:cubicBezTo>
                  <a:cubicBezTo>
                    <a:pt x="1" y="1644"/>
                    <a:pt x="453" y="2096"/>
                    <a:pt x="1049" y="2096"/>
                  </a:cubicBezTo>
                  <a:cubicBezTo>
                    <a:pt x="1620" y="2096"/>
                    <a:pt x="2096" y="1644"/>
                    <a:pt x="2096" y="1049"/>
                  </a:cubicBezTo>
                  <a:cubicBezTo>
                    <a:pt x="2096" y="477"/>
                    <a:pt x="1620"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6"/>
            <p:cNvSpPr/>
            <p:nvPr/>
          </p:nvSpPr>
          <p:spPr>
            <a:xfrm>
              <a:off x="5203425" y="4292600"/>
              <a:ext cx="78625" cy="52425"/>
            </a:xfrm>
            <a:custGeom>
              <a:rect b="b" l="l" r="r" t="t"/>
              <a:pathLst>
                <a:path extrusionOk="0" h="2097" w="3145">
                  <a:moveTo>
                    <a:pt x="477" y="1"/>
                  </a:moveTo>
                  <a:cubicBezTo>
                    <a:pt x="168" y="286"/>
                    <a:pt x="1" y="691"/>
                    <a:pt x="1" y="1120"/>
                  </a:cubicBezTo>
                  <a:lnTo>
                    <a:pt x="1" y="1787"/>
                  </a:lnTo>
                  <a:cubicBezTo>
                    <a:pt x="1" y="1953"/>
                    <a:pt x="144" y="2096"/>
                    <a:pt x="310" y="2096"/>
                  </a:cubicBezTo>
                  <a:lnTo>
                    <a:pt x="2811" y="2096"/>
                  </a:lnTo>
                  <a:cubicBezTo>
                    <a:pt x="3001" y="2096"/>
                    <a:pt x="3144" y="1953"/>
                    <a:pt x="3121" y="1787"/>
                  </a:cubicBezTo>
                  <a:lnTo>
                    <a:pt x="3121" y="1144"/>
                  </a:lnTo>
                  <a:cubicBezTo>
                    <a:pt x="3121" y="715"/>
                    <a:pt x="2954" y="310"/>
                    <a:pt x="2644" y="24"/>
                  </a:cubicBezTo>
                  <a:cubicBezTo>
                    <a:pt x="2338" y="260"/>
                    <a:pt x="1961" y="402"/>
                    <a:pt x="1561" y="405"/>
                  </a:cubicBezTo>
                  <a:lnTo>
                    <a:pt x="1561" y="405"/>
                  </a:lnTo>
                  <a:cubicBezTo>
                    <a:pt x="1161" y="402"/>
                    <a:pt x="784" y="236"/>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4" name="Google Shape;12554;p96"/>
          <p:cNvGrpSpPr/>
          <p:nvPr/>
        </p:nvGrpSpPr>
        <p:grpSpPr>
          <a:xfrm>
            <a:off x="7057356" y="4002486"/>
            <a:ext cx="349675" cy="349675"/>
            <a:chOff x="5687450" y="4076475"/>
            <a:chExt cx="267950" cy="267950"/>
          </a:xfrm>
        </p:grpSpPr>
        <p:sp>
          <p:nvSpPr>
            <p:cNvPr id="12555" name="Google Shape;12555;p96"/>
            <p:cNvSpPr/>
            <p:nvPr/>
          </p:nvSpPr>
          <p:spPr>
            <a:xfrm>
              <a:off x="5795225" y="4234250"/>
              <a:ext cx="52425" cy="52425"/>
            </a:xfrm>
            <a:custGeom>
              <a:rect b="b" l="l" r="r" t="t"/>
              <a:pathLst>
                <a:path extrusionOk="0" h="2097" w="2097">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96"/>
            <p:cNvSpPr/>
            <p:nvPr/>
          </p:nvSpPr>
          <p:spPr>
            <a:xfrm>
              <a:off x="5771400" y="4290825"/>
              <a:ext cx="99450" cy="53600"/>
            </a:xfrm>
            <a:custGeom>
              <a:rect b="b" l="l" r="r" t="t"/>
              <a:pathLst>
                <a:path extrusionOk="0" h="2144" w="3978">
                  <a:moveTo>
                    <a:pt x="834" y="0"/>
                  </a:moveTo>
                  <a:cubicBezTo>
                    <a:pt x="310" y="381"/>
                    <a:pt x="1" y="976"/>
                    <a:pt x="1" y="1619"/>
                  </a:cubicBezTo>
                  <a:lnTo>
                    <a:pt x="1" y="1858"/>
                  </a:lnTo>
                  <a:cubicBezTo>
                    <a:pt x="25" y="2024"/>
                    <a:pt x="144" y="2143"/>
                    <a:pt x="334" y="2143"/>
                  </a:cubicBezTo>
                  <a:lnTo>
                    <a:pt x="3668" y="2143"/>
                  </a:lnTo>
                  <a:cubicBezTo>
                    <a:pt x="3835" y="2143"/>
                    <a:pt x="3978" y="2000"/>
                    <a:pt x="3978" y="1834"/>
                  </a:cubicBezTo>
                  <a:lnTo>
                    <a:pt x="3978" y="1619"/>
                  </a:lnTo>
                  <a:cubicBezTo>
                    <a:pt x="3978" y="976"/>
                    <a:pt x="3668" y="381"/>
                    <a:pt x="3144" y="0"/>
                  </a:cubicBezTo>
                  <a:cubicBezTo>
                    <a:pt x="2823" y="310"/>
                    <a:pt x="2406" y="464"/>
                    <a:pt x="1989" y="464"/>
                  </a:cubicBezTo>
                  <a:cubicBezTo>
                    <a:pt x="1573" y="464"/>
                    <a:pt x="1156"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96"/>
            <p:cNvSpPr/>
            <p:nvPr/>
          </p:nvSpPr>
          <p:spPr>
            <a:xfrm>
              <a:off x="5879175" y="4076475"/>
              <a:ext cx="52400" cy="52425"/>
            </a:xfrm>
            <a:custGeom>
              <a:rect b="b" l="l" r="r" t="t"/>
              <a:pathLst>
                <a:path extrusionOk="0" h="2097" w="2096">
                  <a:moveTo>
                    <a:pt x="1048" y="1"/>
                  </a:moveTo>
                  <a:cubicBezTo>
                    <a:pt x="477" y="1"/>
                    <a:pt x="0" y="477"/>
                    <a:pt x="0" y="1049"/>
                  </a:cubicBezTo>
                  <a:cubicBezTo>
                    <a:pt x="0" y="1620"/>
                    <a:pt x="477"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96"/>
            <p:cNvSpPr/>
            <p:nvPr/>
          </p:nvSpPr>
          <p:spPr>
            <a:xfrm>
              <a:off x="5855950" y="4133050"/>
              <a:ext cx="99450" cy="53600"/>
            </a:xfrm>
            <a:custGeom>
              <a:rect b="b" l="l" r="r" t="t"/>
              <a:pathLst>
                <a:path extrusionOk="0" h="2144" w="3978">
                  <a:moveTo>
                    <a:pt x="834" y="0"/>
                  </a:moveTo>
                  <a:cubicBezTo>
                    <a:pt x="310" y="357"/>
                    <a:pt x="0" y="977"/>
                    <a:pt x="0" y="1620"/>
                  </a:cubicBezTo>
                  <a:lnTo>
                    <a:pt x="0" y="1810"/>
                  </a:lnTo>
                  <a:cubicBezTo>
                    <a:pt x="0" y="2001"/>
                    <a:pt x="143" y="2144"/>
                    <a:pt x="310" y="2144"/>
                  </a:cubicBezTo>
                  <a:lnTo>
                    <a:pt x="3668" y="2144"/>
                  </a:lnTo>
                  <a:cubicBezTo>
                    <a:pt x="3835" y="2144"/>
                    <a:pt x="3978" y="2001"/>
                    <a:pt x="3978" y="1810"/>
                  </a:cubicBezTo>
                  <a:lnTo>
                    <a:pt x="3978" y="1620"/>
                  </a:lnTo>
                  <a:cubicBezTo>
                    <a:pt x="3978" y="977"/>
                    <a:pt x="3668" y="357"/>
                    <a:pt x="3144" y="0"/>
                  </a:cubicBezTo>
                  <a:cubicBezTo>
                    <a:pt x="2823" y="310"/>
                    <a:pt x="2406" y="465"/>
                    <a:pt x="1989" y="465"/>
                  </a:cubicBezTo>
                  <a:cubicBezTo>
                    <a:pt x="1572" y="465"/>
                    <a:pt x="1155"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96"/>
            <p:cNvSpPr/>
            <p:nvPr/>
          </p:nvSpPr>
          <p:spPr>
            <a:xfrm>
              <a:off x="5710675" y="4076475"/>
              <a:ext cx="52425" cy="52425"/>
            </a:xfrm>
            <a:custGeom>
              <a:rect b="b" l="l" r="r" t="t"/>
              <a:pathLst>
                <a:path extrusionOk="0" h="2097" w="2097">
                  <a:moveTo>
                    <a:pt x="1049" y="1"/>
                  </a:moveTo>
                  <a:cubicBezTo>
                    <a:pt x="477" y="1"/>
                    <a:pt x="1" y="477"/>
                    <a:pt x="1" y="1049"/>
                  </a:cubicBezTo>
                  <a:cubicBezTo>
                    <a:pt x="1" y="1620"/>
                    <a:pt x="477" y="2097"/>
                    <a:pt x="1049" y="2097"/>
                  </a:cubicBezTo>
                  <a:cubicBezTo>
                    <a:pt x="1644" y="2097"/>
                    <a:pt x="2096" y="1620"/>
                    <a:pt x="2096" y="1049"/>
                  </a:cubicBezTo>
                  <a:cubicBezTo>
                    <a:pt x="2096" y="477"/>
                    <a:pt x="1644"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96"/>
            <p:cNvSpPr/>
            <p:nvPr/>
          </p:nvSpPr>
          <p:spPr>
            <a:xfrm>
              <a:off x="5687450" y="4133050"/>
              <a:ext cx="99450" cy="53600"/>
            </a:xfrm>
            <a:custGeom>
              <a:rect b="b" l="l" r="r" t="t"/>
              <a:pathLst>
                <a:path extrusionOk="0" h="2144" w="3978">
                  <a:moveTo>
                    <a:pt x="834" y="0"/>
                  </a:moveTo>
                  <a:cubicBezTo>
                    <a:pt x="311" y="357"/>
                    <a:pt x="1" y="977"/>
                    <a:pt x="1" y="1620"/>
                  </a:cubicBezTo>
                  <a:lnTo>
                    <a:pt x="1" y="1810"/>
                  </a:lnTo>
                  <a:cubicBezTo>
                    <a:pt x="1" y="2001"/>
                    <a:pt x="144" y="2144"/>
                    <a:pt x="311" y="2144"/>
                  </a:cubicBezTo>
                  <a:lnTo>
                    <a:pt x="3668" y="2144"/>
                  </a:lnTo>
                  <a:cubicBezTo>
                    <a:pt x="3835" y="2120"/>
                    <a:pt x="3978" y="2001"/>
                    <a:pt x="3978" y="1810"/>
                  </a:cubicBezTo>
                  <a:lnTo>
                    <a:pt x="3978" y="1620"/>
                  </a:lnTo>
                  <a:cubicBezTo>
                    <a:pt x="3978" y="977"/>
                    <a:pt x="3668" y="357"/>
                    <a:pt x="3144" y="0"/>
                  </a:cubicBezTo>
                  <a:cubicBezTo>
                    <a:pt x="2823" y="310"/>
                    <a:pt x="2406" y="465"/>
                    <a:pt x="1989" y="465"/>
                  </a:cubicBezTo>
                  <a:cubicBezTo>
                    <a:pt x="1573" y="465"/>
                    <a:pt x="1156"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6"/>
            <p:cNvSpPr/>
            <p:nvPr/>
          </p:nvSpPr>
          <p:spPr>
            <a:xfrm>
              <a:off x="5782725" y="4078900"/>
              <a:ext cx="76225" cy="57750"/>
            </a:xfrm>
            <a:custGeom>
              <a:rect b="b" l="l" r="r" t="t"/>
              <a:pathLst>
                <a:path extrusionOk="0" h="2310" w="3049">
                  <a:moveTo>
                    <a:pt x="1858" y="0"/>
                  </a:moveTo>
                  <a:cubicBezTo>
                    <a:pt x="1617" y="0"/>
                    <a:pt x="1400" y="309"/>
                    <a:pt x="1620" y="547"/>
                  </a:cubicBezTo>
                  <a:lnTo>
                    <a:pt x="1929" y="833"/>
                  </a:lnTo>
                  <a:lnTo>
                    <a:pt x="381" y="833"/>
                  </a:lnTo>
                  <a:cubicBezTo>
                    <a:pt x="0" y="880"/>
                    <a:pt x="0" y="1428"/>
                    <a:pt x="381" y="1476"/>
                  </a:cubicBezTo>
                  <a:lnTo>
                    <a:pt x="1929" y="1476"/>
                  </a:lnTo>
                  <a:lnTo>
                    <a:pt x="1644" y="1761"/>
                  </a:lnTo>
                  <a:cubicBezTo>
                    <a:pt x="1524" y="1904"/>
                    <a:pt x="1524" y="2095"/>
                    <a:pt x="1644" y="2214"/>
                  </a:cubicBezTo>
                  <a:cubicBezTo>
                    <a:pt x="1691" y="2262"/>
                    <a:pt x="1786" y="2309"/>
                    <a:pt x="1858" y="2309"/>
                  </a:cubicBezTo>
                  <a:cubicBezTo>
                    <a:pt x="1953" y="2309"/>
                    <a:pt x="2025" y="2262"/>
                    <a:pt x="2072" y="2214"/>
                  </a:cubicBezTo>
                  <a:lnTo>
                    <a:pt x="2929" y="1380"/>
                  </a:lnTo>
                  <a:cubicBezTo>
                    <a:pt x="3049" y="1261"/>
                    <a:pt x="3049" y="1047"/>
                    <a:pt x="2929" y="928"/>
                  </a:cubicBezTo>
                  <a:lnTo>
                    <a:pt x="2072" y="94"/>
                  </a:lnTo>
                  <a:cubicBezTo>
                    <a:pt x="2006" y="28"/>
                    <a:pt x="193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6"/>
            <p:cNvSpPr/>
            <p:nvPr/>
          </p:nvSpPr>
          <p:spPr>
            <a:xfrm>
              <a:off x="5713650" y="4205675"/>
              <a:ext cx="59875" cy="56325"/>
            </a:xfrm>
            <a:custGeom>
              <a:rect b="b" l="l" r="r" t="t"/>
              <a:pathLst>
                <a:path extrusionOk="0" h="2253" w="2395">
                  <a:moveTo>
                    <a:pt x="358" y="1"/>
                  </a:moveTo>
                  <a:cubicBezTo>
                    <a:pt x="168" y="1"/>
                    <a:pt x="25" y="144"/>
                    <a:pt x="25" y="334"/>
                  </a:cubicBezTo>
                  <a:lnTo>
                    <a:pt x="25" y="1525"/>
                  </a:lnTo>
                  <a:cubicBezTo>
                    <a:pt x="1" y="1751"/>
                    <a:pt x="173" y="1864"/>
                    <a:pt x="346" y="1864"/>
                  </a:cubicBezTo>
                  <a:cubicBezTo>
                    <a:pt x="519" y="1864"/>
                    <a:pt x="691" y="1751"/>
                    <a:pt x="668" y="1525"/>
                  </a:cubicBezTo>
                  <a:lnTo>
                    <a:pt x="668" y="1096"/>
                  </a:lnTo>
                  <a:lnTo>
                    <a:pt x="1763" y="2168"/>
                  </a:lnTo>
                  <a:cubicBezTo>
                    <a:pt x="1828" y="2227"/>
                    <a:pt x="1899" y="2252"/>
                    <a:pt x="1967" y="2252"/>
                  </a:cubicBezTo>
                  <a:cubicBezTo>
                    <a:pt x="2198" y="2252"/>
                    <a:pt x="2394" y="1960"/>
                    <a:pt x="2192" y="1739"/>
                  </a:cubicBezTo>
                  <a:lnTo>
                    <a:pt x="1120" y="644"/>
                  </a:lnTo>
                  <a:lnTo>
                    <a:pt x="1549" y="644"/>
                  </a:lnTo>
                  <a:cubicBezTo>
                    <a:pt x="1906" y="596"/>
                    <a:pt x="1906" y="48"/>
                    <a:pt x="1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96"/>
            <p:cNvSpPr/>
            <p:nvPr/>
          </p:nvSpPr>
          <p:spPr>
            <a:xfrm>
              <a:off x="5870825" y="4205450"/>
              <a:ext cx="60250" cy="56875"/>
            </a:xfrm>
            <a:custGeom>
              <a:rect b="b" l="l" r="r" t="t"/>
              <a:pathLst>
                <a:path extrusionOk="0" h="2275" w="2410">
                  <a:moveTo>
                    <a:pt x="1969" y="1"/>
                  </a:moveTo>
                  <a:cubicBezTo>
                    <a:pt x="1893" y="1"/>
                    <a:pt x="1813" y="31"/>
                    <a:pt x="1739" y="105"/>
                  </a:cubicBezTo>
                  <a:lnTo>
                    <a:pt x="1763" y="105"/>
                  </a:lnTo>
                  <a:lnTo>
                    <a:pt x="668" y="1200"/>
                  </a:lnTo>
                  <a:lnTo>
                    <a:pt x="668" y="772"/>
                  </a:lnTo>
                  <a:cubicBezTo>
                    <a:pt x="691" y="545"/>
                    <a:pt x="519" y="432"/>
                    <a:pt x="346" y="432"/>
                  </a:cubicBezTo>
                  <a:cubicBezTo>
                    <a:pt x="174" y="432"/>
                    <a:pt x="1" y="545"/>
                    <a:pt x="25" y="772"/>
                  </a:cubicBezTo>
                  <a:lnTo>
                    <a:pt x="25" y="1962"/>
                  </a:lnTo>
                  <a:cubicBezTo>
                    <a:pt x="25" y="2129"/>
                    <a:pt x="168" y="2272"/>
                    <a:pt x="334" y="2272"/>
                  </a:cubicBezTo>
                  <a:lnTo>
                    <a:pt x="1525" y="2272"/>
                  </a:lnTo>
                  <a:cubicBezTo>
                    <a:pt x="1539" y="2273"/>
                    <a:pt x="1553" y="2274"/>
                    <a:pt x="1566" y="2274"/>
                  </a:cubicBezTo>
                  <a:cubicBezTo>
                    <a:pt x="1964" y="2274"/>
                    <a:pt x="1964" y="1627"/>
                    <a:pt x="1566" y="1627"/>
                  </a:cubicBezTo>
                  <a:cubicBezTo>
                    <a:pt x="1553" y="1627"/>
                    <a:pt x="1539" y="1628"/>
                    <a:pt x="1525" y="1629"/>
                  </a:cubicBezTo>
                  <a:lnTo>
                    <a:pt x="1096" y="1629"/>
                  </a:lnTo>
                  <a:lnTo>
                    <a:pt x="2192" y="534"/>
                  </a:lnTo>
                  <a:cubicBezTo>
                    <a:pt x="2410" y="316"/>
                    <a:pt x="2212" y="1"/>
                    <a:pt x="19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4" name="Google Shape;12564;p96"/>
          <p:cNvGrpSpPr/>
          <p:nvPr/>
        </p:nvGrpSpPr>
        <p:grpSpPr>
          <a:xfrm>
            <a:off x="7812560" y="4002486"/>
            <a:ext cx="349675" cy="350458"/>
            <a:chOff x="6266150" y="4076475"/>
            <a:chExt cx="267950" cy="268550"/>
          </a:xfrm>
        </p:grpSpPr>
        <p:sp>
          <p:nvSpPr>
            <p:cNvPr id="12565" name="Google Shape;12565;p96"/>
            <p:cNvSpPr/>
            <p:nvPr/>
          </p:nvSpPr>
          <p:spPr>
            <a:xfrm>
              <a:off x="6373925" y="4076475"/>
              <a:ext cx="52400" cy="52425"/>
            </a:xfrm>
            <a:custGeom>
              <a:rect b="b" l="l" r="r" t="t"/>
              <a:pathLst>
                <a:path extrusionOk="0" h="2097" w="2096">
                  <a:moveTo>
                    <a:pt x="1048" y="1"/>
                  </a:moveTo>
                  <a:cubicBezTo>
                    <a:pt x="476" y="1"/>
                    <a:pt x="0" y="477"/>
                    <a:pt x="0" y="1049"/>
                  </a:cubicBezTo>
                  <a:cubicBezTo>
                    <a:pt x="0" y="1620"/>
                    <a:pt x="476" y="2097"/>
                    <a:pt x="1048" y="2097"/>
                  </a:cubicBezTo>
                  <a:cubicBezTo>
                    <a:pt x="1619" y="2097"/>
                    <a:pt x="2096" y="1620"/>
                    <a:pt x="2096" y="1049"/>
                  </a:cubicBezTo>
                  <a:cubicBezTo>
                    <a:pt x="2096" y="477"/>
                    <a:pt x="1619"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96"/>
            <p:cNvSpPr/>
            <p:nvPr/>
          </p:nvSpPr>
          <p:spPr>
            <a:xfrm>
              <a:off x="6266150" y="4290825"/>
              <a:ext cx="99450" cy="54200"/>
            </a:xfrm>
            <a:custGeom>
              <a:rect b="b" l="l" r="r" t="t"/>
              <a:pathLst>
                <a:path extrusionOk="0" h="2168" w="3978">
                  <a:moveTo>
                    <a:pt x="834" y="0"/>
                  </a:moveTo>
                  <a:cubicBezTo>
                    <a:pt x="310" y="381"/>
                    <a:pt x="1" y="976"/>
                    <a:pt x="1" y="1619"/>
                  </a:cubicBezTo>
                  <a:lnTo>
                    <a:pt x="1" y="1858"/>
                  </a:lnTo>
                  <a:cubicBezTo>
                    <a:pt x="1" y="2024"/>
                    <a:pt x="120" y="2167"/>
                    <a:pt x="310" y="2167"/>
                  </a:cubicBezTo>
                  <a:lnTo>
                    <a:pt x="3668" y="2167"/>
                  </a:lnTo>
                  <a:cubicBezTo>
                    <a:pt x="3835" y="2167"/>
                    <a:pt x="3978" y="2024"/>
                    <a:pt x="3978" y="1858"/>
                  </a:cubicBezTo>
                  <a:lnTo>
                    <a:pt x="3978" y="1643"/>
                  </a:lnTo>
                  <a:cubicBezTo>
                    <a:pt x="3978" y="976"/>
                    <a:pt x="3668" y="381"/>
                    <a:pt x="3144" y="0"/>
                  </a:cubicBezTo>
                  <a:cubicBezTo>
                    <a:pt x="2823" y="310"/>
                    <a:pt x="2406" y="464"/>
                    <a:pt x="1989" y="464"/>
                  </a:cubicBezTo>
                  <a:cubicBezTo>
                    <a:pt x="1572" y="464"/>
                    <a:pt x="1156"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6"/>
            <p:cNvSpPr/>
            <p:nvPr/>
          </p:nvSpPr>
          <p:spPr>
            <a:xfrm>
              <a:off x="6434650" y="4290825"/>
              <a:ext cx="99450" cy="53600"/>
            </a:xfrm>
            <a:custGeom>
              <a:rect b="b" l="l" r="r" t="t"/>
              <a:pathLst>
                <a:path extrusionOk="0" h="2144" w="3978">
                  <a:moveTo>
                    <a:pt x="834" y="0"/>
                  </a:moveTo>
                  <a:cubicBezTo>
                    <a:pt x="310" y="381"/>
                    <a:pt x="0" y="976"/>
                    <a:pt x="0" y="1619"/>
                  </a:cubicBezTo>
                  <a:lnTo>
                    <a:pt x="0" y="1858"/>
                  </a:lnTo>
                  <a:cubicBezTo>
                    <a:pt x="0" y="2024"/>
                    <a:pt x="143" y="2143"/>
                    <a:pt x="310" y="2143"/>
                  </a:cubicBezTo>
                  <a:lnTo>
                    <a:pt x="3691" y="2143"/>
                  </a:lnTo>
                  <a:cubicBezTo>
                    <a:pt x="3858" y="2143"/>
                    <a:pt x="3977" y="2000"/>
                    <a:pt x="3977" y="1834"/>
                  </a:cubicBezTo>
                  <a:lnTo>
                    <a:pt x="3977" y="1619"/>
                  </a:lnTo>
                  <a:cubicBezTo>
                    <a:pt x="3977" y="976"/>
                    <a:pt x="3668" y="381"/>
                    <a:pt x="3144" y="0"/>
                  </a:cubicBezTo>
                  <a:cubicBezTo>
                    <a:pt x="2822" y="310"/>
                    <a:pt x="2405" y="464"/>
                    <a:pt x="1989" y="464"/>
                  </a:cubicBezTo>
                  <a:cubicBezTo>
                    <a:pt x="1572" y="464"/>
                    <a:pt x="1155"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96"/>
            <p:cNvSpPr/>
            <p:nvPr/>
          </p:nvSpPr>
          <p:spPr>
            <a:xfrm>
              <a:off x="6279250" y="4133050"/>
              <a:ext cx="241750" cy="153625"/>
            </a:xfrm>
            <a:custGeom>
              <a:rect b="b" l="l" r="r" t="t"/>
              <a:pathLst>
                <a:path extrusionOk="0" h="6145" w="9670">
                  <a:moveTo>
                    <a:pt x="3668" y="0"/>
                  </a:moveTo>
                  <a:cubicBezTo>
                    <a:pt x="3144" y="357"/>
                    <a:pt x="2835" y="977"/>
                    <a:pt x="2858" y="1620"/>
                  </a:cubicBezTo>
                  <a:lnTo>
                    <a:pt x="2858" y="1810"/>
                  </a:lnTo>
                  <a:cubicBezTo>
                    <a:pt x="2835" y="1977"/>
                    <a:pt x="2977" y="2120"/>
                    <a:pt x="3144" y="2144"/>
                  </a:cubicBezTo>
                  <a:lnTo>
                    <a:pt x="4549" y="2144"/>
                  </a:lnTo>
                  <a:lnTo>
                    <a:pt x="4549" y="2810"/>
                  </a:lnTo>
                  <a:lnTo>
                    <a:pt x="1477" y="2810"/>
                  </a:lnTo>
                  <a:cubicBezTo>
                    <a:pt x="1463" y="2809"/>
                    <a:pt x="1449" y="2808"/>
                    <a:pt x="1436" y="2808"/>
                  </a:cubicBezTo>
                  <a:cubicBezTo>
                    <a:pt x="1266" y="2808"/>
                    <a:pt x="1144" y="2943"/>
                    <a:pt x="1144" y="3120"/>
                  </a:cubicBezTo>
                  <a:lnTo>
                    <a:pt x="1144" y="4096"/>
                  </a:lnTo>
                  <a:cubicBezTo>
                    <a:pt x="1" y="4454"/>
                    <a:pt x="263" y="6144"/>
                    <a:pt x="1453" y="6144"/>
                  </a:cubicBezTo>
                  <a:cubicBezTo>
                    <a:pt x="2668" y="6144"/>
                    <a:pt x="2930" y="4454"/>
                    <a:pt x="1787" y="4096"/>
                  </a:cubicBezTo>
                  <a:lnTo>
                    <a:pt x="1787" y="3430"/>
                  </a:lnTo>
                  <a:lnTo>
                    <a:pt x="7883" y="3430"/>
                  </a:lnTo>
                  <a:lnTo>
                    <a:pt x="7883" y="4120"/>
                  </a:lnTo>
                  <a:cubicBezTo>
                    <a:pt x="6740" y="4477"/>
                    <a:pt x="7002" y="6144"/>
                    <a:pt x="8193" y="6144"/>
                  </a:cubicBezTo>
                  <a:cubicBezTo>
                    <a:pt x="9407" y="6144"/>
                    <a:pt x="9669" y="4477"/>
                    <a:pt x="8526" y="4120"/>
                  </a:cubicBezTo>
                  <a:lnTo>
                    <a:pt x="8526" y="3120"/>
                  </a:lnTo>
                  <a:cubicBezTo>
                    <a:pt x="8526" y="2953"/>
                    <a:pt x="8383" y="2810"/>
                    <a:pt x="8217" y="2810"/>
                  </a:cubicBezTo>
                  <a:lnTo>
                    <a:pt x="5145" y="2810"/>
                  </a:lnTo>
                  <a:lnTo>
                    <a:pt x="5145" y="2144"/>
                  </a:lnTo>
                  <a:lnTo>
                    <a:pt x="6502" y="2144"/>
                  </a:lnTo>
                  <a:cubicBezTo>
                    <a:pt x="6692" y="2144"/>
                    <a:pt x="6835" y="2001"/>
                    <a:pt x="6835" y="1810"/>
                  </a:cubicBezTo>
                  <a:lnTo>
                    <a:pt x="6835" y="1620"/>
                  </a:lnTo>
                  <a:cubicBezTo>
                    <a:pt x="6835" y="977"/>
                    <a:pt x="6526" y="357"/>
                    <a:pt x="6002" y="0"/>
                  </a:cubicBezTo>
                  <a:cubicBezTo>
                    <a:pt x="5668" y="310"/>
                    <a:pt x="5252" y="465"/>
                    <a:pt x="4835" y="465"/>
                  </a:cubicBezTo>
                  <a:cubicBezTo>
                    <a:pt x="4418" y="465"/>
                    <a:pt x="4001" y="310"/>
                    <a:pt x="3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9" name="Google Shape;12569;p96"/>
          <p:cNvGrpSpPr/>
          <p:nvPr/>
        </p:nvGrpSpPr>
        <p:grpSpPr>
          <a:xfrm>
            <a:off x="3279088" y="2899239"/>
            <a:ext cx="351991" cy="324206"/>
            <a:chOff x="2792225" y="3231075"/>
            <a:chExt cx="269725" cy="248434"/>
          </a:xfrm>
        </p:grpSpPr>
        <p:sp>
          <p:nvSpPr>
            <p:cNvPr id="12570" name="Google Shape;12570;p96"/>
            <p:cNvSpPr/>
            <p:nvPr/>
          </p:nvSpPr>
          <p:spPr>
            <a:xfrm>
              <a:off x="2939726" y="3448400"/>
              <a:ext cx="26205" cy="30813"/>
            </a:xfrm>
            <a:custGeom>
              <a:rect b="b" l="l" r="r" t="t"/>
              <a:pathLst>
                <a:path extrusionOk="0" h="25571" w="21747">
                  <a:moveTo>
                    <a:pt x="16310" y="0"/>
                  </a:moveTo>
                  <a:lnTo>
                    <a:pt x="16310" y="0"/>
                  </a:lnTo>
                  <a:cubicBezTo>
                    <a:pt x="15321" y="5931"/>
                    <a:pt x="12850" y="11861"/>
                    <a:pt x="8402" y="15815"/>
                  </a:cubicBezTo>
                  <a:lnTo>
                    <a:pt x="0" y="24711"/>
                  </a:lnTo>
                  <a:cubicBezTo>
                    <a:pt x="1587" y="25288"/>
                    <a:pt x="3215" y="25570"/>
                    <a:pt x="4836" y="25570"/>
                  </a:cubicBezTo>
                  <a:cubicBezTo>
                    <a:pt x="8772" y="25570"/>
                    <a:pt x="12665" y="23908"/>
                    <a:pt x="15815" y="20757"/>
                  </a:cubicBezTo>
                  <a:cubicBezTo>
                    <a:pt x="21252" y="15321"/>
                    <a:pt x="21746" y="5931"/>
                    <a:pt x="16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6"/>
            <p:cNvSpPr/>
            <p:nvPr/>
          </p:nvSpPr>
          <p:spPr>
            <a:xfrm>
              <a:off x="2809253" y="3338031"/>
              <a:ext cx="136429" cy="141478"/>
            </a:xfrm>
            <a:custGeom>
              <a:rect b="b" l="l" r="r" t="t"/>
              <a:pathLst>
                <a:path extrusionOk="0" h="117409" w="113219">
                  <a:moveTo>
                    <a:pt x="46109" y="0"/>
                  </a:moveTo>
                  <a:cubicBezTo>
                    <a:pt x="42989" y="0"/>
                    <a:pt x="39703" y="1085"/>
                    <a:pt x="36614" y="3622"/>
                  </a:cubicBezTo>
                  <a:lnTo>
                    <a:pt x="9926" y="29815"/>
                  </a:lnTo>
                  <a:cubicBezTo>
                    <a:pt x="1" y="40504"/>
                    <a:pt x="9537" y="54732"/>
                    <a:pt x="20769" y="54732"/>
                  </a:cubicBezTo>
                  <a:cubicBezTo>
                    <a:pt x="24078" y="54732"/>
                    <a:pt x="27534" y="53497"/>
                    <a:pt x="30684" y="50573"/>
                  </a:cubicBezTo>
                  <a:lnTo>
                    <a:pt x="30684" y="50573"/>
                  </a:lnTo>
                  <a:cubicBezTo>
                    <a:pt x="21810" y="61376"/>
                    <a:pt x="31008" y="74890"/>
                    <a:pt x="42054" y="74890"/>
                  </a:cubicBezTo>
                  <a:cubicBezTo>
                    <a:pt x="45157" y="74890"/>
                    <a:pt x="48406" y="73823"/>
                    <a:pt x="51441" y="71330"/>
                  </a:cubicBezTo>
                  <a:lnTo>
                    <a:pt x="51441" y="71330"/>
                  </a:lnTo>
                  <a:cubicBezTo>
                    <a:pt x="40819" y="81952"/>
                    <a:pt x="50580" y="96651"/>
                    <a:pt x="61950" y="96651"/>
                  </a:cubicBezTo>
                  <a:cubicBezTo>
                    <a:pt x="65392" y="96651"/>
                    <a:pt x="68982" y="95304"/>
                    <a:pt x="72198" y="92088"/>
                  </a:cubicBezTo>
                  <a:lnTo>
                    <a:pt x="72198" y="92088"/>
                  </a:lnTo>
                  <a:cubicBezTo>
                    <a:pt x="61576" y="102710"/>
                    <a:pt x="71338" y="117408"/>
                    <a:pt x="82707" y="117408"/>
                  </a:cubicBezTo>
                  <a:cubicBezTo>
                    <a:pt x="86150" y="117408"/>
                    <a:pt x="89739" y="116061"/>
                    <a:pt x="92955" y="112845"/>
                  </a:cubicBezTo>
                  <a:lnTo>
                    <a:pt x="107288" y="98018"/>
                  </a:lnTo>
                  <a:cubicBezTo>
                    <a:pt x="113219" y="92582"/>
                    <a:pt x="113219" y="83191"/>
                    <a:pt x="107288" y="77261"/>
                  </a:cubicBezTo>
                  <a:lnTo>
                    <a:pt x="107288" y="77755"/>
                  </a:lnTo>
                  <a:cubicBezTo>
                    <a:pt x="104570" y="74790"/>
                    <a:pt x="100863" y="73307"/>
                    <a:pt x="97156" y="73307"/>
                  </a:cubicBezTo>
                  <a:cubicBezTo>
                    <a:pt x="93591" y="73307"/>
                    <a:pt x="90027" y="74678"/>
                    <a:pt x="87341" y="77421"/>
                  </a:cubicBezTo>
                  <a:lnTo>
                    <a:pt x="87341" y="77421"/>
                  </a:lnTo>
                  <a:lnTo>
                    <a:pt x="95921" y="68365"/>
                  </a:lnTo>
                  <a:cubicBezTo>
                    <a:pt x="107927" y="57859"/>
                    <a:pt x="97716" y="42226"/>
                    <a:pt x="86046" y="42226"/>
                  </a:cubicBezTo>
                  <a:cubicBezTo>
                    <a:pt x="83004" y="42226"/>
                    <a:pt x="79862" y="43288"/>
                    <a:pt x="76990" y="45781"/>
                  </a:cubicBezTo>
                  <a:lnTo>
                    <a:pt x="76990" y="45781"/>
                  </a:lnTo>
                  <a:lnTo>
                    <a:pt x="84554" y="38217"/>
                  </a:lnTo>
                  <a:cubicBezTo>
                    <a:pt x="94479" y="27528"/>
                    <a:pt x="84943" y="13301"/>
                    <a:pt x="73711" y="13301"/>
                  </a:cubicBezTo>
                  <a:cubicBezTo>
                    <a:pt x="70402" y="13301"/>
                    <a:pt x="66946" y="14536"/>
                    <a:pt x="63796" y="17460"/>
                  </a:cubicBezTo>
                  <a:lnTo>
                    <a:pt x="57372" y="23885"/>
                  </a:lnTo>
                  <a:cubicBezTo>
                    <a:pt x="65818" y="13135"/>
                    <a:pt x="56967" y="0"/>
                    <a:pt x="46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6"/>
            <p:cNvSpPr/>
            <p:nvPr/>
          </p:nvSpPr>
          <p:spPr>
            <a:xfrm>
              <a:off x="2958925" y="3448375"/>
              <a:ext cx="625" cy="625"/>
            </a:xfrm>
            <a:custGeom>
              <a:rect b="b" l="l" r="r" t="t"/>
              <a:pathLst>
                <a:path extrusionOk="0" h="25" w="25">
                  <a:moveTo>
                    <a:pt x="24" y="25"/>
                  </a:moveTo>
                  <a:lnTo>
                    <a:pt x="24" y="25"/>
                  </a:lnTo>
                  <a:lnTo>
                    <a:pt x="0" y="1"/>
                  </a:lnTo>
                  <a:lnTo>
                    <a:pt x="24"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96"/>
            <p:cNvSpPr/>
            <p:nvPr/>
          </p:nvSpPr>
          <p:spPr>
            <a:xfrm>
              <a:off x="2792225" y="3231075"/>
              <a:ext cx="257400" cy="222775"/>
            </a:xfrm>
            <a:custGeom>
              <a:rect b="b" l="l" r="r" t="t"/>
              <a:pathLst>
                <a:path extrusionOk="0" h="8911" w="10296">
                  <a:moveTo>
                    <a:pt x="2882" y="1"/>
                  </a:moveTo>
                  <a:cubicBezTo>
                    <a:pt x="2786" y="1"/>
                    <a:pt x="2715" y="24"/>
                    <a:pt x="2667" y="96"/>
                  </a:cubicBezTo>
                  <a:lnTo>
                    <a:pt x="143" y="2620"/>
                  </a:lnTo>
                  <a:cubicBezTo>
                    <a:pt x="0" y="2739"/>
                    <a:pt x="0" y="2930"/>
                    <a:pt x="143" y="3049"/>
                  </a:cubicBezTo>
                  <a:lnTo>
                    <a:pt x="238" y="3144"/>
                  </a:lnTo>
                  <a:cubicBezTo>
                    <a:pt x="381" y="3311"/>
                    <a:pt x="476" y="3525"/>
                    <a:pt x="429" y="3763"/>
                  </a:cubicBezTo>
                  <a:cubicBezTo>
                    <a:pt x="381" y="4192"/>
                    <a:pt x="524" y="4621"/>
                    <a:pt x="810" y="4906"/>
                  </a:cubicBezTo>
                  <a:lnTo>
                    <a:pt x="977" y="5073"/>
                  </a:lnTo>
                  <a:lnTo>
                    <a:pt x="2024" y="4001"/>
                  </a:lnTo>
                  <a:cubicBezTo>
                    <a:pt x="2286" y="3751"/>
                    <a:pt x="2626" y="3626"/>
                    <a:pt x="2965" y="3626"/>
                  </a:cubicBezTo>
                  <a:cubicBezTo>
                    <a:pt x="3304" y="3626"/>
                    <a:pt x="3644" y="3751"/>
                    <a:pt x="3906" y="4001"/>
                  </a:cubicBezTo>
                  <a:cubicBezTo>
                    <a:pt x="4001" y="4097"/>
                    <a:pt x="4072" y="4216"/>
                    <a:pt x="4144" y="4335"/>
                  </a:cubicBezTo>
                  <a:cubicBezTo>
                    <a:pt x="4191" y="4330"/>
                    <a:pt x="4239" y="4327"/>
                    <a:pt x="4285" y="4327"/>
                  </a:cubicBezTo>
                  <a:cubicBezTo>
                    <a:pt x="5143" y="4327"/>
                    <a:pt x="5775" y="5142"/>
                    <a:pt x="5549" y="5978"/>
                  </a:cubicBezTo>
                  <a:cubicBezTo>
                    <a:pt x="5620" y="6049"/>
                    <a:pt x="5692" y="6097"/>
                    <a:pt x="5763" y="6145"/>
                  </a:cubicBezTo>
                  <a:cubicBezTo>
                    <a:pt x="6097" y="6478"/>
                    <a:pt x="6216" y="6978"/>
                    <a:pt x="6120" y="7431"/>
                  </a:cubicBezTo>
                  <a:cubicBezTo>
                    <a:pt x="6192" y="7478"/>
                    <a:pt x="6240" y="7526"/>
                    <a:pt x="6311" y="7597"/>
                  </a:cubicBezTo>
                  <a:cubicBezTo>
                    <a:pt x="6597" y="7883"/>
                    <a:pt x="6740" y="8312"/>
                    <a:pt x="6692" y="8717"/>
                  </a:cubicBezTo>
                  <a:cubicBezTo>
                    <a:pt x="6849" y="8853"/>
                    <a:pt x="7018" y="8911"/>
                    <a:pt x="7178" y="8911"/>
                  </a:cubicBezTo>
                  <a:cubicBezTo>
                    <a:pt x="7747" y="8911"/>
                    <a:pt x="8212" y="8184"/>
                    <a:pt x="7692" y="7645"/>
                  </a:cubicBezTo>
                  <a:lnTo>
                    <a:pt x="7692" y="7645"/>
                  </a:lnTo>
                  <a:cubicBezTo>
                    <a:pt x="7854" y="7807"/>
                    <a:pt x="8035" y="7874"/>
                    <a:pt x="8209" y="7874"/>
                  </a:cubicBezTo>
                  <a:cubicBezTo>
                    <a:pt x="8778" y="7874"/>
                    <a:pt x="9269" y="7150"/>
                    <a:pt x="8740" y="6621"/>
                  </a:cubicBezTo>
                  <a:lnTo>
                    <a:pt x="8740" y="6621"/>
                  </a:lnTo>
                  <a:cubicBezTo>
                    <a:pt x="8899" y="6780"/>
                    <a:pt x="9076" y="6847"/>
                    <a:pt x="9246" y="6847"/>
                  </a:cubicBezTo>
                  <a:cubicBezTo>
                    <a:pt x="9812" y="6847"/>
                    <a:pt x="10295" y="6104"/>
                    <a:pt x="9764" y="5573"/>
                  </a:cubicBezTo>
                  <a:lnTo>
                    <a:pt x="8288" y="4097"/>
                  </a:lnTo>
                  <a:lnTo>
                    <a:pt x="7502" y="3311"/>
                  </a:lnTo>
                  <a:cubicBezTo>
                    <a:pt x="7462" y="3314"/>
                    <a:pt x="7422" y="3315"/>
                    <a:pt x="7382" y="3315"/>
                  </a:cubicBezTo>
                  <a:cubicBezTo>
                    <a:pt x="7113" y="3315"/>
                    <a:pt x="6846" y="3248"/>
                    <a:pt x="6597" y="3144"/>
                  </a:cubicBezTo>
                  <a:lnTo>
                    <a:pt x="5978" y="3763"/>
                  </a:lnTo>
                  <a:cubicBezTo>
                    <a:pt x="5692" y="4049"/>
                    <a:pt x="5329" y="4192"/>
                    <a:pt x="4968" y="4192"/>
                  </a:cubicBezTo>
                  <a:cubicBezTo>
                    <a:pt x="4608" y="4192"/>
                    <a:pt x="4251" y="4049"/>
                    <a:pt x="3977" y="3763"/>
                  </a:cubicBezTo>
                  <a:lnTo>
                    <a:pt x="3953" y="3763"/>
                  </a:lnTo>
                  <a:cubicBezTo>
                    <a:pt x="3406" y="3192"/>
                    <a:pt x="3429" y="2311"/>
                    <a:pt x="3977" y="1763"/>
                  </a:cubicBezTo>
                  <a:lnTo>
                    <a:pt x="4954" y="786"/>
                  </a:lnTo>
                  <a:cubicBezTo>
                    <a:pt x="4704" y="516"/>
                    <a:pt x="4345" y="373"/>
                    <a:pt x="3972" y="373"/>
                  </a:cubicBezTo>
                  <a:cubicBezTo>
                    <a:pt x="3918" y="373"/>
                    <a:pt x="3864" y="376"/>
                    <a:pt x="3810" y="382"/>
                  </a:cubicBezTo>
                  <a:cubicBezTo>
                    <a:pt x="3768" y="390"/>
                    <a:pt x="3727" y="394"/>
                    <a:pt x="3686" y="394"/>
                  </a:cubicBezTo>
                  <a:cubicBezTo>
                    <a:pt x="3498" y="394"/>
                    <a:pt x="3328" y="309"/>
                    <a:pt x="3191" y="191"/>
                  </a:cubicBezTo>
                  <a:lnTo>
                    <a:pt x="3096" y="96"/>
                  </a:lnTo>
                  <a:cubicBezTo>
                    <a:pt x="3048" y="48"/>
                    <a:pt x="2953" y="1"/>
                    <a:pt x="2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96"/>
            <p:cNvSpPr/>
            <p:nvPr/>
          </p:nvSpPr>
          <p:spPr>
            <a:xfrm>
              <a:off x="2894625" y="3231225"/>
              <a:ext cx="167325" cy="122525"/>
            </a:xfrm>
            <a:custGeom>
              <a:rect b="b" l="l" r="r" t="t"/>
              <a:pathLst>
                <a:path extrusionOk="0" h="4901" w="6693">
                  <a:moveTo>
                    <a:pt x="3837" y="0"/>
                  </a:moveTo>
                  <a:cubicBezTo>
                    <a:pt x="3757" y="0"/>
                    <a:pt x="3680" y="30"/>
                    <a:pt x="3620" y="90"/>
                  </a:cubicBezTo>
                  <a:lnTo>
                    <a:pt x="3525" y="185"/>
                  </a:lnTo>
                  <a:cubicBezTo>
                    <a:pt x="3388" y="303"/>
                    <a:pt x="3218" y="388"/>
                    <a:pt x="3030" y="388"/>
                  </a:cubicBezTo>
                  <a:cubicBezTo>
                    <a:pt x="2989" y="388"/>
                    <a:pt x="2948" y="384"/>
                    <a:pt x="2906" y="376"/>
                  </a:cubicBezTo>
                  <a:cubicBezTo>
                    <a:pt x="2851" y="369"/>
                    <a:pt x="2797" y="367"/>
                    <a:pt x="2743" y="367"/>
                  </a:cubicBezTo>
                  <a:cubicBezTo>
                    <a:pt x="2370" y="367"/>
                    <a:pt x="2012" y="507"/>
                    <a:pt x="1763" y="757"/>
                  </a:cubicBezTo>
                  <a:lnTo>
                    <a:pt x="310" y="2209"/>
                  </a:lnTo>
                  <a:cubicBezTo>
                    <a:pt x="0" y="2495"/>
                    <a:pt x="0" y="2995"/>
                    <a:pt x="286" y="3305"/>
                  </a:cubicBezTo>
                  <a:cubicBezTo>
                    <a:pt x="441" y="3460"/>
                    <a:pt x="643" y="3537"/>
                    <a:pt x="846" y="3537"/>
                  </a:cubicBezTo>
                  <a:cubicBezTo>
                    <a:pt x="1048" y="3537"/>
                    <a:pt x="1250" y="3460"/>
                    <a:pt x="1405" y="3305"/>
                  </a:cubicBezTo>
                  <a:lnTo>
                    <a:pt x="2405" y="2305"/>
                  </a:lnTo>
                  <a:cubicBezTo>
                    <a:pt x="2642" y="2541"/>
                    <a:pt x="2975" y="2680"/>
                    <a:pt x="3309" y="2680"/>
                  </a:cubicBezTo>
                  <a:cubicBezTo>
                    <a:pt x="3414" y="2680"/>
                    <a:pt x="3518" y="2666"/>
                    <a:pt x="3620" y="2638"/>
                  </a:cubicBezTo>
                  <a:lnTo>
                    <a:pt x="5882" y="4900"/>
                  </a:lnTo>
                  <a:cubicBezTo>
                    <a:pt x="6192" y="4591"/>
                    <a:pt x="6335" y="4162"/>
                    <a:pt x="6263" y="3733"/>
                  </a:cubicBezTo>
                  <a:cubicBezTo>
                    <a:pt x="6240" y="3519"/>
                    <a:pt x="6311" y="3281"/>
                    <a:pt x="6478" y="3138"/>
                  </a:cubicBezTo>
                  <a:lnTo>
                    <a:pt x="6573" y="3043"/>
                  </a:lnTo>
                  <a:cubicBezTo>
                    <a:pt x="6692" y="2924"/>
                    <a:pt x="6692" y="2709"/>
                    <a:pt x="6573" y="2590"/>
                  </a:cubicBezTo>
                  <a:lnTo>
                    <a:pt x="6573" y="2614"/>
                  </a:lnTo>
                  <a:lnTo>
                    <a:pt x="4073" y="90"/>
                  </a:lnTo>
                  <a:cubicBezTo>
                    <a:pt x="4001" y="30"/>
                    <a:pt x="3918" y="0"/>
                    <a:pt x="38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6"/>
            <p:cNvSpPr/>
            <p:nvPr/>
          </p:nvSpPr>
          <p:spPr>
            <a:xfrm>
              <a:off x="2958783" y="3447804"/>
              <a:ext cx="596" cy="598"/>
            </a:xfrm>
            <a:custGeom>
              <a:rect b="b" l="l" r="r" t="t"/>
              <a:pathLst>
                <a:path extrusionOk="0" h="496" w="495">
                  <a:moveTo>
                    <a:pt x="495" y="495"/>
                  </a:moveTo>
                  <a:lnTo>
                    <a:pt x="495" y="495"/>
                  </a:lnTo>
                  <a:lnTo>
                    <a:pt x="0" y="1"/>
                  </a:lnTo>
                  <a:lnTo>
                    <a:pt x="495" y="49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6" name="Google Shape;12576;p96"/>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&amp; Results</a:t>
            </a:r>
            <a:endParaRPr sz="1600">
              <a:solidFill>
                <a:srgbClr val="FFFFFF"/>
              </a:solidFill>
            </a:endParaRPr>
          </a:p>
        </p:txBody>
      </p:sp>
      <p:sp>
        <p:nvSpPr>
          <p:cNvPr id="12577" name="Google Shape;12577;p9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path path="circle">
            <a:fillToRect b="50%" l="50%" r="50%" t="50%"/>
          </a:path>
          <a:tileRect/>
        </a:gradFill>
      </p:bgPr>
    </p:bg>
    <p:spTree>
      <p:nvGrpSpPr>
        <p:cNvPr id="2289" name="Shape 2289"/>
        <p:cNvGrpSpPr/>
        <p:nvPr/>
      </p:nvGrpSpPr>
      <p:grpSpPr>
        <a:xfrm>
          <a:off x="0" y="0"/>
          <a:ext cx="0" cy="0"/>
          <a:chOff x="0" y="0"/>
          <a:chExt cx="0" cy="0"/>
        </a:xfrm>
      </p:grpSpPr>
      <p:sp>
        <p:nvSpPr>
          <p:cNvPr id="2290" name="Google Shape;2290;p43"/>
          <p:cNvSpPr txBox="1"/>
          <p:nvPr>
            <p:ph type="title"/>
          </p:nvPr>
        </p:nvSpPr>
        <p:spPr>
          <a:xfrm>
            <a:off x="2503050" y="1740276"/>
            <a:ext cx="4137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2291" name="Google Shape;2291;p43"/>
          <p:cNvSpPr txBox="1"/>
          <p:nvPr>
            <p:ph idx="1" type="subTitle"/>
          </p:nvPr>
        </p:nvSpPr>
        <p:spPr>
          <a:xfrm>
            <a:off x="2503050" y="2493225"/>
            <a:ext cx="4137900" cy="136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2292" name="Google Shape;2292;p43"/>
          <p:cNvGrpSpPr/>
          <p:nvPr/>
        </p:nvGrpSpPr>
        <p:grpSpPr>
          <a:xfrm rot="10800000">
            <a:off x="2667025" y="539412"/>
            <a:ext cx="984775" cy="989833"/>
            <a:chOff x="1437575" y="1630787"/>
            <a:chExt cx="984775" cy="989833"/>
          </a:xfrm>
        </p:grpSpPr>
        <p:sp>
          <p:nvSpPr>
            <p:cNvPr id="2293" name="Google Shape;2293;p43"/>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3"/>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 name="Google Shape;2295;p43"/>
          <p:cNvGrpSpPr/>
          <p:nvPr/>
        </p:nvGrpSpPr>
        <p:grpSpPr>
          <a:xfrm>
            <a:off x="7505236" y="759147"/>
            <a:ext cx="984801" cy="981130"/>
            <a:chOff x="7003249" y="-56453"/>
            <a:chExt cx="1196163" cy="1191704"/>
          </a:xfrm>
        </p:grpSpPr>
        <p:grpSp>
          <p:nvGrpSpPr>
            <p:cNvPr id="2296" name="Google Shape;2296;p43"/>
            <p:cNvGrpSpPr/>
            <p:nvPr/>
          </p:nvGrpSpPr>
          <p:grpSpPr>
            <a:xfrm>
              <a:off x="7003249" y="-56453"/>
              <a:ext cx="1196163" cy="1191704"/>
              <a:chOff x="788674" y="3608984"/>
              <a:chExt cx="1196163" cy="1191704"/>
            </a:xfrm>
          </p:grpSpPr>
          <p:sp>
            <p:nvSpPr>
              <p:cNvPr id="2297" name="Google Shape;2297;p43"/>
              <p:cNvSpPr/>
              <p:nvPr/>
            </p:nvSpPr>
            <p:spPr>
              <a:xfrm>
                <a:off x="793182" y="3608984"/>
                <a:ext cx="1191655" cy="1191704"/>
              </a:xfrm>
              <a:custGeom>
                <a:rect b="b" l="l" r="r" t="t"/>
                <a:pathLst>
                  <a:path extrusionOk="0" h="24318" w="24317">
                    <a:moveTo>
                      <a:pt x="12158" y="1"/>
                    </a:moveTo>
                    <a:cubicBezTo>
                      <a:pt x="5441" y="1"/>
                      <a:pt x="0" y="5441"/>
                      <a:pt x="0" y="12159"/>
                    </a:cubicBezTo>
                    <a:cubicBezTo>
                      <a:pt x="0" y="18876"/>
                      <a:pt x="5441" y="24317"/>
                      <a:pt x="12158" y="24317"/>
                    </a:cubicBezTo>
                    <a:cubicBezTo>
                      <a:pt x="18876" y="24317"/>
                      <a:pt x="24317" y="18876"/>
                      <a:pt x="24317" y="12159"/>
                    </a:cubicBezTo>
                    <a:cubicBezTo>
                      <a:pt x="24317" y="5441"/>
                      <a:pt x="18876" y="1"/>
                      <a:pt x="12158" y="1"/>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3"/>
              <p:cNvSpPr/>
              <p:nvPr/>
            </p:nvSpPr>
            <p:spPr>
              <a:xfrm>
                <a:off x="1674969" y="3689450"/>
                <a:ext cx="296480" cy="393314"/>
              </a:xfrm>
              <a:custGeom>
                <a:rect b="b" l="l" r="r" t="t"/>
                <a:pathLst>
                  <a:path extrusionOk="0" h="8026" w="6050">
                    <a:moveTo>
                      <a:pt x="274" y="0"/>
                    </a:moveTo>
                    <a:cubicBezTo>
                      <a:pt x="0" y="730"/>
                      <a:pt x="61" y="1550"/>
                      <a:pt x="547" y="2128"/>
                    </a:cubicBezTo>
                    <a:cubicBezTo>
                      <a:pt x="1186" y="2888"/>
                      <a:pt x="2402" y="3100"/>
                      <a:pt x="2979" y="3951"/>
                    </a:cubicBezTo>
                    <a:cubicBezTo>
                      <a:pt x="3496" y="4681"/>
                      <a:pt x="3405" y="5684"/>
                      <a:pt x="3739" y="6535"/>
                    </a:cubicBezTo>
                    <a:cubicBezTo>
                      <a:pt x="4095" y="7425"/>
                      <a:pt x="5030" y="8026"/>
                      <a:pt x="5979" y="8026"/>
                    </a:cubicBezTo>
                    <a:cubicBezTo>
                      <a:pt x="6002" y="8026"/>
                      <a:pt x="6026" y="8025"/>
                      <a:pt x="6049" y="8024"/>
                    </a:cubicBezTo>
                    <a:cubicBezTo>
                      <a:pt x="5320" y="4590"/>
                      <a:pt x="3192" y="170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3"/>
              <p:cNvSpPr/>
              <p:nvPr/>
            </p:nvSpPr>
            <p:spPr>
              <a:xfrm>
                <a:off x="974891" y="3640249"/>
                <a:ext cx="996566" cy="824362"/>
              </a:xfrm>
              <a:custGeom>
                <a:rect b="b" l="l" r="r" t="t"/>
                <a:pathLst>
                  <a:path extrusionOk="0" h="16822" w="20336">
                    <a:moveTo>
                      <a:pt x="4347" y="1"/>
                    </a:moveTo>
                    <a:cubicBezTo>
                      <a:pt x="2706" y="578"/>
                      <a:pt x="1216" y="1521"/>
                      <a:pt x="0" y="2706"/>
                    </a:cubicBezTo>
                    <a:cubicBezTo>
                      <a:pt x="396" y="3071"/>
                      <a:pt x="851" y="3375"/>
                      <a:pt x="1338" y="3588"/>
                    </a:cubicBezTo>
                    <a:cubicBezTo>
                      <a:pt x="2827" y="4196"/>
                      <a:pt x="4681" y="3861"/>
                      <a:pt x="5897" y="4864"/>
                    </a:cubicBezTo>
                    <a:cubicBezTo>
                      <a:pt x="6627" y="5472"/>
                      <a:pt x="6931" y="6384"/>
                      <a:pt x="7113" y="7296"/>
                    </a:cubicBezTo>
                    <a:cubicBezTo>
                      <a:pt x="7295" y="8208"/>
                      <a:pt x="7387" y="9180"/>
                      <a:pt x="7721" y="10001"/>
                    </a:cubicBezTo>
                    <a:cubicBezTo>
                      <a:pt x="8055" y="10883"/>
                      <a:pt x="8785" y="11642"/>
                      <a:pt x="9727" y="11764"/>
                    </a:cubicBezTo>
                    <a:cubicBezTo>
                      <a:pt x="9818" y="11776"/>
                      <a:pt x="9910" y="11781"/>
                      <a:pt x="10003" y="11781"/>
                    </a:cubicBezTo>
                    <a:cubicBezTo>
                      <a:pt x="10783" y="11781"/>
                      <a:pt x="11601" y="11401"/>
                      <a:pt x="12333" y="11401"/>
                    </a:cubicBezTo>
                    <a:cubicBezTo>
                      <a:pt x="12614" y="11401"/>
                      <a:pt x="12883" y="11457"/>
                      <a:pt x="13131" y="11612"/>
                    </a:cubicBezTo>
                    <a:cubicBezTo>
                      <a:pt x="13800" y="12068"/>
                      <a:pt x="13922" y="13010"/>
                      <a:pt x="14134" y="13801"/>
                    </a:cubicBezTo>
                    <a:cubicBezTo>
                      <a:pt x="14590" y="15320"/>
                      <a:pt x="15958" y="16506"/>
                      <a:pt x="17539" y="16749"/>
                    </a:cubicBezTo>
                    <a:cubicBezTo>
                      <a:pt x="17794" y="16798"/>
                      <a:pt x="18049" y="16822"/>
                      <a:pt x="18303" y="16822"/>
                    </a:cubicBezTo>
                    <a:cubicBezTo>
                      <a:pt x="18683" y="16822"/>
                      <a:pt x="19058" y="16767"/>
                      <a:pt x="19423" y="16658"/>
                    </a:cubicBezTo>
                    <a:cubicBezTo>
                      <a:pt x="19849" y="15776"/>
                      <a:pt x="20153" y="14895"/>
                      <a:pt x="20335" y="13953"/>
                    </a:cubicBezTo>
                    <a:lnTo>
                      <a:pt x="20335" y="13953"/>
                    </a:lnTo>
                    <a:cubicBezTo>
                      <a:pt x="20183" y="14044"/>
                      <a:pt x="20031" y="14105"/>
                      <a:pt x="19879" y="14135"/>
                    </a:cubicBezTo>
                    <a:cubicBezTo>
                      <a:pt x="19466" y="14293"/>
                      <a:pt x="19013" y="14372"/>
                      <a:pt x="18561" y="14372"/>
                    </a:cubicBezTo>
                    <a:cubicBezTo>
                      <a:pt x="17448" y="14372"/>
                      <a:pt x="16342" y="13892"/>
                      <a:pt x="15867" y="12919"/>
                    </a:cubicBezTo>
                    <a:cubicBezTo>
                      <a:pt x="15441" y="12068"/>
                      <a:pt x="15563" y="11065"/>
                      <a:pt x="15563" y="10092"/>
                    </a:cubicBezTo>
                    <a:cubicBezTo>
                      <a:pt x="15563" y="9089"/>
                      <a:pt x="15411" y="8025"/>
                      <a:pt x="14590" y="7509"/>
                    </a:cubicBezTo>
                    <a:cubicBezTo>
                      <a:pt x="14203" y="7223"/>
                      <a:pt x="13733" y="7142"/>
                      <a:pt x="13250" y="7142"/>
                    </a:cubicBezTo>
                    <a:cubicBezTo>
                      <a:pt x="12861" y="7142"/>
                      <a:pt x="12464" y="7194"/>
                      <a:pt x="12098" y="7235"/>
                    </a:cubicBezTo>
                    <a:cubicBezTo>
                      <a:pt x="11923" y="7248"/>
                      <a:pt x="11741" y="7256"/>
                      <a:pt x="11558" y="7256"/>
                    </a:cubicBezTo>
                    <a:cubicBezTo>
                      <a:pt x="10853" y="7256"/>
                      <a:pt x="10131" y="7128"/>
                      <a:pt x="9697" y="6597"/>
                    </a:cubicBezTo>
                    <a:cubicBezTo>
                      <a:pt x="9241" y="5989"/>
                      <a:pt x="9362" y="5107"/>
                      <a:pt x="9575" y="4348"/>
                    </a:cubicBezTo>
                    <a:cubicBezTo>
                      <a:pt x="9818" y="3588"/>
                      <a:pt x="10031" y="2797"/>
                      <a:pt x="9727" y="2068"/>
                    </a:cubicBezTo>
                    <a:cubicBezTo>
                      <a:pt x="9484" y="1399"/>
                      <a:pt x="8785" y="1004"/>
                      <a:pt x="8055" y="791"/>
                    </a:cubicBezTo>
                    <a:cubicBezTo>
                      <a:pt x="7387" y="609"/>
                      <a:pt x="6657" y="639"/>
                      <a:pt x="5928" y="548"/>
                    </a:cubicBezTo>
                    <a:cubicBezTo>
                      <a:pt x="5380" y="457"/>
                      <a:pt x="4803" y="305"/>
                      <a:pt x="4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3"/>
              <p:cNvSpPr/>
              <p:nvPr/>
            </p:nvSpPr>
            <p:spPr>
              <a:xfrm>
                <a:off x="788674" y="4090110"/>
                <a:ext cx="965300" cy="677788"/>
              </a:xfrm>
              <a:custGeom>
                <a:rect b="b" l="l" r="r" t="t"/>
                <a:pathLst>
                  <a:path extrusionOk="0" h="13831" w="19698">
                    <a:moveTo>
                      <a:pt x="244" y="0"/>
                    </a:moveTo>
                    <a:cubicBezTo>
                      <a:pt x="92" y="760"/>
                      <a:pt x="1" y="1520"/>
                      <a:pt x="1" y="2310"/>
                    </a:cubicBezTo>
                    <a:cubicBezTo>
                      <a:pt x="1" y="2766"/>
                      <a:pt x="31" y="3222"/>
                      <a:pt x="92" y="3648"/>
                    </a:cubicBezTo>
                    <a:cubicBezTo>
                      <a:pt x="730" y="4195"/>
                      <a:pt x="1490" y="4621"/>
                      <a:pt x="2311" y="4864"/>
                    </a:cubicBezTo>
                    <a:cubicBezTo>
                      <a:pt x="3101" y="5046"/>
                      <a:pt x="3800" y="5076"/>
                      <a:pt x="4408" y="5411"/>
                    </a:cubicBezTo>
                    <a:cubicBezTo>
                      <a:pt x="5259" y="5928"/>
                      <a:pt x="5685" y="6870"/>
                      <a:pt x="5867" y="7812"/>
                    </a:cubicBezTo>
                    <a:cubicBezTo>
                      <a:pt x="6019" y="8754"/>
                      <a:pt x="6019" y="9757"/>
                      <a:pt x="6171" y="10700"/>
                    </a:cubicBezTo>
                    <a:cubicBezTo>
                      <a:pt x="6354" y="11642"/>
                      <a:pt x="6810" y="12615"/>
                      <a:pt x="7691" y="13071"/>
                    </a:cubicBezTo>
                    <a:cubicBezTo>
                      <a:pt x="8036" y="13243"/>
                      <a:pt x="8403" y="13312"/>
                      <a:pt x="8779" y="13312"/>
                    </a:cubicBezTo>
                    <a:cubicBezTo>
                      <a:pt x="9463" y="13312"/>
                      <a:pt x="10174" y="13082"/>
                      <a:pt x="10822" y="12827"/>
                    </a:cubicBezTo>
                    <a:cubicBezTo>
                      <a:pt x="11625" y="12544"/>
                      <a:pt x="12447" y="12224"/>
                      <a:pt x="13273" y="12224"/>
                    </a:cubicBezTo>
                    <a:cubicBezTo>
                      <a:pt x="13509" y="12224"/>
                      <a:pt x="13746" y="12250"/>
                      <a:pt x="13983" y="12311"/>
                    </a:cubicBezTo>
                    <a:cubicBezTo>
                      <a:pt x="14682" y="12493"/>
                      <a:pt x="15229" y="12949"/>
                      <a:pt x="15776" y="13405"/>
                    </a:cubicBezTo>
                    <a:cubicBezTo>
                      <a:pt x="15928" y="13557"/>
                      <a:pt x="16111" y="13648"/>
                      <a:pt x="16263" y="13830"/>
                    </a:cubicBezTo>
                    <a:cubicBezTo>
                      <a:pt x="17509" y="13374"/>
                      <a:pt x="18664" y="12736"/>
                      <a:pt x="19697" y="11916"/>
                    </a:cubicBezTo>
                    <a:lnTo>
                      <a:pt x="19697" y="11916"/>
                    </a:lnTo>
                    <a:cubicBezTo>
                      <a:pt x="19651" y="11917"/>
                      <a:pt x="19604" y="11917"/>
                      <a:pt x="19557" y="11917"/>
                    </a:cubicBezTo>
                    <a:cubicBezTo>
                      <a:pt x="18480" y="11917"/>
                      <a:pt x="17413" y="11581"/>
                      <a:pt x="16597" y="10882"/>
                    </a:cubicBezTo>
                    <a:cubicBezTo>
                      <a:pt x="16080" y="10426"/>
                      <a:pt x="15624" y="9818"/>
                      <a:pt x="14986" y="9514"/>
                    </a:cubicBezTo>
                    <a:cubicBezTo>
                      <a:pt x="14719" y="9405"/>
                      <a:pt x="14443" y="9362"/>
                      <a:pt x="14161" y="9362"/>
                    </a:cubicBezTo>
                    <a:cubicBezTo>
                      <a:pt x="13024" y="9362"/>
                      <a:pt x="11790" y="10070"/>
                      <a:pt x="10648" y="10070"/>
                    </a:cubicBezTo>
                    <a:cubicBezTo>
                      <a:pt x="10333" y="10070"/>
                      <a:pt x="10025" y="10017"/>
                      <a:pt x="9728" y="9879"/>
                    </a:cubicBezTo>
                    <a:cubicBezTo>
                      <a:pt x="8664" y="9362"/>
                      <a:pt x="8329" y="7994"/>
                      <a:pt x="8177" y="6839"/>
                    </a:cubicBezTo>
                    <a:cubicBezTo>
                      <a:pt x="8025" y="5654"/>
                      <a:pt x="7813" y="4317"/>
                      <a:pt x="6779" y="3678"/>
                    </a:cubicBezTo>
                    <a:cubicBezTo>
                      <a:pt x="6219" y="3342"/>
                      <a:pt x="5566" y="3309"/>
                      <a:pt x="4891" y="3309"/>
                    </a:cubicBezTo>
                    <a:cubicBezTo>
                      <a:pt x="4728" y="3309"/>
                      <a:pt x="4564" y="3311"/>
                      <a:pt x="4400" y="3311"/>
                    </a:cubicBezTo>
                    <a:cubicBezTo>
                      <a:pt x="3952" y="3311"/>
                      <a:pt x="3502" y="3297"/>
                      <a:pt x="3071" y="3192"/>
                    </a:cubicBezTo>
                    <a:cubicBezTo>
                      <a:pt x="1612" y="2827"/>
                      <a:pt x="578" y="1459"/>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3"/>
              <p:cNvSpPr/>
              <p:nvPr/>
            </p:nvSpPr>
            <p:spPr>
              <a:xfrm>
                <a:off x="1420244" y="4315188"/>
                <a:ext cx="178819" cy="111584"/>
              </a:xfrm>
              <a:custGeom>
                <a:rect b="b" l="l" r="r" t="t"/>
                <a:pathLst>
                  <a:path extrusionOk="0" h="2277" w="3649">
                    <a:moveTo>
                      <a:pt x="729" y="0"/>
                    </a:moveTo>
                    <a:cubicBezTo>
                      <a:pt x="607" y="0"/>
                      <a:pt x="492" y="17"/>
                      <a:pt x="396" y="58"/>
                    </a:cubicBezTo>
                    <a:cubicBezTo>
                      <a:pt x="153" y="180"/>
                      <a:pt x="1" y="483"/>
                      <a:pt x="31" y="787"/>
                    </a:cubicBezTo>
                    <a:cubicBezTo>
                      <a:pt x="61" y="1061"/>
                      <a:pt x="183" y="1335"/>
                      <a:pt x="396" y="1517"/>
                    </a:cubicBezTo>
                    <a:cubicBezTo>
                      <a:pt x="761" y="1973"/>
                      <a:pt x="1368" y="2277"/>
                      <a:pt x="1976" y="2277"/>
                    </a:cubicBezTo>
                    <a:cubicBezTo>
                      <a:pt x="2524" y="2277"/>
                      <a:pt x="3131" y="1973"/>
                      <a:pt x="3344" y="1487"/>
                    </a:cubicBezTo>
                    <a:cubicBezTo>
                      <a:pt x="3648" y="879"/>
                      <a:pt x="3010" y="514"/>
                      <a:pt x="2524" y="423"/>
                    </a:cubicBezTo>
                    <a:cubicBezTo>
                      <a:pt x="2098" y="301"/>
                      <a:pt x="1642" y="180"/>
                      <a:pt x="1186" y="58"/>
                    </a:cubicBezTo>
                    <a:cubicBezTo>
                      <a:pt x="1036" y="25"/>
                      <a:pt x="877" y="0"/>
                      <a:pt x="7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3"/>
              <p:cNvSpPr/>
              <p:nvPr/>
            </p:nvSpPr>
            <p:spPr>
              <a:xfrm>
                <a:off x="1610920" y="4474501"/>
                <a:ext cx="87376" cy="68558"/>
              </a:xfrm>
              <a:custGeom>
                <a:rect b="b" l="l" r="r" t="t"/>
                <a:pathLst>
                  <a:path extrusionOk="0" h="1399" w="1783">
                    <a:moveTo>
                      <a:pt x="805" y="0"/>
                    </a:moveTo>
                    <a:cubicBezTo>
                      <a:pt x="716" y="0"/>
                      <a:pt x="619" y="18"/>
                      <a:pt x="517" y="59"/>
                    </a:cubicBezTo>
                    <a:cubicBezTo>
                      <a:pt x="183" y="150"/>
                      <a:pt x="0" y="576"/>
                      <a:pt x="92" y="910"/>
                    </a:cubicBezTo>
                    <a:cubicBezTo>
                      <a:pt x="191" y="1185"/>
                      <a:pt x="496" y="1398"/>
                      <a:pt x="787" y="1398"/>
                    </a:cubicBezTo>
                    <a:cubicBezTo>
                      <a:pt x="851" y="1398"/>
                      <a:pt x="913" y="1388"/>
                      <a:pt x="973" y="1366"/>
                    </a:cubicBezTo>
                    <a:cubicBezTo>
                      <a:pt x="1783" y="1150"/>
                      <a:pt x="1514" y="0"/>
                      <a:pt x="8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3"/>
              <p:cNvSpPr/>
              <p:nvPr/>
            </p:nvSpPr>
            <p:spPr>
              <a:xfrm>
                <a:off x="1774742" y="4036303"/>
                <a:ext cx="71547" cy="155934"/>
              </a:xfrm>
              <a:custGeom>
                <a:rect b="b" l="l" r="r" t="t"/>
                <a:pathLst>
                  <a:path extrusionOk="0" h="3182" w="1460">
                    <a:moveTo>
                      <a:pt x="731" y="0"/>
                    </a:moveTo>
                    <a:cubicBezTo>
                      <a:pt x="569" y="0"/>
                      <a:pt x="411" y="62"/>
                      <a:pt x="305" y="187"/>
                    </a:cubicBezTo>
                    <a:cubicBezTo>
                      <a:pt x="183" y="339"/>
                      <a:pt x="153" y="521"/>
                      <a:pt x="153" y="703"/>
                    </a:cubicBezTo>
                    <a:lnTo>
                      <a:pt x="31" y="2193"/>
                    </a:lnTo>
                    <a:cubicBezTo>
                      <a:pt x="1" y="2497"/>
                      <a:pt x="1" y="2831"/>
                      <a:pt x="214" y="3013"/>
                    </a:cubicBezTo>
                    <a:cubicBezTo>
                      <a:pt x="312" y="3129"/>
                      <a:pt x="447" y="3181"/>
                      <a:pt x="588" y="3181"/>
                    </a:cubicBezTo>
                    <a:cubicBezTo>
                      <a:pt x="708" y="3181"/>
                      <a:pt x="832" y="3144"/>
                      <a:pt x="943" y="3074"/>
                    </a:cubicBezTo>
                    <a:cubicBezTo>
                      <a:pt x="1156" y="2922"/>
                      <a:pt x="1308" y="2679"/>
                      <a:pt x="1399" y="2405"/>
                    </a:cubicBezTo>
                    <a:cubicBezTo>
                      <a:pt x="1460" y="2162"/>
                      <a:pt x="1460" y="1889"/>
                      <a:pt x="1429" y="1585"/>
                    </a:cubicBezTo>
                    <a:cubicBezTo>
                      <a:pt x="1399" y="1342"/>
                      <a:pt x="1460" y="1038"/>
                      <a:pt x="1429" y="794"/>
                    </a:cubicBezTo>
                    <a:cubicBezTo>
                      <a:pt x="1399" y="521"/>
                      <a:pt x="1277" y="247"/>
                      <a:pt x="1065" y="95"/>
                    </a:cubicBezTo>
                    <a:cubicBezTo>
                      <a:pt x="963" y="32"/>
                      <a:pt x="846" y="0"/>
                      <a:pt x="7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3"/>
              <p:cNvSpPr/>
              <p:nvPr/>
            </p:nvSpPr>
            <p:spPr>
              <a:xfrm>
                <a:off x="1496200" y="3752371"/>
                <a:ext cx="160932" cy="131186"/>
              </a:xfrm>
              <a:custGeom>
                <a:rect b="b" l="l" r="r" t="t"/>
                <a:pathLst>
                  <a:path extrusionOk="0" h="2677" w="3284">
                    <a:moveTo>
                      <a:pt x="1482" y="0"/>
                    </a:moveTo>
                    <a:cubicBezTo>
                      <a:pt x="1328" y="0"/>
                      <a:pt x="1175" y="27"/>
                      <a:pt x="1034" y="84"/>
                    </a:cubicBezTo>
                    <a:cubicBezTo>
                      <a:pt x="578" y="236"/>
                      <a:pt x="214" y="661"/>
                      <a:pt x="92" y="1148"/>
                    </a:cubicBezTo>
                    <a:cubicBezTo>
                      <a:pt x="1" y="1452"/>
                      <a:pt x="1" y="1756"/>
                      <a:pt x="153" y="2029"/>
                    </a:cubicBezTo>
                    <a:cubicBezTo>
                      <a:pt x="371" y="2439"/>
                      <a:pt x="811" y="2677"/>
                      <a:pt x="1294" y="2677"/>
                    </a:cubicBezTo>
                    <a:cubicBezTo>
                      <a:pt x="1349" y="2677"/>
                      <a:pt x="1404" y="2674"/>
                      <a:pt x="1460" y="2667"/>
                    </a:cubicBezTo>
                    <a:cubicBezTo>
                      <a:pt x="2493" y="2546"/>
                      <a:pt x="3284" y="1269"/>
                      <a:pt x="2402" y="388"/>
                    </a:cubicBezTo>
                    <a:cubicBezTo>
                      <a:pt x="2171" y="136"/>
                      <a:pt x="1825" y="0"/>
                      <a:pt x="1482" y="0"/>
                    </a:cubicBezTo>
                    <a:close/>
                  </a:path>
                </a:pathLst>
              </a:custGeom>
              <a:solidFill>
                <a:srgbClr val="F8E2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3"/>
              <p:cNvSpPr/>
              <p:nvPr/>
            </p:nvSpPr>
            <p:spPr>
              <a:xfrm>
                <a:off x="891485" y="4017045"/>
                <a:ext cx="262177" cy="174997"/>
              </a:xfrm>
              <a:custGeom>
                <a:rect b="b" l="l" r="r" t="t"/>
                <a:pathLst>
                  <a:path extrusionOk="0" h="3571" w="5350">
                    <a:moveTo>
                      <a:pt x="1463" y="1"/>
                    </a:moveTo>
                    <a:cubicBezTo>
                      <a:pt x="848" y="1"/>
                      <a:pt x="300" y="476"/>
                      <a:pt x="152" y="1066"/>
                    </a:cubicBezTo>
                    <a:cubicBezTo>
                      <a:pt x="0" y="1674"/>
                      <a:pt x="213" y="2343"/>
                      <a:pt x="639" y="2798"/>
                    </a:cubicBezTo>
                    <a:cubicBezTo>
                      <a:pt x="1064" y="3254"/>
                      <a:pt x="1702" y="3528"/>
                      <a:pt x="2310" y="3558"/>
                    </a:cubicBezTo>
                    <a:cubicBezTo>
                      <a:pt x="2432" y="3566"/>
                      <a:pt x="2555" y="3570"/>
                      <a:pt x="2677" y="3570"/>
                    </a:cubicBezTo>
                    <a:cubicBezTo>
                      <a:pt x="3011" y="3570"/>
                      <a:pt x="3344" y="3542"/>
                      <a:pt x="3678" y="3498"/>
                    </a:cubicBezTo>
                    <a:cubicBezTo>
                      <a:pt x="3952" y="3467"/>
                      <a:pt x="4286" y="3498"/>
                      <a:pt x="4529" y="3376"/>
                    </a:cubicBezTo>
                    <a:cubicBezTo>
                      <a:pt x="5350" y="2920"/>
                      <a:pt x="4560" y="1978"/>
                      <a:pt x="4104" y="1643"/>
                    </a:cubicBezTo>
                    <a:cubicBezTo>
                      <a:pt x="3678" y="1339"/>
                      <a:pt x="3313" y="975"/>
                      <a:pt x="2888" y="671"/>
                    </a:cubicBezTo>
                    <a:cubicBezTo>
                      <a:pt x="2462" y="367"/>
                      <a:pt x="2037" y="32"/>
                      <a:pt x="1520" y="2"/>
                    </a:cubicBezTo>
                    <a:cubicBezTo>
                      <a:pt x="1501" y="1"/>
                      <a:pt x="1482" y="1"/>
                      <a:pt x="14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3"/>
              <p:cNvSpPr/>
              <p:nvPr/>
            </p:nvSpPr>
            <p:spPr>
              <a:xfrm>
                <a:off x="1099999" y="3965296"/>
                <a:ext cx="86788" cy="85906"/>
              </a:xfrm>
              <a:custGeom>
                <a:rect b="b" l="l" r="r" t="t"/>
                <a:pathLst>
                  <a:path extrusionOk="0" h="1753" w="1771">
                    <a:moveTo>
                      <a:pt x="760" y="1"/>
                    </a:moveTo>
                    <a:cubicBezTo>
                      <a:pt x="676" y="1"/>
                      <a:pt x="585" y="18"/>
                      <a:pt x="487" y="55"/>
                    </a:cubicBezTo>
                    <a:cubicBezTo>
                      <a:pt x="274" y="146"/>
                      <a:pt x="122" y="359"/>
                      <a:pt x="92" y="602"/>
                    </a:cubicBezTo>
                    <a:cubicBezTo>
                      <a:pt x="1" y="936"/>
                      <a:pt x="153" y="1332"/>
                      <a:pt x="457" y="1544"/>
                    </a:cubicBezTo>
                    <a:cubicBezTo>
                      <a:pt x="669" y="1691"/>
                      <a:pt x="848" y="1752"/>
                      <a:pt x="994" y="1752"/>
                    </a:cubicBezTo>
                    <a:cubicBezTo>
                      <a:pt x="1771" y="1752"/>
                      <a:pt x="1617" y="1"/>
                      <a:pt x="760" y="1"/>
                    </a:cubicBezTo>
                    <a:close/>
                  </a:path>
                </a:pathLst>
              </a:custGeom>
              <a:solidFill>
                <a:srgbClr val="F8E2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3"/>
              <p:cNvSpPr/>
              <p:nvPr/>
            </p:nvSpPr>
            <p:spPr>
              <a:xfrm>
                <a:off x="794653" y="3610504"/>
                <a:ext cx="1103789" cy="1105259"/>
              </a:xfrm>
              <a:custGeom>
                <a:rect b="b" l="l" r="r" t="t"/>
                <a:pathLst>
                  <a:path extrusionOk="0" h="22554" w="22524">
                    <a:moveTo>
                      <a:pt x="12159" y="0"/>
                    </a:moveTo>
                    <a:cubicBezTo>
                      <a:pt x="5441" y="0"/>
                      <a:pt x="0" y="5441"/>
                      <a:pt x="0" y="12158"/>
                    </a:cubicBezTo>
                    <a:cubicBezTo>
                      <a:pt x="0" y="16566"/>
                      <a:pt x="2311" y="20395"/>
                      <a:pt x="5806" y="22554"/>
                    </a:cubicBezTo>
                    <a:cubicBezTo>
                      <a:pt x="4681" y="20669"/>
                      <a:pt x="4043" y="18511"/>
                      <a:pt x="4043" y="16201"/>
                    </a:cubicBezTo>
                    <a:cubicBezTo>
                      <a:pt x="4043" y="9483"/>
                      <a:pt x="9454" y="4043"/>
                      <a:pt x="16201" y="4043"/>
                    </a:cubicBezTo>
                    <a:cubicBezTo>
                      <a:pt x="18511" y="4043"/>
                      <a:pt x="20670" y="4681"/>
                      <a:pt x="22524" y="5836"/>
                    </a:cubicBezTo>
                    <a:cubicBezTo>
                      <a:pt x="20396" y="2341"/>
                      <a:pt x="16536" y="0"/>
                      <a:pt x="12159" y="0"/>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8" name="Google Shape;2308;p43"/>
            <p:cNvGrpSpPr/>
            <p:nvPr/>
          </p:nvGrpSpPr>
          <p:grpSpPr>
            <a:xfrm>
              <a:off x="7003249" y="-56453"/>
              <a:ext cx="1196163" cy="1191704"/>
              <a:chOff x="788674" y="3608984"/>
              <a:chExt cx="1196163" cy="1191704"/>
            </a:xfrm>
          </p:grpSpPr>
          <p:sp>
            <p:nvSpPr>
              <p:cNvPr id="2309" name="Google Shape;2309;p43"/>
              <p:cNvSpPr/>
              <p:nvPr/>
            </p:nvSpPr>
            <p:spPr>
              <a:xfrm>
                <a:off x="793182" y="3608984"/>
                <a:ext cx="1191655" cy="1191704"/>
              </a:xfrm>
              <a:custGeom>
                <a:rect b="b" l="l" r="r" t="t"/>
                <a:pathLst>
                  <a:path extrusionOk="0" h="24318" w="24317">
                    <a:moveTo>
                      <a:pt x="12158" y="1"/>
                    </a:moveTo>
                    <a:cubicBezTo>
                      <a:pt x="5441" y="1"/>
                      <a:pt x="0" y="5441"/>
                      <a:pt x="0" y="12159"/>
                    </a:cubicBezTo>
                    <a:cubicBezTo>
                      <a:pt x="0" y="18876"/>
                      <a:pt x="5441" y="24317"/>
                      <a:pt x="12158" y="24317"/>
                    </a:cubicBezTo>
                    <a:cubicBezTo>
                      <a:pt x="18876" y="24317"/>
                      <a:pt x="24317" y="18876"/>
                      <a:pt x="24317" y="12159"/>
                    </a:cubicBezTo>
                    <a:cubicBezTo>
                      <a:pt x="24317" y="5441"/>
                      <a:pt x="18876" y="1"/>
                      <a:pt x="12158" y="1"/>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3"/>
              <p:cNvSpPr/>
              <p:nvPr/>
            </p:nvSpPr>
            <p:spPr>
              <a:xfrm>
                <a:off x="1674969" y="3689450"/>
                <a:ext cx="296480" cy="393314"/>
              </a:xfrm>
              <a:custGeom>
                <a:rect b="b" l="l" r="r" t="t"/>
                <a:pathLst>
                  <a:path extrusionOk="0" h="8026" w="6050">
                    <a:moveTo>
                      <a:pt x="274" y="0"/>
                    </a:moveTo>
                    <a:cubicBezTo>
                      <a:pt x="0" y="730"/>
                      <a:pt x="61" y="1550"/>
                      <a:pt x="547" y="2128"/>
                    </a:cubicBezTo>
                    <a:cubicBezTo>
                      <a:pt x="1186" y="2888"/>
                      <a:pt x="2402" y="3100"/>
                      <a:pt x="2979" y="3951"/>
                    </a:cubicBezTo>
                    <a:cubicBezTo>
                      <a:pt x="3496" y="4681"/>
                      <a:pt x="3405" y="5684"/>
                      <a:pt x="3739" y="6535"/>
                    </a:cubicBezTo>
                    <a:cubicBezTo>
                      <a:pt x="4095" y="7425"/>
                      <a:pt x="5030" y="8026"/>
                      <a:pt x="5979" y="8026"/>
                    </a:cubicBezTo>
                    <a:cubicBezTo>
                      <a:pt x="6002" y="8026"/>
                      <a:pt x="6026" y="8025"/>
                      <a:pt x="6049" y="8024"/>
                    </a:cubicBezTo>
                    <a:cubicBezTo>
                      <a:pt x="5320" y="4590"/>
                      <a:pt x="3192" y="170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3"/>
              <p:cNvSpPr/>
              <p:nvPr/>
            </p:nvSpPr>
            <p:spPr>
              <a:xfrm>
                <a:off x="974891" y="3640249"/>
                <a:ext cx="996566" cy="824362"/>
              </a:xfrm>
              <a:custGeom>
                <a:rect b="b" l="l" r="r" t="t"/>
                <a:pathLst>
                  <a:path extrusionOk="0" h="16822" w="20336">
                    <a:moveTo>
                      <a:pt x="4347" y="1"/>
                    </a:moveTo>
                    <a:cubicBezTo>
                      <a:pt x="2706" y="578"/>
                      <a:pt x="1216" y="1521"/>
                      <a:pt x="0" y="2706"/>
                    </a:cubicBezTo>
                    <a:cubicBezTo>
                      <a:pt x="396" y="3071"/>
                      <a:pt x="851" y="3375"/>
                      <a:pt x="1338" y="3588"/>
                    </a:cubicBezTo>
                    <a:cubicBezTo>
                      <a:pt x="2827" y="4196"/>
                      <a:pt x="4681" y="3861"/>
                      <a:pt x="5897" y="4864"/>
                    </a:cubicBezTo>
                    <a:cubicBezTo>
                      <a:pt x="6627" y="5472"/>
                      <a:pt x="6931" y="6384"/>
                      <a:pt x="7113" y="7296"/>
                    </a:cubicBezTo>
                    <a:cubicBezTo>
                      <a:pt x="7295" y="8208"/>
                      <a:pt x="7387" y="9180"/>
                      <a:pt x="7721" y="10001"/>
                    </a:cubicBezTo>
                    <a:cubicBezTo>
                      <a:pt x="8055" y="10883"/>
                      <a:pt x="8785" y="11642"/>
                      <a:pt x="9727" y="11764"/>
                    </a:cubicBezTo>
                    <a:cubicBezTo>
                      <a:pt x="9818" y="11776"/>
                      <a:pt x="9910" y="11781"/>
                      <a:pt x="10003" y="11781"/>
                    </a:cubicBezTo>
                    <a:cubicBezTo>
                      <a:pt x="10783" y="11781"/>
                      <a:pt x="11601" y="11401"/>
                      <a:pt x="12333" y="11401"/>
                    </a:cubicBezTo>
                    <a:cubicBezTo>
                      <a:pt x="12614" y="11401"/>
                      <a:pt x="12883" y="11457"/>
                      <a:pt x="13131" y="11612"/>
                    </a:cubicBezTo>
                    <a:cubicBezTo>
                      <a:pt x="13800" y="12068"/>
                      <a:pt x="13922" y="13010"/>
                      <a:pt x="14134" y="13801"/>
                    </a:cubicBezTo>
                    <a:cubicBezTo>
                      <a:pt x="14590" y="15320"/>
                      <a:pt x="15958" y="16506"/>
                      <a:pt x="17539" y="16749"/>
                    </a:cubicBezTo>
                    <a:cubicBezTo>
                      <a:pt x="17794" y="16798"/>
                      <a:pt x="18049" y="16822"/>
                      <a:pt x="18303" y="16822"/>
                    </a:cubicBezTo>
                    <a:cubicBezTo>
                      <a:pt x="18683" y="16822"/>
                      <a:pt x="19058" y="16767"/>
                      <a:pt x="19423" y="16658"/>
                    </a:cubicBezTo>
                    <a:cubicBezTo>
                      <a:pt x="19849" y="15776"/>
                      <a:pt x="20153" y="14895"/>
                      <a:pt x="20335" y="13953"/>
                    </a:cubicBezTo>
                    <a:lnTo>
                      <a:pt x="20335" y="13953"/>
                    </a:lnTo>
                    <a:cubicBezTo>
                      <a:pt x="20183" y="14044"/>
                      <a:pt x="20031" y="14105"/>
                      <a:pt x="19879" y="14135"/>
                    </a:cubicBezTo>
                    <a:cubicBezTo>
                      <a:pt x="19466" y="14293"/>
                      <a:pt x="19013" y="14372"/>
                      <a:pt x="18561" y="14372"/>
                    </a:cubicBezTo>
                    <a:cubicBezTo>
                      <a:pt x="17448" y="14372"/>
                      <a:pt x="16342" y="13892"/>
                      <a:pt x="15867" y="12919"/>
                    </a:cubicBezTo>
                    <a:cubicBezTo>
                      <a:pt x="15441" y="12068"/>
                      <a:pt x="15563" y="11065"/>
                      <a:pt x="15563" y="10092"/>
                    </a:cubicBezTo>
                    <a:cubicBezTo>
                      <a:pt x="15563" y="9089"/>
                      <a:pt x="15411" y="8025"/>
                      <a:pt x="14590" y="7509"/>
                    </a:cubicBezTo>
                    <a:cubicBezTo>
                      <a:pt x="14203" y="7223"/>
                      <a:pt x="13733" y="7142"/>
                      <a:pt x="13250" y="7142"/>
                    </a:cubicBezTo>
                    <a:cubicBezTo>
                      <a:pt x="12861" y="7142"/>
                      <a:pt x="12464" y="7194"/>
                      <a:pt x="12098" y="7235"/>
                    </a:cubicBezTo>
                    <a:cubicBezTo>
                      <a:pt x="11923" y="7248"/>
                      <a:pt x="11741" y="7256"/>
                      <a:pt x="11558" y="7256"/>
                    </a:cubicBezTo>
                    <a:cubicBezTo>
                      <a:pt x="10853" y="7256"/>
                      <a:pt x="10131" y="7128"/>
                      <a:pt x="9697" y="6597"/>
                    </a:cubicBezTo>
                    <a:cubicBezTo>
                      <a:pt x="9241" y="5989"/>
                      <a:pt x="9362" y="5107"/>
                      <a:pt x="9575" y="4348"/>
                    </a:cubicBezTo>
                    <a:cubicBezTo>
                      <a:pt x="9818" y="3588"/>
                      <a:pt x="10031" y="2797"/>
                      <a:pt x="9727" y="2068"/>
                    </a:cubicBezTo>
                    <a:cubicBezTo>
                      <a:pt x="9484" y="1399"/>
                      <a:pt x="8785" y="1004"/>
                      <a:pt x="8055" y="791"/>
                    </a:cubicBezTo>
                    <a:cubicBezTo>
                      <a:pt x="7387" y="609"/>
                      <a:pt x="6657" y="639"/>
                      <a:pt x="5928" y="548"/>
                    </a:cubicBezTo>
                    <a:cubicBezTo>
                      <a:pt x="5380" y="457"/>
                      <a:pt x="4803" y="305"/>
                      <a:pt x="4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3"/>
              <p:cNvSpPr/>
              <p:nvPr/>
            </p:nvSpPr>
            <p:spPr>
              <a:xfrm>
                <a:off x="788674" y="4090110"/>
                <a:ext cx="965300" cy="677788"/>
              </a:xfrm>
              <a:custGeom>
                <a:rect b="b" l="l" r="r" t="t"/>
                <a:pathLst>
                  <a:path extrusionOk="0" h="13831" w="19698">
                    <a:moveTo>
                      <a:pt x="244" y="0"/>
                    </a:moveTo>
                    <a:cubicBezTo>
                      <a:pt x="92" y="760"/>
                      <a:pt x="1" y="1520"/>
                      <a:pt x="1" y="2310"/>
                    </a:cubicBezTo>
                    <a:cubicBezTo>
                      <a:pt x="1" y="2766"/>
                      <a:pt x="31" y="3222"/>
                      <a:pt x="92" y="3648"/>
                    </a:cubicBezTo>
                    <a:cubicBezTo>
                      <a:pt x="730" y="4195"/>
                      <a:pt x="1490" y="4621"/>
                      <a:pt x="2311" y="4864"/>
                    </a:cubicBezTo>
                    <a:cubicBezTo>
                      <a:pt x="3101" y="5046"/>
                      <a:pt x="3800" y="5076"/>
                      <a:pt x="4408" y="5411"/>
                    </a:cubicBezTo>
                    <a:cubicBezTo>
                      <a:pt x="5259" y="5928"/>
                      <a:pt x="5685" y="6870"/>
                      <a:pt x="5867" y="7812"/>
                    </a:cubicBezTo>
                    <a:cubicBezTo>
                      <a:pt x="6019" y="8754"/>
                      <a:pt x="6019" y="9757"/>
                      <a:pt x="6171" y="10700"/>
                    </a:cubicBezTo>
                    <a:cubicBezTo>
                      <a:pt x="6354" y="11642"/>
                      <a:pt x="6810" y="12615"/>
                      <a:pt x="7691" y="13071"/>
                    </a:cubicBezTo>
                    <a:cubicBezTo>
                      <a:pt x="8036" y="13243"/>
                      <a:pt x="8403" y="13312"/>
                      <a:pt x="8779" y="13312"/>
                    </a:cubicBezTo>
                    <a:cubicBezTo>
                      <a:pt x="9463" y="13312"/>
                      <a:pt x="10174" y="13082"/>
                      <a:pt x="10822" y="12827"/>
                    </a:cubicBezTo>
                    <a:cubicBezTo>
                      <a:pt x="11625" y="12544"/>
                      <a:pt x="12447" y="12224"/>
                      <a:pt x="13273" y="12224"/>
                    </a:cubicBezTo>
                    <a:cubicBezTo>
                      <a:pt x="13509" y="12224"/>
                      <a:pt x="13746" y="12250"/>
                      <a:pt x="13983" y="12311"/>
                    </a:cubicBezTo>
                    <a:cubicBezTo>
                      <a:pt x="14682" y="12493"/>
                      <a:pt x="15229" y="12949"/>
                      <a:pt x="15776" y="13405"/>
                    </a:cubicBezTo>
                    <a:cubicBezTo>
                      <a:pt x="15928" y="13557"/>
                      <a:pt x="16111" y="13648"/>
                      <a:pt x="16263" y="13830"/>
                    </a:cubicBezTo>
                    <a:cubicBezTo>
                      <a:pt x="17509" y="13374"/>
                      <a:pt x="18664" y="12736"/>
                      <a:pt x="19697" y="11916"/>
                    </a:cubicBezTo>
                    <a:lnTo>
                      <a:pt x="19697" y="11916"/>
                    </a:lnTo>
                    <a:cubicBezTo>
                      <a:pt x="19651" y="11917"/>
                      <a:pt x="19604" y="11917"/>
                      <a:pt x="19557" y="11917"/>
                    </a:cubicBezTo>
                    <a:cubicBezTo>
                      <a:pt x="18480" y="11917"/>
                      <a:pt x="17413" y="11581"/>
                      <a:pt x="16597" y="10882"/>
                    </a:cubicBezTo>
                    <a:cubicBezTo>
                      <a:pt x="16080" y="10426"/>
                      <a:pt x="15624" y="9818"/>
                      <a:pt x="14986" y="9514"/>
                    </a:cubicBezTo>
                    <a:cubicBezTo>
                      <a:pt x="14719" y="9405"/>
                      <a:pt x="14443" y="9362"/>
                      <a:pt x="14161" y="9362"/>
                    </a:cubicBezTo>
                    <a:cubicBezTo>
                      <a:pt x="13024" y="9362"/>
                      <a:pt x="11790" y="10070"/>
                      <a:pt x="10648" y="10070"/>
                    </a:cubicBezTo>
                    <a:cubicBezTo>
                      <a:pt x="10333" y="10070"/>
                      <a:pt x="10025" y="10017"/>
                      <a:pt x="9728" y="9879"/>
                    </a:cubicBezTo>
                    <a:cubicBezTo>
                      <a:pt x="8664" y="9362"/>
                      <a:pt x="8329" y="7994"/>
                      <a:pt x="8177" y="6839"/>
                    </a:cubicBezTo>
                    <a:cubicBezTo>
                      <a:pt x="8025" y="5654"/>
                      <a:pt x="7813" y="4317"/>
                      <a:pt x="6779" y="3678"/>
                    </a:cubicBezTo>
                    <a:cubicBezTo>
                      <a:pt x="6219" y="3342"/>
                      <a:pt x="5566" y="3309"/>
                      <a:pt x="4891" y="3309"/>
                    </a:cubicBezTo>
                    <a:cubicBezTo>
                      <a:pt x="4728" y="3309"/>
                      <a:pt x="4564" y="3311"/>
                      <a:pt x="4400" y="3311"/>
                    </a:cubicBezTo>
                    <a:cubicBezTo>
                      <a:pt x="3952" y="3311"/>
                      <a:pt x="3502" y="3297"/>
                      <a:pt x="3071" y="3192"/>
                    </a:cubicBezTo>
                    <a:cubicBezTo>
                      <a:pt x="1612" y="2827"/>
                      <a:pt x="578" y="1459"/>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3"/>
              <p:cNvSpPr/>
              <p:nvPr/>
            </p:nvSpPr>
            <p:spPr>
              <a:xfrm>
                <a:off x="1420244" y="4315188"/>
                <a:ext cx="178819" cy="111584"/>
              </a:xfrm>
              <a:custGeom>
                <a:rect b="b" l="l" r="r" t="t"/>
                <a:pathLst>
                  <a:path extrusionOk="0" h="2277" w="3649">
                    <a:moveTo>
                      <a:pt x="729" y="0"/>
                    </a:moveTo>
                    <a:cubicBezTo>
                      <a:pt x="607" y="0"/>
                      <a:pt x="492" y="17"/>
                      <a:pt x="396" y="58"/>
                    </a:cubicBezTo>
                    <a:cubicBezTo>
                      <a:pt x="153" y="180"/>
                      <a:pt x="1" y="483"/>
                      <a:pt x="31" y="787"/>
                    </a:cubicBezTo>
                    <a:cubicBezTo>
                      <a:pt x="61" y="1061"/>
                      <a:pt x="183" y="1335"/>
                      <a:pt x="396" y="1517"/>
                    </a:cubicBezTo>
                    <a:cubicBezTo>
                      <a:pt x="761" y="1973"/>
                      <a:pt x="1368" y="2277"/>
                      <a:pt x="1976" y="2277"/>
                    </a:cubicBezTo>
                    <a:cubicBezTo>
                      <a:pt x="2524" y="2277"/>
                      <a:pt x="3131" y="1973"/>
                      <a:pt x="3344" y="1487"/>
                    </a:cubicBezTo>
                    <a:cubicBezTo>
                      <a:pt x="3648" y="879"/>
                      <a:pt x="3010" y="514"/>
                      <a:pt x="2524" y="423"/>
                    </a:cubicBezTo>
                    <a:cubicBezTo>
                      <a:pt x="2098" y="301"/>
                      <a:pt x="1642" y="180"/>
                      <a:pt x="1186" y="58"/>
                    </a:cubicBezTo>
                    <a:cubicBezTo>
                      <a:pt x="1036" y="25"/>
                      <a:pt x="877" y="0"/>
                      <a:pt x="7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3"/>
              <p:cNvSpPr/>
              <p:nvPr/>
            </p:nvSpPr>
            <p:spPr>
              <a:xfrm>
                <a:off x="1610920" y="4474501"/>
                <a:ext cx="87376" cy="68558"/>
              </a:xfrm>
              <a:custGeom>
                <a:rect b="b" l="l" r="r" t="t"/>
                <a:pathLst>
                  <a:path extrusionOk="0" h="1399" w="1783">
                    <a:moveTo>
                      <a:pt x="805" y="0"/>
                    </a:moveTo>
                    <a:cubicBezTo>
                      <a:pt x="716" y="0"/>
                      <a:pt x="619" y="18"/>
                      <a:pt x="517" y="59"/>
                    </a:cubicBezTo>
                    <a:cubicBezTo>
                      <a:pt x="183" y="150"/>
                      <a:pt x="0" y="576"/>
                      <a:pt x="92" y="910"/>
                    </a:cubicBezTo>
                    <a:cubicBezTo>
                      <a:pt x="191" y="1185"/>
                      <a:pt x="496" y="1398"/>
                      <a:pt x="787" y="1398"/>
                    </a:cubicBezTo>
                    <a:cubicBezTo>
                      <a:pt x="851" y="1398"/>
                      <a:pt x="913" y="1388"/>
                      <a:pt x="973" y="1366"/>
                    </a:cubicBezTo>
                    <a:cubicBezTo>
                      <a:pt x="1783" y="1150"/>
                      <a:pt x="1514" y="0"/>
                      <a:pt x="8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3"/>
              <p:cNvSpPr/>
              <p:nvPr/>
            </p:nvSpPr>
            <p:spPr>
              <a:xfrm>
                <a:off x="1774742" y="4036303"/>
                <a:ext cx="71547" cy="155934"/>
              </a:xfrm>
              <a:custGeom>
                <a:rect b="b" l="l" r="r" t="t"/>
                <a:pathLst>
                  <a:path extrusionOk="0" h="3182" w="1460">
                    <a:moveTo>
                      <a:pt x="731" y="0"/>
                    </a:moveTo>
                    <a:cubicBezTo>
                      <a:pt x="569" y="0"/>
                      <a:pt x="411" y="62"/>
                      <a:pt x="305" y="187"/>
                    </a:cubicBezTo>
                    <a:cubicBezTo>
                      <a:pt x="183" y="339"/>
                      <a:pt x="153" y="521"/>
                      <a:pt x="153" y="703"/>
                    </a:cubicBezTo>
                    <a:lnTo>
                      <a:pt x="31" y="2193"/>
                    </a:lnTo>
                    <a:cubicBezTo>
                      <a:pt x="1" y="2497"/>
                      <a:pt x="1" y="2831"/>
                      <a:pt x="214" y="3013"/>
                    </a:cubicBezTo>
                    <a:cubicBezTo>
                      <a:pt x="312" y="3129"/>
                      <a:pt x="447" y="3181"/>
                      <a:pt x="588" y="3181"/>
                    </a:cubicBezTo>
                    <a:cubicBezTo>
                      <a:pt x="708" y="3181"/>
                      <a:pt x="832" y="3144"/>
                      <a:pt x="943" y="3074"/>
                    </a:cubicBezTo>
                    <a:cubicBezTo>
                      <a:pt x="1156" y="2922"/>
                      <a:pt x="1308" y="2679"/>
                      <a:pt x="1399" y="2405"/>
                    </a:cubicBezTo>
                    <a:cubicBezTo>
                      <a:pt x="1460" y="2162"/>
                      <a:pt x="1460" y="1889"/>
                      <a:pt x="1429" y="1585"/>
                    </a:cubicBezTo>
                    <a:cubicBezTo>
                      <a:pt x="1399" y="1342"/>
                      <a:pt x="1460" y="1038"/>
                      <a:pt x="1429" y="794"/>
                    </a:cubicBezTo>
                    <a:cubicBezTo>
                      <a:pt x="1399" y="521"/>
                      <a:pt x="1277" y="247"/>
                      <a:pt x="1065" y="95"/>
                    </a:cubicBezTo>
                    <a:cubicBezTo>
                      <a:pt x="963" y="32"/>
                      <a:pt x="846" y="0"/>
                      <a:pt x="7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3"/>
              <p:cNvSpPr/>
              <p:nvPr/>
            </p:nvSpPr>
            <p:spPr>
              <a:xfrm>
                <a:off x="1496200" y="3752371"/>
                <a:ext cx="160932" cy="131186"/>
              </a:xfrm>
              <a:custGeom>
                <a:rect b="b" l="l" r="r" t="t"/>
                <a:pathLst>
                  <a:path extrusionOk="0" h="2677" w="3284">
                    <a:moveTo>
                      <a:pt x="1482" y="0"/>
                    </a:moveTo>
                    <a:cubicBezTo>
                      <a:pt x="1328" y="0"/>
                      <a:pt x="1175" y="27"/>
                      <a:pt x="1034" y="84"/>
                    </a:cubicBezTo>
                    <a:cubicBezTo>
                      <a:pt x="578" y="236"/>
                      <a:pt x="214" y="661"/>
                      <a:pt x="92" y="1148"/>
                    </a:cubicBezTo>
                    <a:cubicBezTo>
                      <a:pt x="1" y="1452"/>
                      <a:pt x="1" y="1756"/>
                      <a:pt x="153" y="2029"/>
                    </a:cubicBezTo>
                    <a:cubicBezTo>
                      <a:pt x="371" y="2439"/>
                      <a:pt x="811" y="2677"/>
                      <a:pt x="1294" y="2677"/>
                    </a:cubicBezTo>
                    <a:cubicBezTo>
                      <a:pt x="1349" y="2677"/>
                      <a:pt x="1404" y="2674"/>
                      <a:pt x="1460" y="2667"/>
                    </a:cubicBezTo>
                    <a:cubicBezTo>
                      <a:pt x="2493" y="2546"/>
                      <a:pt x="3284" y="1269"/>
                      <a:pt x="2402" y="388"/>
                    </a:cubicBezTo>
                    <a:cubicBezTo>
                      <a:pt x="2171" y="136"/>
                      <a:pt x="1825" y="0"/>
                      <a:pt x="1482" y="0"/>
                    </a:cubicBezTo>
                    <a:close/>
                  </a:path>
                </a:pathLst>
              </a:custGeom>
              <a:solidFill>
                <a:srgbClr val="F8E2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3"/>
              <p:cNvSpPr/>
              <p:nvPr/>
            </p:nvSpPr>
            <p:spPr>
              <a:xfrm>
                <a:off x="891485" y="4017045"/>
                <a:ext cx="262177" cy="174997"/>
              </a:xfrm>
              <a:custGeom>
                <a:rect b="b" l="l" r="r" t="t"/>
                <a:pathLst>
                  <a:path extrusionOk="0" h="3571" w="5350">
                    <a:moveTo>
                      <a:pt x="1463" y="1"/>
                    </a:moveTo>
                    <a:cubicBezTo>
                      <a:pt x="848" y="1"/>
                      <a:pt x="300" y="476"/>
                      <a:pt x="152" y="1066"/>
                    </a:cubicBezTo>
                    <a:cubicBezTo>
                      <a:pt x="0" y="1674"/>
                      <a:pt x="213" y="2343"/>
                      <a:pt x="639" y="2798"/>
                    </a:cubicBezTo>
                    <a:cubicBezTo>
                      <a:pt x="1064" y="3254"/>
                      <a:pt x="1702" y="3528"/>
                      <a:pt x="2310" y="3558"/>
                    </a:cubicBezTo>
                    <a:cubicBezTo>
                      <a:pt x="2432" y="3566"/>
                      <a:pt x="2555" y="3570"/>
                      <a:pt x="2677" y="3570"/>
                    </a:cubicBezTo>
                    <a:cubicBezTo>
                      <a:pt x="3011" y="3570"/>
                      <a:pt x="3344" y="3542"/>
                      <a:pt x="3678" y="3498"/>
                    </a:cubicBezTo>
                    <a:cubicBezTo>
                      <a:pt x="3952" y="3467"/>
                      <a:pt x="4286" y="3498"/>
                      <a:pt x="4529" y="3376"/>
                    </a:cubicBezTo>
                    <a:cubicBezTo>
                      <a:pt x="5350" y="2920"/>
                      <a:pt x="4560" y="1978"/>
                      <a:pt x="4104" y="1643"/>
                    </a:cubicBezTo>
                    <a:cubicBezTo>
                      <a:pt x="3678" y="1339"/>
                      <a:pt x="3313" y="975"/>
                      <a:pt x="2888" y="671"/>
                    </a:cubicBezTo>
                    <a:cubicBezTo>
                      <a:pt x="2462" y="367"/>
                      <a:pt x="2037" y="32"/>
                      <a:pt x="1520" y="2"/>
                    </a:cubicBezTo>
                    <a:cubicBezTo>
                      <a:pt x="1501" y="1"/>
                      <a:pt x="1482" y="1"/>
                      <a:pt x="14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3"/>
              <p:cNvSpPr/>
              <p:nvPr/>
            </p:nvSpPr>
            <p:spPr>
              <a:xfrm>
                <a:off x="1099999" y="3965296"/>
                <a:ext cx="86788" cy="85906"/>
              </a:xfrm>
              <a:custGeom>
                <a:rect b="b" l="l" r="r" t="t"/>
                <a:pathLst>
                  <a:path extrusionOk="0" h="1753" w="1771">
                    <a:moveTo>
                      <a:pt x="760" y="1"/>
                    </a:moveTo>
                    <a:cubicBezTo>
                      <a:pt x="676" y="1"/>
                      <a:pt x="585" y="18"/>
                      <a:pt x="487" y="55"/>
                    </a:cubicBezTo>
                    <a:cubicBezTo>
                      <a:pt x="274" y="146"/>
                      <a:pt x="122" y="359"/>
                      <a:pt x="92" y="602"/>
                    </a:cubicBezTo>
                    <a:cubicBezTo>
                      <a:pt x="1" y="936"/>
                      <a:pt x="153" y="1332"/>
                      <a:pt x="457" y="1544"/>
                    </a:cubicBezTo>
                    <a:cubicBezTo>
                      <a:pt x="669" y="1691"/>
                      <a:pt x="848" y="1752"/>
                      <a:pt x="994" y="1752"/>
                    </a:cubicBezTo>
                    <a:cubicBezTo>
                      <a:pt x="1771" y="1752"/>
                      <a:pt x="1617" y="1"/>
                      <a:pt x="760" y="1"/>
                    </a:cubicBezTo>
                    <a:close/>
                  </a:path>
                </a:pathLst>
              </a:custGeom>
              <a:solidFill>
                <a:srgbClr val="F8E2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3"/>
              <p:cNvSpPr/>
              <p:nvPr/>
            </p:nvSpPr>
            <p:spPr>
              <a:xfrm>
                <a:off x="794653" y="3610504"/>
                <a:ext cx="1103789" cy="1105259"/>
              </a:xfrm>
              <a:custGeom>
                <a:rect b="b" l="l" r="r" t="t"/>
                <a:pathLst>
                  <a:path extrusionOk="0" h="22554" w="22524">
                    <a:moveTo>
                      <a:pt x="12159" y="0"/>
                    </a:moveTo>
                    <a:cubicBezTo>
                      <a:pt x="5441" y="0"/>
                      <a:pt x="0" y="5441"/>
                      <a:pt x="0" y="12158"/>
                    </a:cubicBezTo>
                    <a:cubicBezTo>
                      <a:pt x="0" y="16566"/>
                      <a:pt x="2311" y="20395"/>
                      <a:pt x="5806" y="22554"/>
                    </a:cubicBezTo>
                    <a:cubicBezTo>
                      <a:pt x="4681" y="20669"/>
                      <a:pt x="4043" y="18511"/>
                      <a:pt x="4043" y="16201"/>
                    </a:cubicBezTo>
                    <a:cubicBezTo>
                      <a:pt x="4043" y="9483"/>
                      <a:pt x="9454" y="4043"/>
                      <a:pt x="16201" y="4043"/>
                    </a:cubicBezTo>
                    <a:cubicBezTo>
                      <a:pt x="18511" y="4043"/>
                      <a:pt x="20670" y="4681"/>
                      <a:pt x="22524" y="5836"/>
                    </a:cubicBezTo>
                    <a:cubicBezTo>
                      <a:pt x="20396" y="2341"/>
                      <a:pt x="16536" y="0"/>
                      <a:pt x="12159" y="0"/>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20" name="Google Shape;2320;p43"/>
          <p:cNvGrpSpPr/>
          <p:nvPr/>
        </p:nvGrpSpPr>
        <p:grpSpPr>
          <a:xfrm>
            <a:off x="315799" y="1531652"/>
            <a:ext cx="1508533" cy="863215"/>
            <a:chOff x="243475" y="3417775"/>
            <a:chExt cx="2535775" cy="1451025"/>
          </a:xfrm>
        </p:grpSpPr>
        <p:sp>
          <p:nvSpPr>
            <p:cNvPr id="2321" name="Google Shape;2321;p43"/>
            <p:cNvSpPr/>
            <p:nvPr/>
          </p:nvSpPr>
          <p:spPr>
            <a:xfrm>
              <a:off x="740450" y="3417775"/>
              <a:ext cx="1593500" cy="1451025"/>
            </a:xfrm>
            <a:custGeom>
              <a:rect b="b" l="l" r="r" t="t"/>
              <a:pathLst>
                <a:path extrusionOk="0" h="58041" w="63740">
                  <a:moveTo>
                    <a:pt x="31870" y="1"/>
                  </a:moveTo>
                  <a:cubicBezTo>
                    <a:pt x="24438" y="1"/>
                    <a:pt x="17006" y="2835"/>
                    <a:pt x="11338" y="8504"/>
                  </a:cubicBezTo>
                  <a:cubicBezTo>
                    <a:pt x="0" y="19841"/>
                    <a:pt x="0" y="38200"/>
                    <a:pt x="11338" y="49538"/>
                  </a:cubicBezTo>
                  <a:cubicBezTo>
                    <a:pt x="17006" y="55207"/>
                    <a:pt x="24438" y="58041"/>
                    <a:pt x="31870" y="58041"/>
                  </a:cubicBezTo>
                  <a:cubicBezTo>
                    <a:pt x="39302" y="58041"/>
                    <a:pt x="46733" y="55207"/>
                    <a:pt x="52402" y="49538"/>
                  </a:cubicBezTo>
                  <a:cubicBezTo>
                    <a:pt x="63740" y="38200"/>
                    <a:pt x="63740" y="19841"/>
                    <a:pt x="52402" y="8504"/>
                  </a:cubicBezTo>
                  <a:cubicBezTo>
                    <a:pt x="46733" y="2835"/>
                    <a:pt x="39302" y="1"/>
                    <a:pt x="31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3"/>
            <p:cNvSpPr/>
            <p:nvPr/>
          </p:nvSpPr>
          <p:spPr>
            <a:xfrm>
              <a:off x="938775" y="3604525"/>
              <a:ext cx="1319200" cy="466675"/>
            </a:xfrm>
            <a:custGeom>
              <a:rect b="b" l="l" r="r" t="t"/>
              <a:pathLst>
                <a:path extrusionOk="0" h="18667" w="52768">
                  <a:moveTo>
                    <a:pt x="4529" y="0"/>
                  </a:moveTo>
                  <a:cubicBezTo>
                    <a:pt x="2858" y="1520"/>
                    <a:pt x="1277" y="3283"/>
                    <a:pt x="0" y="5168"/>
                  </a:cubicBezTo>
                  <a:cubicBezTo>
                    <a:pt x="13818" y="14010"/>
                    <a:pt x="30258" y="18666"/>
                    <a:pt x="46666" y="18666"/>
                  </a:cubicBezTo>
                  <a:cubicBezTo>
                    <a:pt x="48702" y="18666"/>
                    <a:pt x="50738" y="18595"/>
                    <a:pt x="52767" y="18450"/>
                  </a:cubicBezTo>
                  <a:cubicBezTo>
                    <a:pt x="52585" y="16687"/>
                    <a:pt x="52251" y="14985"/>
                    <a:pt x="51734" y="13314"/>
                  </a:cubicBezTo>
                  <a:cubicBezTo>
                    <a:pt x="50535" y="13371"/>
                    <a:pt x="49335" y="13399"/>
                    <a:pt x="48135" y="13399"/>
                  </a:cubicBezTo>
                  <a:cubicBezTo>
                    <a:pt x="32714" y="13399"/>
                    <a:pt x="17248" y="8714"/>
                    <a:pt x="45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3"/>
            <p:cNvSpPr/>
            <p:nvPr/>
          </p:nvSpPr>
          <p:spPr>
            <a:xfrm>
              <a:off x="836175" y="3907725"/>
              <a:ext cx="1402050" cy="494700"/>
            </a:xfrm>
            <a:custGeom>
              <a:rect b="b" l="l" r="r" t="t"/>
              <a:pathLst>
                <a:path extrusionOk="0" h="19788" w="56082">
                  <a:moveTo>
                    <a:pt x="578" y="0"/>
                  </a:moveTo>
                  <a:cubicBezTo>
                    <a:pt x="518" y="122"/>
                    <a:pt x="487" y="182"/>
                    <a:pt x="457" y="304"/>
                  </a:cubicBezTo>
                  <a:lnTo>
                    <a:pt x="1" y="1793"/>
                  </a:lnTo>
                  <a:cubicBezTo>
                    <a:pt x="16323" y="12614"/>
                    <a:pt x="35594" y="18876"/>
                    <a:pt x="55139" y="19788"/>
                  </a:cubicBezTo>
                  <a:cubicBezTo>
                    <a:pt x="55291" y="19392"/>
                    <a:pt x="55443" y="18937"/>
                    <a:pt x="55595" y="18481"/>
                  </a:cubicBezTo>
                  <a:cubicBezTo>
                    <a:pt x="55777" y="17903"/>
                    <a:pt x="55929" y="17295"/>
                    <a:pt x="56081" y="16718"/>
                  </a:cubicBezTo>
                  <a:cubicBezTo>
                    <a:pt x="36628" y="15471"/>
                    <a:pt x="17478" y="9727"/>
                    <a:pt x="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3"/>
            <p:cNvSpPr/>
            <p:nvPr/>
          </p:nvSpPr>
          <p:spPr>
            <a:xfrm>
              <a:off x="1232100" y="3447225"/>
              <a:ext cx="908850" cy="296350"/>
            </a:xfrm>
            <a:custGeom>
              <a:rect b="b" l="l" r="r" t="t"/>
              <a:pathLst>
                <a:path extrusionOk="0" h="11854" w="36354">
                  <a:moveTo>
                    <a:pt x="4104" y="0"/>
                  </a:moveTo>
                  <a:cubicBezTo>
                    <a:pt x="2705" y="426"/>
                    <a:pt x="1338" y="912"/>
                    <a:pt x="0" y="1551"/>
                  </a:cubicBezTo>
                  <a:cubicBezTo>
                    <a:pt x="10145" y="8227"/>
                    <a:pt x="22325" y="11853"/>
                    <a:pt x="34473" y="11853"/>
                  </a:cubicBezTo>
                  <a:cubicBezTo>
                    <a:pt x="35100" y="11853"/>
                    <a:pt x="35727" y="11844"/>
                    <a:pt x="36353" y="11824"/>
                  </a:cubicBezTo>
                  <a:cubicBezTo>
                    <a:pt x="35654" y="10700"/>
                    <a:pt x="34834" y="9666"/>
                    <a:pt x="33983" y="8694"/>
                  </a:cubicBezTo>
                  <a:cubicBezTo>
                    <a:pt x="32027" y="9016"/>
                    <a:pt x="30050" y="9177"/>
                    <a:pt x="28075" y="9177"/>
                  </a:cubicBezTo>
                  <a:cubicBezTo>
                    <a:pt x="24829" y="9177"/>
                    <a:pt x="21587" y="8742"/>
                    <a:pt x="18450" y="7873"/>
                  </a:cubicBezTo>
                  <a:cubicBezTo>
                    <a:pt x="13131" y="6383"/>
                    <a:pt x="8207" y="3648"/>
                    <a:pt x="41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3"/>
            <p:cNvSpPr/>
            <p:nvPr/>
          </p:nvSpPr>
          <p:spPr>
            <a:xfrm>
              <a:off x="922825" y="4529300"/>
              <a:ext cx="813850" cy="338950"/>
            </a:xfrm>
            <a:custGeom>
              <a:rect b="b" l="l" r="r" t="t"/>
              <a:pathLst>
                <a:path extrusionOk="0" h="13558" w="32554">
                  <a:moveTo>
                    <a:pt x="0" y="1"/>
                  </a:moveTo>
                  <a:lnTo>
                    <a:pt x="0" y="1"/>
                  </a:lnTo>
                  <a:cubicBezTo>
                    <a:pt x="1277" y="2037"/>
                    <a:pt x="2796" y="3891"/>
                    <a:pt x="4559" y="5563"/>
                  </a:cubicBezTo>
                  <a:cubicBezTo>
                    <a:pt x="11338" y="8876"/>
                    <a:pt x="18450" y="11551"/>
                    <a:pt x="25745" y="13557"/>
                  </a:cubicBezTo>
                  <a:cubicBezTo>
                    <a:pt x="28055" y="13436"/>
                    <a:pt x="30335" y="13101"/>
                    <a:pt x="32554" y="12463"/>
                  </a:cubicBezTo>
                  <a:cubicBezTo>
                    <a:pt x="20943" y="10822"/>
                    <a:pt x="9727" y="653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3"/>
            <p:cNvSpPr/>
            <p:nvPr/>
          </p:nvSpPr>
          <p:spPr>
            <a:xfrm>
              <a:off x="811100" y="4166075"/>
              <a:ext cx="1294900" cy="511425"/>
            </a:xfrm>
            <a:custGeom>
              <a:rect b="b" l="l" r="r" t="t"/>
              <a:pathLst>
                <a:path extrusionOk="0" h="20457" w="51796">
                  <a:moveTo>
                    <a:pt x="1" y="1"/>
                  </a:moveTo>
                  <a:lnTo>
                    <a:pt x="1" y="1"/>
                  </a:lnTo>
                  <a:cubicBezTo>
                    <a:pt x="92" y="1824"/>
                    <a:pt x="305" y="3618"/>
                    <a:pt x="700" y="5350"/>
                  </a:cubicBezTo>
                  <a:cubicBezTo>
                    <a:pt x="14652" y="15168"/>
                    <a:pt x="31673" y="20457"/>
                    <a:pt x="48695" y="20457"/>
                  </a:cubicBezTo>
                  <a:cubicBezTo>
                    <a:pt x="49789" y="19423"/>
                    <a:pt x="50853" y="18329"/>
                    <a:pt x="51795" y="17113"/>
                  </a:cubicBezTo>
                  <a:cubicBezTo>
                    <a:pt x="33467" y="15837"/>
                    <a:pt x="15472" y="9910"/>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3"/>
            <p:cNvSpPr/>
            <p:nvPr/>
          </p:nvSpPr>
          <p:spPr>
            <a:xfrm>
              <a:off x="722950" y="3592350"/>
              <a:ext cx="1254625" cy="1276225"/>
            </a:xfrm>
            <a:custGeom>
              <a:rect b="b" l="l" r="r" t="t"/>
              <a:pathLst>
                <a:path extrusionOk="0" h="51049" w="50185">
                  <a:moveTo>
                    <a:pt x="13679" y="1"/>
                  </a:moveTo>
                  <a:lnTo>
                    <a:pt x="13679" y="1"/>
                  </a:lnTo>
                  <a:cubicBezTo>
                    <a:pt x="9819" y="3344"/>
                    <a:pt x="6718" y="7721"/>
                    <a:pt x="5016" y="12949"/>
                  </a:cubicBezTo>
                  <a:cubicBezTo>
                    <a:pt x="1" y="28208"/>
                    <a:pt x="8299" y="44561"/>
                    <a:pt x="23527" y="49576"/>
                  </a:cubicBezTo>
                  <a:cubicBezTo>
                    <a:pt x="26534" y="50575"/>
                    <a:pt x="29591" y="51048"/>
                    <a:pt x="32597" y="51048"/>
                  </a:cubicBezTo>
                  <a:cubicBezTo>
                    <a:pt x="39011" y="51048"/>
                    <a:pt x="45197" y="48895"/>
                    <a:pt x="50184" y="45108"/>
                  </a:cubicBezTo>
                  <a:lnTo>
                    <a:pt x="50184" y="45108"/>
                  </a:lnTo>
                  <a:cubicBezTo>
                    <a:pt x="47982" y="45566"/>
                    <a:pt x="45709" y="45807"/>
                    <a:pt x="43406" y="45807"/>
                  </a:cubicBezTo>
                  <a:cubicBezTo>
                    <a:pt x="40052" y="45807"/>
                    <a:pt x="36636" y="45295"/>
                    <a:pt x="33284" y="44196"/>
                  </a:cubicBezTo>
                  <a:cubicBezTo>
                    <a:pt x="16141" y="38573"/>
                    <a:pt x="6870" y="20153"/>
                    <a:pt x="12494" y="3041"/>
                  </a:cubicBezTo>
                  <a:cubicBezTo>
                    <a:pt x="12858" y="2007"/>
                    <a:pt x="13223" y="1004"/>
                    <a:pt x="136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3"/>
            <p:cNvSpPr/>
            <p:nvPr/>
          </p:nvSpPr>
          <p:spPr>
            <a:xfrm>
              <a:off x="243475" y="3736625"/>
              <a:ext cx="2535775" cy="891675"/>
            </a:xfrm>
            <a:custGeom>
              <a:rect b="b" l="l" r="r" t="t"/>
              <a:pathLst>
                <a:path extrusionOk="0" h="35667" w="101431">
                  <a:moveTo>
                    <a:pt x="5468" y="1"/>
                  </a:moveTo>
                  <a:cubicBezTo>
                    <a:pt x="2742" y="1"/>
                    <a:pt x="1093" y="442"/>
                    <a:pt x="791" y="1373"/>
                  </a:cubicBezTo>
                  <a:cubicBezTo>
                    <a:pt x="0" y="3835"/>
                    <a:pt x="8845" y="9154"/>
                    <a:pt x="22827" y="15081"/>
                  </a:cubicBezTo>
                  <a:cubicBezTo>
                    <a:pt x="30214" y="18212"/>
                    <a:pt x="38968" y="21525"/>
                    <a:pt x="48512" y="24656"/>
                  </a:cubicBezTo>
                  <a:cubicBezTo>
                    <a:pt x="58482" y="27939"/>
                    <a:pt x="67904" y="30583"/>
                    <a:pt x="75898" y="32498"/>
                  </a:cubicBezTo>
                  <a:cubicBezTo>
                    <a:pt x="84654" y="34537"/>
                    <a:pt x="91729" y="35667"/>
                    <a:pt x="96066" y="35667"/>
                  </a:cubicBezTo>
                  <a:cubicBezTo>
                    <a:pt x="98775" y="35667"/>
                    <a:pt x="100416" y="35226"/>
                    <a:pt x="100732" y="34291"/>
                  </a:cubicBezTo>
                  <a:cubicBezTo>
                    <a:pt x="101431" y="31860"/>
                    <a:pt x="93315" y="26875"/>
                    <a:pt x="80367" y="21252"/>
                  </a:cubicBezTo>
                  <a:cubicBezTo>
                    <a:pt x="80245" y="21860"/>
                    <a:pt x="80123" y="22467"/>
                    <a:pt x="79971" y="23075"/>
                  </a:cubicBezTo>
                  <a:cubicBezTo>
                    <a:pt x="83588" y="25081"/>
                    <a:pt x="85534" y="26753"/>
                    <a:pt x="85230" y="27756"/>
                  </a:cubicBezTo>
                  <a:cubicBezTo>
                    <a:pt x="84997" y="28378"/>
                    <a:pt x="83858" y="28677"/>
                    <a:pt x="81988" y="28677"/>
                  </a:cubicBezTo>
                  <a:cubicBezTo>
                    <a:pt x="80931" y="28677"/>
                    <a:pt x="79640" y="28581"/>
                    <a:pt x="78148" y="28395"/>
                  </a:cubicBezTo>
                  <a:cubicBezTo>
                    <a:pt x="71582" y="27543"/>
                    <a:pt x="61126" y="25021"/>
                    <a:pt x="49606" y="21221"/>
                  </a:cubicBezTo>
                  <a:cubicBezTo>
                    <a:pt x="38724" y="17604"/>
                    <a:pt x="29211" y="13714"/>
                    <a:pt x="23375" y="10583"/>
                  </a:cubicBezTo>
                  <a:cubicBezTo>
                    <a:pt x="19119" y="8303"/>
                    <a:pt x="16748" y="6388"/>
                    <a:pt x="17083" y="5324"/>
                  </a:cubicBezTo>
                  <a:cubicBezTo>
                    <a:pt x="17297" y="4700"/>
                    <a:pt x="18411" y="4400"/>
                    <a:pt x="20246" y="4400"/>
                  </a:cubicBezTo>
                  <a:cubicBezTo>
                    <a:pt x="21539" y="4400"/>
                    <a:pt x="23190" y="4549"/>
                    <a:pt x="25138" y="4838"/>
                  </a:cubicBezTo>
                  <a:cubicBezTo>
                    <a:pt x="25381" y="4291"/>
                    <a:pt x="25654" y="3744"/>
                    <a:pt x="25897" y="3227"/>
                  </a:cubicBezTo>
                  <a:cubicBezTo>
                    <a:pt x="17045" y="1145"/>
                    <a:pt x="9859" y="1"/>
                    <a:pt x="54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3"/>
            <p:cNvSpPr/>
            <p:nvPr/>
          </p:nvSpPr>
          <p:spPr>
            <a:xfrm>
              <a:off x="740450" y="3417775"/>
              <a:ext cx="1593500" cy="1451025"/>
            </a:xfrm>
            <a:custGeom>
              <a:rect b="b" l="l" r="r" t="t"/>
              <a:pathLst>
                <a:path extrusionOk="0" h="58041" w="63740">
                  <a:moveTo>
                    <a:pt x="31870" y="1"/>
                  </a:moveTo>
                  <a:cubicBezTo>
                    <a:pt x="24438" y="1"/>
                    <a:pt x="17006" y="2835"/>
                    <a:pt x="11338" y="8504"/>
                  </a:cubicBezTo>
                  <a:cubicBezTo>
                    <a:pt x="0" y="19841"/>
                    <a:pt x="0" y="38200"/>
                    <a:pt x="11338" y="49538"/>
                  </a:cubicBezTo>
                  <a:cubicBezTo>
                    <a:pt x="17006" y="55207"/>
                    <a:pt x="24438" y="58041"/>
                    <a:pt x="31870" y="58041"/>
                  </a:cubicBezTo>
                  <a:cubicBezTo>
                    <a:pt x="39302" y="58041"/>
                    <a:pt x="46733" y="55207"/>
                    <a:pt x="52402" y="49538"/>
                  </a:cubicBezTo>
                  <a:cubicBezTo>
                    <a:pt x="63740" y="38200"/>
                    <a:pt x="63740" y="19841"/>
                    <a:pt x="52402" y="8504"/>
                  </a:cubicBezTo>
                  <a:cubicBezTo>
                    <a:pt x="46733" y="2835"/>
                    <a:pt x="39302" y="1"/>
                    <a:pt x="31870" y="1"/>
                  </a:cubicBezTo>
                  <a:close/>
                </a:path>
              </a:pathLst>
            </a:custGeom>
            <a:solidFill>
              <a:srgbClr val="3EFFE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3"/>
            <p:cNvSpPr/>
            <p:nvPr/>
          </p:nvSpPr>
          <p:spPr>
            <a:xfrm>
              <a:off x="938775" y="3604525"/>
              <a:ext cx="1319200" cy="466675"/>
            </a:xfrm>
            <a:custGeom>
              <a:rect b="b" l="l" r="r" t="t"/>
              <a:pathLst>
                <a:path extrusionOk="0" h="18667" w="52768">
                  <a:moveTo>
                    <a:pt x="4529" y="0"/>
                  </a:moveTo>
                  <a:cubicBezTo>
                    <a:pt x="2858" y="1520"/>
                    <a:pt x="1277" y="3283"/>
                    <a:pt x="0" y="5168"/>
                  </a:cubicBezTo>
                  <a:cubicBezTo>
                    <a:pt x="13818" y="14010"/>
                    <a:pt x="30258" y="18666"/>
                    <a:pt x="46666" y="18666"/>
                  </a:cubicBezTo>
                  <a:cubicBezTo>
                    <a:pt x="48702" y="18666"/>
                    <a:pt x="50738" y="18595"/>
                    <a:pt x="52767" y="18450"/>
                  </a:cubicBezTo>
                  <a:cubicBezTo>
                    <a:pt x="52585" y="16687"/>
                    <a:pt x="52251" y="14985"/>
                    <a:pt x="51734" y="13314"/>
                  </a:cubicBezTo>
                  <a:cubicBezTo>
                    <a:pt x="50535" y="13371"/>
                    <a:pt x="49335" y="13399"/>
                    <a:pt x="48135" y="13399"/>
                  </a:cubicBezTo>
                  <a:cubicBezTo>
                    <a:pt x="32714" y="13399"/>
                    <a:pt x="17248" y="8714"/>
                    <a:pt x="4529"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3"/>
            <p:cNvSpPr/>
            <p:nvPr/>
          </p:nvSpPr>
          <p:spPr>
            <a:xfrm>
              <a:off x="836175" y="3907725"/>
              <a:ext cx="1402050" cy="494700"/>
            </a:xfrm>
            <a:custGeom>
              <a:rect b="b" l="l" r="r" t="t"/>
              <a:pathLst>
                <a:path extrusionOk="0" h="19788" w="56082">
                  <a:moveTo>
                    <a:pt x="578" y="0"/>
                  </a:moveTo>
                  <a:cubicBezTo>
                    <a:pt x="518" y="122"/>
                    <a:pt x="487" y="182"/>
                    <a:pt x="457" y="304"/>
                  </a:cubicBezTo>
                  <a:lnTo>
                    <a:pt x="1" y="1793"/>
                  </a:lnTo>
                  <a:cubicBezTo>
                    <a:pt x="16323" y="12614"/>
                    <a:pt x="35594" y="18876"/>
                    <a:pt x="55139" y="19788"/>
                  </a:cubicBezTo>
                  <a:cubicBezTo>
                    <a:pt x="55291" y="19392"/>
                    <a:pt x="55443" y="18937"/>
                    <a:pt x="55595" y="18481"/>
                  </a:cubicBezTo>
                  <a:cubicBezTo>
                    <a:pt x="55777" y="17903"/>
                    <a:pt x="55929" y="17295"/>
                    <a:pt x="56081" y="16718"/>
                  </a:cubicBezTo>
                  <a:cubicBezTo>
                    <a:pt x="36628" y="15471"/>
                    <a:pt x="17478" y="9727"/>
                    <a:pt x="578"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3"/>
            <p:cNvSpPr/>
            <p:nvPr/>
          </p:nvSpPr>
          <p:spPr>
            <a:xfrm>
              <a:off x="1232100" y="3447225"/>
              <a:ext cx="908850" cy="296350"/>
            </a:xfrm>
            <a:custGeom>
              <a:rect b="b" l="l" r="r" t="t"/>
              <a:pathLst>
                <a:path extrusionOk="0" h="11854" w="36354">
                  <a:moveTo>
                    <a:pt x="4104" y="0"/>
                  </a:moveTo>
                  <a:cubicBezTo>
                    <a:pt x="2705" y="426"/>
                    <a:pt x="1338" y="912"/>
                    <a:pt x="0" y="1551"/>
                  </a:cubicBezTo>
                  <a:cubicBezTo>
                    <a:pt x="10145" y="8227"/>
                    <a:pt x="22325" y="11853"/>
                    <a:pt x="34473" y="11853"/>
                  </a:cubicBezTo>
                  <a:cubicBezTo>
                    <a:pt x="35100" y="11853"/>
                    <a:pt x="35727" y="11844"/>
                    <a:pt x="36353" y="11824"/>
                  </a:cubicBezTo>
                  <a:cubicBezTo>
                    <a:pt x="35654" y="10700"/>
                    <a:pt x="34834" y="9666"/>
                    <a:pt x="33983" y="8694"/>
                  </a:cubicBezTo>
                  <a:cubicBezTo>
                    <a:pt x="32027" y="9016"/>
                    <a:pt x="30050" y="9177"/>
                    <a:pt x="28075" y="9177"/>
                  </a:cubicBezTo>
                  <a:cubicBezTo>
                    <a:pt x="24829" y="9177"/>
                    <a:pt x="21587" y="8742"/>
                    <a:pt x="18450" y="7873"/>
                  </a:cubicBezTo>
                  <a:cubicBezTo>
                    <a:pt x="13131" y="6383"/>
                    <a:pt x="8207" y="3648"/>
                    <a:pt x="4104" y="0"/>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3"/>
            <p:cNvSpPr/>
            <p:nvPr/>
          </p:nvSpPr>
          <p:spPr>
            <a:xfrm>
              <a:off x="922825" y="4529300"/>
              <a:ext cx="813850" cy="338950"/>
            </a:xfrm>
            <a:custGeom>
              <a:rect b="b" l="l" r="r" t="t"/>
              <a:pathLst>
                <a:path extrusionOk="0" h="13558" w="32554">
                  <a:moveTo>
                    <a:pt x="0" y="1"/>
                  </a:moveTo>
                  <a:lnTo>
                    <a:pt x="0" y="1"/>
                  </a:lnTo>
                  <a:cubicBezTo>
                    <a:pt x="1277" y="2037"/>
                    <a:pt x="2796" y="3891"/>
                    <a:pt x="4559" y="5563"/>
                  </a:cubicBezTo>
                  <a:cubicBezTo>
                    <a:pt x="11338" y="8876"/>
                    <a:pt x="18450" y="11551"/>
                    <a:pt x="25745" y="13557"/>
                  </a:cubicBezTo>
                  <a:cubicBezTo>
                    <a:pt x="28055" y="13436"/>
                    <a:pt x="30335" y="13101"/>
                    <a:pt x="32554" y="12463"/>
                  </a:cubicBezTo>
                  <a:cubicBezTo>
                    <a:pt x="20943" y="10822"/>
                    <a:pt x="9727" y="6536"/>
                    <a:pt x="0" y="1"/>
                  </a:cubicBezTo>
                  <a:close/>
                </a:path>
              </a:pathLst>
            </a:custGeom>
            <a:solidFill>
              <a:srgbClr val="70C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3"/>
            <p:cNvSpPr/>
            <p:nvPr/>
          </p:nvSpPr>
          <p:spPr>
            <a:xfrm>
              <a:off x="811100" y="4166075"/>
              <a:ext cx="1294900" cy="511425"/>
            </a:xfrm>
            <a:custGeom>
              <a:rect b="b" l="l" r="r" t="t"/>
              <a:pathLst>
                <a:path extrusionOk="0" h="20457" w="51796">
                  <a:moveTo>
                    <a:pt x="1" y="1"/>
                  </a:moveTo>
                  <a:lnTo>
                    <a:pt x="1" y="1"/>
                  </a:lnTo>
                  <a:cubicBezTo>
                    <a:pt x="92" y="1824"/>
                    <a:pt x="305" y="3618"/>
                    <a:pt x="700" y="5350"/>
                  </a:cubicBezTo>
                  <a:cubicBezTo>
                    <a:pt x="14652" y="15168"/>
                    <a:pt x="31673" y="20457"/>
                    <a:pt x="48695" y="20457"/>
                  </a:cubicBezTo>
                  <a:cubicBezTo>
                    <a:pt x="49789" y="19423"/>
                    <a:pt x="50853" y="18329"/>
                    <a:pt x="51795" y="17113"/>
                  </a:cubicBezTo>
                  <a:cubicBezTo>
                    <a:pt x="33467" y="15837"/>
                    <a:pt x="15472" y="9910"/>
                    <a:pt x="1" y="1"/>
                  </a:cubicBezTo>
                  <a:close/>
                </a:path>
              </a:pathLst>
            </a:custGeom>
            <a:solidFill>
              <a:srgbClr val="136873">
                <a:alpha val="82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3"/>
            <p:cNvSpPr/>
            <p:nvPr/>
          </p:nvSpPr>
          <p:spPr>
            <a:xfrm>
              <a:off x="722950" y="3592350"/>
              <a:ext cx="1254625" cy="1276225"/>
            </a:xfrm>
            <a:custGeom>
              <a:rect b="b" l="l" r="r" t="t"/>
              <a:pathLst>
                <a:path extrusionOk="0" h="51049" w="50185">
                  <a:moveTo>
                    <a:pt x="13679" y="1"/>
                  </a:moveTo>
                  <a:lnTo>
                    <a:pt x="13679" y="1"/>
                  </a:lnTo>
                  <a:cubicBezTo>
                    <a:pt x="9819" y="3344"/>
                    <a:pt x="6718" y="7721"/>
                    <a:pt x="5016" y="12949"/>
                  </a:cubicBezTo>
                  <a:cubicBezTo>
                    <a:pt x="1" y="28208"/>
                    <a:pt x="8299" y="44561"/>
                    <a:pt x="23527" y="49576"/>
                  </a:cubicBezTo>
                  <a:cubicBezTo>
                    <a:pt x="26534" y="50575"/>
                    <a:pt x="29591" y="51048"/>
                    <a:pt x="32597" y="51048"/>
                  </a:cubicBezTo>
                  <a:cubicBezTo>
                    <a:pt x="39011" y="51048"/>
                    <a:pt x="45197" y="48895"/>
                    <a:pt x="50184" y="45108"/>
                  </a:cubicBezTo>
                  <a:lnTo>
                    <a:pt x="50184" y="45108"/>
                  </a:lnTo>
                  <a:cubicBezTo>
                    <a:pt x="47982" y="45566"/>
                    <a:pt x="45709" y="45807"/>
                    <a:pt x="43406" y="45807"/>
                  </a:cubicBezTo>
                  <a:cubicBezTo>
                    <a:pt x="40052" y="45807"/>
                    <a:pt x="36636" y="45295"/>
                    <a:pt x="33284" y="44196"/>
                  </a:cubicBezTo>
                  <a:cubicBezTo>
                    <a:pt x="16141" y="38573"/>
                    <a:pt x="6870" y="20153"/>
                    <a:pt x="12494" y="3041"/>
                  </a:cubicBezTo>
                  <a:cubicBezTo>
                    <a:pt x="12858" y="2007"/>
                    <a:pt x="13223" y="1004"/>
                    <a:pt x="13679" y="1"/>
                  </a:cubicBezTo>
                  <a:close/>
                </a:path>
              </a:pathLst>
            </a:custGeom>
            <a:solidFill>
              <a:srgbClr val="000000">
                <a:alpha val="53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3"/>
            <p:cNvSpPr/>
            <p:nvPr/>
          </p:nvSpPr>
          <p:spPr>
            <a:xfrm>
              <a:off x="243475" y="3736625"/>
              <a:ext cx="2535775" cy="891675"/>
            </a:xfrm>
            <a:custGeom>
              <a:rect b="b" l="l" r="r" t="t"/>
              <a:pathLst>
                <a:path extrusionOk="0" h="35667" w="101431">
                  <a:moveTo>
                    <a:pt x="5468" y="1"/>
                  </a:moveTo>
                  <a:cubicBezTo>
                    <a:pt x="2742" y="1"/>
                    <a:pt x="1093" y="442"/>
                    <a:pt x="791" y="1373"/>
                  </a:cubicBezTo>
                  <a:cubicBezTo>
                    <a:pt x="0" y="3835"/>
                    <a:pt x="8845" y="9154"/>
                    <a:pt x="22827" y="15081"/>
                  </a:cubicBezTo>
                  <a:cubicBezTo>
                    <a:pt x="30214" y="18212"/>
                    <a:pt x="38968" y="21525"/>
                    <a:pt x="48512" y="24656"/>
                  </a:cubicBezTo>
                  <a:cubicBezTo>
                    <a:pt x="58482" y="27939"/>
                    <a:pt x="67904" y="30583"/>
                    <a:pt x="75898" y="32498"/>
                  </a:cubicBezTo>
                  <a:cubicBezTo>
                    <a:pt x="84654" y="34537"/>
                    <a:pt x="91729" y="35667"/>
                    <a:pt x="96066" y="35667"/>
                  </a:cubicBezTo>
                  <a:cubicBezTo>
                    <a:pt x="98775" y="35667"/>
                    <a:pt x="100416" y="35226"/>
                    <a:pt x="100732" y="34291"/>
                  </a:cubicBezTo>
                  <a:cubicBezTo>
                    <a:pt x="101431" y="31860"/>
                    <a:pt x="93315" y="26875"/>
                    <a:pt x="80367" y="21252"/>
                  </a:cubicBezTo>
                  <a:cubicBezTo>
                    <a:pt x="80245" y="21860"/>
                    <a:pt x="80123" y="22467"/>
                    <a:pt x="79971" y="23075"/>
                  </a:cubicBezTo>
                  <a:cubicBezTo>
                    <a:pt x="83588" y="25081"/>
                    <a:pt x="85534" y="26753"/>
                    <a:pt x="85230" y="27756"/>
                  </a:cubicBezTo>
                  <a:cubicBezTo>
                    <a:pt x="84997" y="28378"/>
                    <a:pt x="83858" y="28677"/>
                    <a:pt x="81988" y="28677"/>
                  </a:cubicBezTo>
                  <a:cubicBezTo>
                    <a:pt x="80931" y="28677"/>
                    <a:pt x="79640" y="28581"/>
                    <a:pt x="78148" y="28395"/>
                  </a:cubicBezTo>
                  <a:cubicBezTo>
                    <a:pt x="71582" y="27543"/>
                    <a:pt x="61126" y="25021"/>
                    <a:pt x="49606" y="21221"/>
                  </a:cubicBezTo>
                  <a:cubicBezTo>
                    <a:pt x="38724" y="17604"/>
                    <a:pt x="29211" y="13714"/>
                    <a:pt x="23375" y="10583"/>
                  </a:cubicBezTo>
                  <a:cubicBezTo>
                    <a:pt x="19119" y="8303"/>
                    <a:pt x="16748" y="6388"/>
                    <a:pt x="17083" y="5324"/>
                  </a:cubicBezTo>
                  <a:cubicBezTo>
                    <a:pt x="17297" y="4700"/>
                    <a:pt x="18411" y="4400"/>
                    <a:pt x="20246" y="4400"/>
                  </a:cubicBezTo>
                  <a:cubicBezTo>
                    <a:pt x="21539" y="4400"/>
                    <a:pt x="23190" y="4549"/>
                    <a:pt x="25138" y="4838"/>
                  </a:cubicBezTo>
                  <a:cubicBezTo>
                    <a:pt x="25381" y="4291"/>
                    <a:pt x="25654" y="3744"/>
                    <a:pt x="25897" y="3227"/>
                  </a:cubicBezTo>
                  <a:cubicBezTo>
                    <a:pt x="17045" y="1145"/>
                    <a:pt x="9859" y="1"/>
                    <a:pt x="54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7" name="Google Shape;2337;p43"/>
          <p:cNvGrpSpPr/>
          <p:nvPr/>
        </p:nvGrpSpPr>
        <p:grpSpPr>
          <a:xfrm rot="-1031523">
            <a:off x="7603351" y="4289579"/>
            <a:ext cx="788570" cy="352499"/>
            <a:chOff x="923625" y="3995200"/>
            <a:chExt cx="1266750" cy="566250"/>
          </a:xfrm>
        </p:grpSpPr>
        <p:sp>
          <p:nvSpPr>
            <p:cNvPr id="2338" name="Google Shape;2338;p43"/>
            <p:cNvSpPr/>
            <p:nvPr/>
          </p:nvSpPr>
          <p:spPr>
            <a:xfrm>
              <a:off x="1234425" y="3995200"/>
              <a:ext cx="641375" cy="566250"/>
            </a:xfrm>
            <a:custGeom>
              <a:rect b="b" l="l" r="r" t="t"/>
              <a:pathLst>
                <a:path extrusionOk="0" h="22650" w="25655">
                  <a:moveTo>
                    <a:pt x="12825" y="1"/>
                  </a:moveTo>
                  <a:cubicBezTo>
                    <a:pt x="9351" y="1"/>
                    <a:pt x="5926" y="1594"/>
                    <a:pt x="3708" y="4612"/>
                  </a:cubicBezTo>
                  <a:cubicBezTo>
                    <a:pt x="0" y="9658"/>
                    <a:pt x="1094" y="16740"/>
                    <a:pt x="6110" y="20448"/>
                  </a:cubicBezTo>
                  <a:cubicBezTo>
                    <a:pt x="8132" y="21934"/>
                    <a:pt x="10482" y="22649"/>
                    <a:pt x="12810" y="22649"/>
                  </a:cubicBezTo>
                  <a:cubicBezTo>
                    <a:pt x="16291" y="22649"/>
                    <a:pt x="19724" y="21052"/>
                    <a:pt x="21946" y="18047"/>
                  </a:cubicBezTo>
                  <a:cubicBezTo>
                    <a:pt x="25654" y="13001"/>
                    <a:pt x="24560" y="5919"/>
                    <a:pt x="19545" y="2211"/>
                  </a:cubicBezTo>
                  <a:cubicBezTo>
                    <a:pt x="17517" y="720"/>
                    <a:pt x="15160" y="1"/>
                    <a:pt x="128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3"/>
            <p:cNvSpPr/>
            <p:nvPr/>
          </p:nvSpPr>
          <p:spPr>
            <a:xfrm>
              <a:off x="1458738" y="4054575"/>
              <a:ext cx="346525" cy="506875"/>
            </a:xfrm>
            <a:custGeom>
              <a:rect b="b" l="l" r="r" t="t"/>
              <a:pathLst>
                <a:path extrusionOk="0" h="20275" w="13861">
                  <a:moveTo>
                    <a:pt x="10821" y="1"/>
                  </a:moveTo>
                  <a:cubicBezTo>
                    <a:pt x="10517" y="426"/>
                    <a:pt x="10335" y="882"/>
                    <a:pt x="10213" y="1338"/>
                  </a:cubicBezTo>
                  <a:cubicBezTo>
                    <a:pt x="9848" y="2858"/>
                    <a:pt x="10365" y="4530"/>
                    <a:pt x="9575" y="5776"/>
                  </a:cubicBezTo>
                  <a:cubicBezTo>
                    <a:pt x="9119" y="6505"/>
                    <a:pt x="8268" y="6931"/>
                    <a:pt x="7477" y="7235"/>
                  </a:cubicBezTo>
                  <a:cubicBezTo>
                    <a:pt x="6687" y="7539"/>
                    <a:pt x="5806" y="7721"/>
                    <a:pt x="5046" y="8147"/>
                  </a:cubicBezTo>
                  <a:cubicBezTo>
                    <a:pt x="4286" y="8603"/>
                    <a:pt x="3678" y="9362"/>
                    <a:pt x="3678" y="10183"/>
                  </a:cubicBezTo>
                  <a:cubicBezTo>
                    <a:pt x="3708" y="11247"/>
                    <a:pt x="4711" y="12311"/>
                    <a:pt x="4255" y="13314"/>
                  </a:cubicBezTo>
                  <a:cubicBezTo>
                    <a:pt x="3921" y="14043"/>
                    <a:pt x="3040" y="14226"/>
                    <a:pt x="2341" y="14530"/>
                  </a:cubicBezTo>
                  <a:cubicBezTo>
                    <a:pt x="1033" y="15138"/>
                    <a:pt x="122" y="16536"/>
                    <a:pt x="30" y="18025"/>
                  </a:cubicBezTo>
                  <a:cubicBezTo>
                    <a:pt x="0" y="18633"/>
                    <a:pt x="152" y="19241"/>
                    <a:pt x="365" y="19758"/>
                  </a:cubicBezTo>
                  <a:cubicBezTo>
                    <a:pt x="1216" y="20031"/>
                    <a:pt x="2067" y="20183"/>
                    <a:pt x="2979" y="20274"/>
                  </a:cubicBezTo>
                  <a:cubicBezTo>
                    <a:pt x="2918" y="20153"/>
                    <a:pt x="2827" y="20001"/>
                    <a:pt x="2766" y="19879"/>
                  </a:cubicBezTo>
                  <a:cubicBezTo>
                    <a:pt x="2067" y="18633"/>
                    <a:pt x="2189" y="16809"/>
                    <a:pt x="3374" y="16019"/>
                  </a:cubicBezTo>
                  <a:cubicBezTo>
                    <a:pt x="4103" y="15502"/>
                    <a:pt x="5076" y="15472"/>
                    <a:pt x="5958" y="15350"/>
                  </a:cubicBezTo>
                  <a:cubicBezTo>
                    <a:pt x="6839" y="15259"/>
                    <a:pt x="7812" y="14955"/>
                    <a:pt x="8237" y="14135"/>
                  </a:cubicBezTo>
                  <a:cubicBezTo>
                    <a:pt x="8572" y="13435"/>
                    <a:pt x="8359" y="12584"/>
                    <a:pt x="8146" y="11794"/>
                  </a:cubicBezTo>
                  <a:cubicBezTo>
                    <a:pt x="7964" y="11004"/>
                    <a:pt x="7903" y="10092"/>
                    <a:pt x="8450" y="9514"/>
                  </a:cubicBezTo>
                  <a:cubicBezTo>
                    <a:pt x="8824" y="9140"/>
                    <a:pt x="9312" y="9050"/>
                    <a:pt x="9816" y="9050"/>
                  </a:cubicBezTo>
                  <a:cubicBezTo>
                    <a:pt x="10049" y="9050"/>
                    <a:pt x="10286" y="9070"/>
                    <a:pt x="10517" y="9089"/>
                  </a:cubicBezTo>
                  <a:cubicBezTo>
                    <a:pt x="10882" y="9135"/>
                    <a:pt x="11262" y="9195"/>
                    <a:pt x="11626" y="9195"/>
                  </a:cubicBezTo>
                  <a:cubicBezTo>
                    <a:pt x="11991" y="9195"/>
                    <a:pt x="12341" y="9135"/>
                    <a:pt x="12645" y="8937"/>
                  </a:cubicBezTo>
                  <a:cubicBezTo>
                    <a:pt x="13222" y="8603"/>
                    <a:pt x="13526" y="7903"/>
                    <a:pt x="13587" y="7235"/>
                  </a:cubicBezTo>
                  <a:cubicBezTo>
                    <a:pt x="13678" y="6596"/>
                    <a:pt x="13557" y="5897"/>
                    <a:pt x="13557" y="5229"/>
                  </a:cubicBezTo>
                  <a:cubicBezTo>
                    <a:pt x="13557" y="4682"/>
                    <a:pt x="13617" y="4104"/>
                    <a:pt x="13860" y="3648"/>
                  </a:cubicBezTo>
                  <a:cubicBezTo>
                    <a:pt x="13101" y="2220"/>
                    <a:pt x="12067" y="973"/>
                    <a:pt x="108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3"/>
            <p:cNvSpPr/>
            <p:nvPr/>
          </p:nvSpPr>
          <p:spPr>
            <a:xfrm>
              <a:off x="1587000" y="4455475"/>
              <a:ext cx="76775" cy="34500"/>
            </a:xfrm>
            <a:custGeom>
              <a:rect b="b" l="l" r="r" t="t"/>
              <a:pathLst>
                <a:path extrusionOk="0" h="1380" w="3071">
                  <a:moveTo>
                    <a:pt x="2280" y="1"/>
                  </a:moveTo>
                  <a:cubicBezTo>
                    <a:pt x="1824" y="31"/>
                    <a:pt x="1369" y="61"/>
                    <a:pt x="913" y="61"/>
                  </a:cubicBezTo>
                  <a:cubicBezTo>
                    <a:pt x="639" y="61"/>
                    <a:pt x="305" y="122"/>
                    <a:pt x="153" y="335"/>
                  </a:cubicBezTo>
                  <a:cubicBezTo>
                    <a:pt x="1" y="517"/>
                    <a:pt x="31" y="821"/>
                    <a:pt x="183" y="1034"/>
                  </a:cubicBezTo>
                  <a:cubicBezTo>
                    <a:pt x="335" y="1216"/>
                    <a:pt x="578" y="1338"/>
                    <a:pt x="852" y="1368"/>
                  </a:cubicBezTo>
                  <a:cubicBezTo>
                    <a:pt x="913" y="1376"/>
                    <a:pt x="975" y="1380"/>
                    <a:pt x="1039" y="1380"/>
                  </a:cubicBezTo>
                  <a:cubicBezTo>
                    <a:pt x="1230" y="1380"/>
                    <a:pt x="1429" y="1346"/>
                    <a:pt x="1612" y="1277"/>
                  </a:cubicBezTo>
                  <a:cubicBezTo>
                    <a:pt x="1855" y="1247"/>
                    <a:pt x="2128" y="1247"/>
                    <a:pt x="2402" y="1216"/>
                  </a:cubicBezTo>
                  <a:cubicBezTo>
                    <a:pt x="2615" y="1125"/>
                    <a:pt x="2888" y="973"/>
                    <a:pt x="2980" y="760"/>
                  </a:cubicBezTo>
                  <a:cubicBezTo>
                    <a:pt x="3071" y="517"/>
                    <a:pt x="3010" y="213"/>
                    <a:pt x="2828" y="61"/>
                  </a:cubicBezTo>
                  <a:cubicBezTo>
                    <a:pt x="2676" y="1"/>
                    <a:pt x="2463" y="1"/>
                    <a:pt x="2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3"/>
            <p:cNvSpPr/>
            <p:nvPr/>
          </p:nvSpPr>
          <p:spPr>
            <a:xfrm>
              <a:off x="1536100" y="4040925"/>
              <a:ext cx="81325" cy="114525"/>
            </a:xfrm>
            <a:custGeom>
              <a:rect b="b" l="l" r="r" t="t"/>
              <a:pathLst>
                <a:path extrusionOk="0" h="4581" w="3253">
                  <a:moveTo>
                    <a:pt x="1828" y="1"/>
                  </a:moveTo>
                  <a:cubicBezTo>
                    <a:pt x="1317" y="1"/>
                    <a:pt x="811" y="284"/>
                    <a:pt x="517" y="686"/>
                  </a:cubicBezTo>
                  <a:cubicBezTo>
                    <a:pt x="122" y="1142"/>
                    <a:pt x="0" y="1749"/>
                    <a:pt x="31" y="2327"/>
                  </a:cubicBezTo>
                  <a:cubicBezTo>
                    <a:pt x="31" y="2753"/>
                    <a:pt x="122" y="3178"/>
                    <a:pt x="243" y="3573"/>
                  </a:cubicBezTo>
                  <a:cubicBezTo>
                    <a:pt x="335" y="3816"/>
                    <a:pt x="335" y="4151"/>
                    <a:pt x="487" y="4333"/>
                  </a:cubicBezTo>
                  <a:cubicBezTo>
                    <a:pt x="623" y="4510"/>
                    <a:pt x="776" y="4580"/>
                    <a:pt x="933" y="4580"/>
                  </a:cubicBezTo>
                  <a:cubicBezTo>
                    <a:pt x="1370" y="4580"/>
                    <a:pt x="1835" y="4030"/>
                    <a:pt x="2037" y="3695"/>
                  </a:cubicBezTo>
                  <a:cubicBezTo>
                    <a:pt x="2280" y="3269"/>
                    <a:pt x="2523" y="2874"/>
                    <a:pt x="2766" y="2479"/>
                  </a:cubicBezTo>
                  <a:cubicBezTo>
                    <a:pt x="2979" y="2053"/>
                    <a:pt x="3253" y="1597"/>
                    <a:pt x="3222" y="1142"/>
                  </a:cubicBezTo>
                  <a:cubicBezTo>
                    <a:pt x="3161" y="594"/>
                    <a:pt x="2645" y="78"/>
                    <a:pt x="2037" y="17"/>
                  </a:cubicBezTo>
                  <a:cubicBezTo>
                    <a:pt x="1968" y="6"/>
                    <a:pt x="1898" y="1"/>
                    <a:pt x="18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3"/>
            <p:cNvSpPr/>
            <p:nvPr/>
          </p:nvSpPr>
          <p:spPr>
            <a:xfrm>
              <a:off x="1606800" y="4131750"/>
              <a:ext cx="50400" cy="34000"/>
            </a:xfrm>
            <a:custGeom>
              <a:rect b="b" l="l" r="r" t="t"/>
              <a:pathLst>
                <a:path extrusionOk="0" h="1360" w="2016">
                  <a:moveTo>
                    <a:pt x="1154" y="1"/>
                  </a:moveTo>
                  <a:cubicBezTo>
                    <a:pt x="820" y="1"/>
                    <a:pt x="455" y="183"/>
                    <a:pt x="303" y="487"/>
                  </a:cubicBezTo>
                  <a:cubicBezTo>
                    <a:pt x="0" y="1106"/>
                    <a:pt x="330" y="1360"/>
                    <a:pt x="753" y="1360"/>
                  </a:cubicBezTo>
                  <a:cubicBezTo>
                    <a:pt x="1305" y="1360"/>
                    <a:pt x="2015" y="925"/>
                    <a:pt x="1671" y="305"/>
                  </a:cubicBezTo>
                  <a:cubicBezTo>
                    <a:pt x="1580" y="92"/>
                    <a:pt x="1336" y="1"/>
                    <a:pt x="11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3"/>
            <p:cNvSpPr/>
            <p:nvPr/>
          </p:nvSpPr>
          <p:spPr>
            <a:xfrm>
              <a:off x="1295200" y="3995925"/>
              <a:ext cx="554000" cy="502125"/>
            </a:xfrm>
            <a:custGeom>
              <a:rect b="b" l="l" r="r" t="t"/>
              <a:pathLst>
                <a:path extrusionOk="0" h="20085" w="22160">
                  <a:moveTo>
                    <a:pt x="10478" y="1"/>
                  </a:moveTo>
                  <a:cubicBezTo>
                    <a:pt x="9949" y="1"/>
                    <a:pt x="9414" y="38"/>
                    <a:pt x="8876" y="115"/>
                  </a:cubicBezTo>
                  <a:cubicBezTo>
                    <a:pt x="4803" y="662"/>
                    <a:pt x="1581" y="3337"/>
                    <a:pt x="1" y="6832"/>
                  </a:cubicBezTo>
                  <a:cubicBezTo>
                    <a:pt x="1581" y="5525"/>
                    <a:pt x="3466" y="4674"/>
                    <a:pt x="5624" y="4370"/>
                  </a:cubicBezTo>
                  <a:cubicBezTo>
                    <a:pt x="6165" y="4293"/>
                    <a:pt x="6702" y="4256"/>
                    <a:pt x="7232" y="4256"/>
                  </a:cubicBezTo>
                  <a:cubicBezTo>
                    <a:pt x="12785" y="4256"/>
                    <a:pt x="17613" y="8346"/>
                    <a:pt x="18390" y="14006"/>
                  </a:cubicBezTo>
                  <a:cubicBezTo>
                    <a:pt x="18694" y="16133"/>
                    <a:pt x="18360" y="18231"/>
                    <a:pt x="17569" y="20085"/>
                  </a:cubicBezTo>
                  <a:cubicBezTo>
                    <a:pt x="20518" y="17653"/>
                    <a:pt x="22159" y="13823"/>
                    <a:pt x="21643" y="9750"/>
                  </a:cubicBezTo>
                  <a:cubicBezTo>
                    <a:pt x="20838" y="4090"/>
                    <a:pt x="16007" y="1"/>
                    <a:pt x="10478" y="1"/>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3"/>
            <p:cNvSpPr/>
            <p:nvPr/>
          </p:nvSpPr>
          <p:spPr>
            <a:xfrm>
              <a:off x="923625" y="4158675"/>
              <a:ext cx="1266750" cy="240250"/>
            </a:xfrm>
            <a:custGeom>
              <a:rect b="b" l="l" r="r" t="t"/>
              <a:pathLst>
                <a:path extrusionOk="0" h="9610" w="50670">
                  <a:moveTo>
                    <a:pt x="43350" y="0"/>
                  </a:moveTo>
                  <a:cubicBezTo>
                    <a:pt x="41183" y="0"/>
                    <a:pt x="38608" y="108"/>
                    <a:pt x="35746" y="322"/>
                  </a:cubicBezTo>
                  <a:cubicBezTo>
                    <a:pt x="32432" y="596"/>
                    <a:pt x="28755" y="960"/>
                    <a:pt x="24864" y="1508"/>
                  </a:cubicBezTo>
                  <a:cubicBezTo>
                    <a:pt x="21004" y="2024"/>
                    <a:pt x="17356" y="2663"/>
                    <a:pt x="14104" y="3331"/>
                  </a:cubicBezTo>
                  <a:cubicBezTo>
                    <a:pt x="5715" y="5033"/>
                    <a:pt x="0" y="6979"/>
                    <a:pt x="183" y="8286"/>
                  </a:cubicBezTo>
                  <a:cubicBezTo>
                    <a:pt x="304" y="9177"/>
                    <a:pt x="3006" y="9610"/>
                    <a:pt x="7343" y="9610"/>
                  </a:cubicBezTo>
                  <a:cubicBezTo>
                    <a:pt x="9511" y="9610"/>
                    <a:pt x="12088" y="9502"/>
                    <a:pt x="14955" y="9289"/>
                  </a:cubicBezTo>
                  <a:cubicBezTo>
                    <a:pt x="14803" y="8955"/>
                    <a:pt x="14681" y="8590"/>
                    <a:pt x="14560" y="8225"/>
                  </a:cubicBezTo>
                  <a:cubicBezTo>
                    <a:pt x="13634" y="8269"/>
                    <a:pt x="12777" y="8291"/>
                    <a:pt x="11997" y="8291"/>
                  </a:cubicBezTo>
                  <a:cubicBezTo>
                    <a:pt x="9014" y="8291"/>
                    <a:pt x="7179" y="7970"/>
                    <a:pt x="7082" y="7344"/>
                  </a:cubicBezTo>
                  <a:cubicBezTo>
                    <a:pt x="6961" y="6584"/>
                    <a:pt x="9666" y="5489"/>
                    <a:pt x="13952" y="4456"/>
                  </a:cubicBezTo>
                  <a:cubicBezTo>
                    <a:pt x="16991" y="3726"/>
                    <a:pt x="20791" y="3027"/>
                    <a:pt x="24955" y="2450"/>
                  </a:cubicBezTo>
                  <a:cubicBezTo>
                    <a:pt x="29089" y="1872"/>
                    <a:pt x="32949" y="1538"/>
                    <a:pt x="36080" y="1386"/>
                  </a:cubicBezTo>
                  <a:cubicBezTo>
                    <a:pt x="36852" y="1359"/>
                    <a:pt x="37578" y="1346"/>
                    <a:pt x="38251" y="1346"/>
                  </a:cubicBezTo>
                  <a:cubicBezTo>
                    <a:pt x="41415" y="1346"/>
                    <a:pt x="43396" y="1646"/>
                    <a:pt x="43497" y="2298"/>
                  </a:cubicBezTo>
                  <a:cubicBezTo>
                    <a:pt x="43588" y="3058"/>
                    <a:pt x="40913" y="4152"/>
                    <a:pt x="36597" y="5185"/>
                  </a:cubicBezTo>
                  <a:cubicBezTo>
                    <a:pt x="36597" y="5550"/>
                    <a:pt x="36566" y="5945"/>
                    <a:pt x="36536" y="6280"/>
                  </a:cubicBezTo>
                  <a:cubicBezTo>
                    <a:pt x="44925" y="4578"/>
                    <a:pt x="50670" y="2632"/>
                    <a:pt x="50488" y="1295"/>
                  </a:cubicBezTo>
                  <a:cubicBezTo>
                    <a:pt x="50346" y="426"/>
                    <a:pt x="47651" y="0"/>
                    <a:pt x="433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5" name="Google Shape;2345;p43"/>
          <p:cNvGrpSpPr/>
          <p:nvPr/>
        </p:nvGrpSpPr>
        <p:grpSpPr>
          <a:xfrm rot="10800000">
            <a:off x="1073575" y="3404587"/>
            <a:ext cx="984775" cy="989833"/>
            <a:chOff x="1437575" y="1630787"/>
            <a:chExt cx="984775" cy="989833"/>
          </a:xfrm>
        </p:grpSpPr>
        <p:sp>
          <p:nvSpPr>
            <p:cNvPr id="2346" name="Google Shape;2346;p43"/>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3"/>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 name="Google Shape;2348;p43"/>
          <p:cNvGrpSpPr/>
          <p:nvPr/>
        </p:nvGrpSpPr>
        <p:grpSpPr>
          <a:xfrm rot="10800000">
            <a:off x="7441625" y="2764637"/>
            <a:ext cx="984775" cy="989833"/>
            <a:chOff x="1437575" y="1630787"/>
            <a:chExt cx="984775" cy="989833"/>
          </a:xfrm>
        </p:grpSpPr>
        <p:sp>
          <p:nvSpPr>
            <p:cNvPr id="2349" name="Google Shape;2349;p43"/>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3"/>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81" name="Shape 12581"/>
        <p:cNvGrpSpPr/>
        <p:nvPr/>
      </p:nvGrpSpPr>
      <p:grpSpPr>
        <a:xfrm>
          <a:off x="0" y="0"/>
          <a:ext cx="0" cy="0"/>
          <a:chOff x="0" y="0"/>
          <a:chExt cx="0" cy="0"/>
        </a:xfrm>
      </p:grpSpPr>
      <p:grpSp>
        <p:nvGrpSpPr>
          <p:cNvPr id="12582" name="Google Shape;12582;p97"/>
          <p:cNvGrpSpPr/>
          <p:nvPr/>
        </p:nvGrpSpPr>
        <p:grpSpPr>
          <a:xfrm>
            <a:off x="1090526" y="1805904"/>
            <a:ext cx="341804" cy="341957"/>
            <a:chOff x="1757188" y="1943950"/>
            <a:chExt cx="341804" cy="341957"/>
          </a:xfrm>
        </p:grpSpPr>
        <p:sp>
          <p:nvSpPr>
            <p:cNvPr id="12583" name="Google Shape;12583;p97"/>
            <p:cNvSpPr/>
            <p:nvPr/>
          </p:nvSpPr>
          <p:spPr>
            <a:xfrm>
              <a:off x="1757188" y="2060545"/>
              <a:ext cx="341804" cy="107372"/>
            </a:xfrm>
            <a:custGeom>
              <a:rect b="b" l="l" r="r" t="t"/>
              <a:pathLst>
                <a:path extrusionOk="0" h="3621" w="11527">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97"/>
            <p:cNvSpPr/>
            <p:nvPr/>
          </p:nvSpPr>
          <p:spPr>
            <a:xfrm>
              <a:off x="1793898" y="1943950"/>
              <a:ext cx="98891" cy="97557"/>
            </a:xfrm>
            <a:custGeom>
              <a:rect b="b" l="l" r="r" t="t"/>
              <a:pathLst>
                <a:path extrusionOk="0" h="3290" w="3335">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97"/>
            <p:cNvSpPr/>
            <p:nvPr/>
          </p:nvSpPr>
          <p:spPr>
            <a:xfrm>
              <a:off x="1966923" y="1943950"/>
              <a:ext cx="98891" cy="97557"/>
            </a:xfrm>
            <a:custGeom>
              <a:rect b="b" l="l" r="r" t="t"/>
              <a:pathLst>
                <a:path extrusionOk="0" h="3290" w="3335">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97"/>
            <p:cNvSpPr/>
            <p:nvPr/>
          </p:nvSpPr>
          <p:spPr>
            <a:xfrm>
              <a:off x="1879358" y="2188350"/>
              <a:ext cx="98891" cy="97557"/>
            </a:xfrm>
            <a:custGeom>
              <a:rect b="b" l="l" r="r" t="t"/>
              <a:pathLst>
                <a:path extrusionOk="0" h="3290" w="3335">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7" name="Google Shape;12587;p97"/>
          <p:cNvGrpSpPr/>
          <p:nvPr/>
        </p:nvGrpSpPr>
        <p:grpSpPr>
          <a:xfrm>
            <a:off x="1830609" y="1780311"/>
            <a:ext cx="341836" cy="310762"/>
            <a:chOff x="2349655" y="1932711"/>
            <a:chExt cx="341836" cy="310762"/>
          </a:xfrm>
        </p:grpSpPr>
        <p:sp>
          <p:nvSpPr>
            <p:cNvPr id="12588" name="Google Shape;12588;p97"/>
            <p:cNvSpPr/>
            <p:nvPr/>
          </p:nvSpPr>
          <p:spPr>
            <a:xfrm>
              <a:off x="2349655" y="1949673"/>
              <a:ext cx="90440" cy="63634"/>
            </a:xfrm>
            <a:custGeom>
              <a:rect b="b" l="l" r="r" t="t"/>
              <a:pathLst>
                <a:path extrusionOk="0" h="2146" w="305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7"/>
            <p:cNvSpPr/>
            <p:nvPr/>
          </p:nvSpPr>
          <p:spPr>
            <a:xfrm>
              <a:off x="2459134" y="1932711"/>
              <a:ext cx="129255" cy="95362"/>
            </a:xfrm>
            <a:custGeom>
              <a:rect b="b" l="l" r="r" t="t"/>
              <a:pathLst>
                <a:path extrusionOk="0" h="3216" w="4359">
                  <a:moveTo>
                    <a:pt x="2048" y="1"/>
                  </a:moveTo>
                  <a:lnTo>
                    <a:pt x="2048" y="811"/>
                  </a:lnTo>
                  <a:lnTo>
                    <a:pt x="0" y="811"/>
                  </a:lnTo>
                  <a:lnTo>
                    <a:pt x="0" y="2406"/>
                  </a:lnTo>
                  <a:lnTo>
                    <a:pt x="2048" y="2406"/>
                  </a:lnTo>
                  <a:lnTo>
                    <a:pt x="2048" y="3216"/>
                  </a:lnTo>
                  <a:lnTo>
                    <a:pt x="4358" y="1597"/>
                  </a:lnTo>
                  <a:lnTo>
                    <a:pt x="20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7"/>
            <p:cNvSpPr/>
            <p:nvPr/>
          </p:nvSpPr>
          <p:spPr>
            <a:xfrm>
              <a:off x="2349655" y="2057728"/>
              <a:ext cx="90440" cy="63723"/>
            </a:xfrm>
            <a:custGeom>
              <a:rect b="b" l="l" r="r" t="t"/>
              <a:pathLst>
                <a:path extrusionOk="0" h="2149" w="305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7"/>
            <p:cNvSpPr/>
            <p:nvPr/>
          </p:nvSpPr>
          <p:spPr>
            <a:xfrm>
              <a:off x="2459134" y="2043584"/>
              <a:ext cx="180080" cy="91834"/>
            </a:xfrm>
            <a:custGeom>
              <a:rect b="b" l="l" r="r" t="t"/>
              <a:pathLst>
                <a:path extrusionOk="0" h="3097" w="6073">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97"/>
            <p:cNvSpPr/>
            <p:nvPr/>
          </p:nvSpPr>
          <p:spPr>
            <a:xfrm>
              <a:off x="2349655" y="2165754"/>
              <a:ext cx="90440" cy="63634"/>
            </a:xfrm>
            <a:custGeom>
              <a:rect b="b" l="l" r="r" t="t"/>
              <a:pathLst>
                <a:path extrusionOk="0" h="2146" w="305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7"/>
            <p:cNvSpPr/>
            <p:nvPr/>
          </p:nvSpPr>
          <p:spPr>
            <a:xfrm>
              <a:off x="2459134" y="2151639"/>
              <a:ext cx="232357" cy="91834"/>
            </a:xfrm>
            <a:custGeom>
              <a:rect b="b" l="l" r="r" t="t"/>
              <a:pathLst>
                <a:path extrusionOk="0" h="3097" w="7836">
                  <a:moveTo>
                    <a:pt x="5668" y="0"/>
                  </a:moveTo>
                  <a:lnTo>
                    <a:pt x="5668" y="762"/>
                  </a:lnTo>
                  <a:lnTo>
                    <a:pt x="0" y="762"/>
                  </a:lnTo>
                  <a:lnTo>
                    <a:pt x="0" y="2310"/>
                  </a:lnTo>
                  <a:lnTo>
                    <a:pt x="5668" y="2310"/>
                  </a:lnTo>
                  <a:lnTo>
                    <a:pt x="5668" y="3096"/>
                  </a:lnTo>
                  <a:lnTo>
                    <a:pt x="7835" y="1548"/>
                  </a:lnTo>
                  <a:lnTo>
                    <a:pt x="56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4" name="Google Shape;12594;p97"/>
          <p:cNvGrpSpPr/>
          <p:nvPr/>
        </p:nvGrpSpPr>
        <p:grpSpPr>
          <a:xfrm>
            <a:off x="2596134" y="1790927"/>
            <a:ext cx="307200" cy="340386"/>
            <a:chOff x="2967565" y="1943327"/>
            <a:chExt cx="307200" cy="340386"/>
          </a:xfrm>
        </p:grpSpPr>
        <p:sp>
          <p:nvSpPr>
            <p:cNvPr id="12595" name="Google Shape;12595;p97"/>
            <p:cNvSpPr/>
            <p:nvPr/>
          </p:nvSpPr>
          <p:spPr>
            <a:xfrm>
              <a:off x="3030429" y="2095862"/>
              <a:ext cx="182215" cy="49460"/>
            </a:xfrm>
            <a:custGeom>
              <a:rect b="b" l="l" r="r" t="t"/>
              <a:pathLst>
                <a:path extrusionOk="0" h="1668" w="6145">
                  <a:moveTo>
                    <a:pt x="738" y="0"/>
                  </a:moveTo>
                  <a:lnTo>
                    <a:pt x="0" y="1667"/>
                  </a:lnTo>
                  <a:lnTo>
                    <a:pt x="6144" y="1667"/>
                  </a:ln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97"/>
            <p:cNvSpPr/>
            <p:nvPr/>
          </p:nvSpPr>
          <p:spPr>
            <a:xfrm>
              <a:off x="3061476" y="2027364"/>
              <a:ext cx="120804" cy="49460"/>
            </a:xfrm>
            <a:custGeom>
              <a:rect b="b" l="l" r="r" t="t"/>
              <a:pathLst>
                <a:path extrusionOk="0" h="1668" w="4074">
                  <a:moveTo>
                    <a:pt x="763" y="0"/>
                  </a:moveTo>
                  <a:lnTo>
                    <a:pt x="1" y="1667"/>
                  </a:lnTo>
                  <a:lnTo>
                    <a:pt x="4073" y="1667"/>
                  </a:lnTo>
                  <a:lnTo>
                    <a:pt x="3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97"/>
            <p:cNvSpPr/>
            <p:nvPr/>
          </p:nvSpPr>
          <p:spPr>
            <a:xfrm>
              <a:off x="2998641" y="2165754"/>
              <a:ext cx="245048" cy="49460"/>
            </a:xfrm>
            <a:custGeom>
              <a:rect b="b" l="l" r="r" t="t"/>
              <a:pathLst>
                <a:path extrusionOk="0" h="1668" w="8264">
                  <a:moveTo>
                    <a:pt x="739" y="1"/>
                  </a:moveTo>
                  <a:lnTo>
                    <a:pt x="0" y="1668"/>
                  </a:lnTo>
                  <a:lnTo>
                    <a:pt x="8264" y="1668"/>
                  </a:lnTo>
                  <a:lnTo>
                    <a:pt x="75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97"/>
            <p:cNvSpPr/>
            <p:nvPr/>
          </p:nvSpPr>
          <p:spPr>
            <a:xfrm>
              <a:off x="3091841" y="1943327"/>
              <a:ext cx="58653" cy="64287"/>
            </a:xfrm>
            <a:custGeom>
              <a:rect b="b" l="l" r="r" t="t"/>
              <a:pathLst>
                <a:path extrusionOk="0" h="2168" w="1978">
                  <a:moveTo>
                    <a:pt x="1001" y="0"/>
                  </a:moveTo>
                  <a:lnTo>
                    <a:pt x="1" y="2167"/>
                  </a:lnTo>
                  <a:lnTo>
                    <a:pt x="1977" y="2167"/>
                  </a:lnTo>
                  <a:lnTo>
                    <a:pt x="1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97"/>
            <p:cNvSpPr/>
            <p:nvPr/>
          </p:nvSpPr>
          <p:spPr>
            <a:xfrm>
              <a:off x="2967565" y="2234253"/>
              <a:ext cx="307200" cy="49460"/>
            </a:xfrm>
            <a:custGeom>
              <a:rect b="b" l="l" r="r" t="t"/>
              <a:pathLst>
                <a:path extrusionOk="0" h="1668" w="10360">
                  <a:moveTo>
                    <a:pt x="739" y="1"/>
                  </a:moveTo>
                  <a:lnTo>
                    <a:pt x="1" y="1668"/>
                  </a:lnTo>
                  <a:lnTo>
                    <a:pt x="10360" y="1668"/>
                  </a:lnTo>
                  <a:lnTo>
                    <a:pt x="962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0" name="Google Shape;12600;p97"/>
          <p:cNvGrpSpPr/>
          <p:nvPr/>
        </p:nvGrpSpPr>
        <p:grpSpPr>
          <a:xfrm>
            <a:off x="3274231" y="1796256"/>
            <a:ext cx="340411" cy="339675"/>
            <a:chOff x="3502831" y="1939087"/>
            <a:chExt cx="340411" cy="339675"/>
          </a:xfrm>
        </p:grpSpPr>
        <p:sp>
          <p:nvSpPr>
            <p:cNvPr id="12601" name="Google Shape;12601;p97"/>
            <p:cNvSpPr/>
            <p:nvPr/>
          </p:nvSpPr>
          <p:spPr>
            <a:xfrm>
              <a:off x="3578417" y="2091622"/>
              <a:ext cx="187137" cy="31787"/>
            </a:xfrm>
            <a:custGeom>
              <a:rect b="b" l="l" r="r" t="t"/>
              <a:pathLst>
                <a:path extrusionOk="0" h="1072" w="6311">
                  <a:moveTo>
                    <a:pt x="0" y="0"/>
                  </a:moveTo>
                  <a:lnTo>
                    <a:pt x="0" y="1072"/>
                  </a:lnTo>
                  <a:lnTo>
                    <a:pt x="6311" y="1072"/>
                  </a:lnTo>
                  <a:lnTo>
                    <a:pt x="6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97"/>
            <p:cNvSpPr/>
            <p:nvPr/>
          </p:nvSpPr>
          <p:spPr>
            <a:xfrm>
              <a:off x="3552975" y="2142447"/>
              <a:ext cx="239414" cy="31817"/>
            </a:xfrm>
            <a:custGeom>
              <a:rect b="b" l="l" r="r" t="t"/>
              <a:pathLst>
                <a:path extrusionOk="0" h="1073" w="8074">
                  <a:moveTo>
                    <a:pt x="1" y="1"/>
                  </a:moveTo>
                  <a:lnTo>
                    <a:pt x="1" y="1072"/>
                  </a:lnTo>
                  <a:lnTo>
                    <a:pt x="8074" y="1072"/>
                  </a:lnTo>
                  <a:lnTo>
                    <a:pt x="80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7"/>
            <p:cNvSpPr/>
            <p:nvPr/>
          </p:nvSpPr>
          <p:spPr>
            <a:xfrm>
              <a:off x="3528985" y="2194725"/>
              <a:ext cx="286710" cy="31787"/>
            </a:xfrm>
            <a:custGeom>
              <a:rect b="b" l="l" r="r" t="t"/>
              <a:pathLst>
                <a:path extrusionOk="0" h="1072" w="9669">
                  <a:moveTo>
                    <a:pt x="0" y="0"/>
                  </a:moveTo>
                  <a:lnTo>
                    <a:pt x="0" y="1072"/>
                  </a:lnTo>
                  <a:lnTo>
                    <a:pt x="9669" y="1072"/>
                  </a:lnTo>
                  <a:lnTo>
                    <a:pt x="966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7"/>
            <p:cNvSpPr/>
            <p:nvPr/>
          </p:nvSpPr>
          <p:spPr>
            <a:xfrm>
              <a:off x="3606647" y="1939087"/>
              <a:ext cx="161043" cy="132072"/>
            </a:xfrm>
            <a:custGeom>
              <a:rect b="b" l="l" r="r" t="t"/>
              <a:pathLst>
                <a:path extrusionOk="0" h="4454" w="5431">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97"/>
            <p:cNvSpPr/>
            <p:nvPr/>
          </p:nvSpPr>
          <p:spPr>
            <a:xfrm>
              <a:off x="3502831" y="2246974"/>
              <a:ext cx="340411" cy="31787"/>
            </a:xfrm>
            <a:custGeom>
              <a:rect b="b" l="l" r="r" t="t"/>
              <a:pathLst>
                <a:path extrusionOk="0" h="1072" w="11480">
                  <a:moveTo>
                    <a:pt x="1" y="0"/>
                  </a:moveTo>
                  <a:lnTo>
                    <a:pt x="1" y="1072"/>
                  </a:lnTo>
                  <a:lnTo>
                    <a:pt x="11479" y="1072"/>
                  </a:lnTo>
                  <a:lnTo>
                    <a:pt x="11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97"/>
          <p:cNvGrpSpPr/>
          <p:nvPr/>
        </p:nvGrpSpPr>
        <p:grpSpPr>
          <a:xfrm>
            <a:off x="4042436" y="1799240"/>
            <a:ext cx="341808" cy="341808"/>
            <a:chOff x="4118636" y="1946856"/>
            <a:chExt cx="341808" cy="341808"/>
          </a:xfrm>
        </p:grpSpPr>
        <p:sp>
          <p:nvSpPr>
            <p:cNvPr id="12607" name="Google Shape;12607;p97"/>
            <p:cNvSpPr/>
            <p:nvPr/>
          </p:nvSpPr>
          <p:spPr>
            <a:xfrm>
              <a:off x="4159587" y="2127620"/>
              <a:ext cx="120063" cy="120093"/>
            </a:xfrm>
            <a:custGeom>
              <a:rect b="b" l="l" r="r" t="t"/>
              <a:pathLst>
                <a:path extrusionOk="0" h="4050" w="4049">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97"/>
            <p:cNvSpPr/>
            <p:nvPr/>
          </p:nvSpPr>
          <p:spPr>
            <a:xfrm>
              <a:off x="4299401" y="2127620"/>
              <a:ext cx="161043" cy="161043"/>
            </a:xfrm>
            <a:custGeom>
              <a:rect b="b" l="l" r="r" t="t"/>
              <a:pathLst>
                <a:path extrusionOk="0" h="5431" w="5431">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97"/>
            <p:cNvSpPr/>
            <p:nvPr/>
          </p:nvSpPr>
          <p:spPr>
            <a:xfrm>
              <a:off x="4118636" y="1946856"/>
              <a:ext cx="161725" cy="160331"/>
            </a:xfrm>
            <a:custGeom>
              <a:rect b="b" l="l" r="r" t="t"/>
              <a:pathLst>
                <a:path extrusionOk="0" h="5407" w="5454">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97"/>
            <p:cNvSpPr/>
            <p:nvPr/>
          </p:nvSpPr>
          <p:spPr>
            <a:xfrm>
              <a:off x="4300824" y="1987095"/>
              <a:ext cx="120063" cy="120093"/>
            </a:xfrm>
            <a:custGeom>
              <a:rect b="b" l="l" r="r" t="t"/>
              <a:pathLst>
                <a:path extrusionOk="0" h="4050" w="4049">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97"/>
          <p:cNvGrpSpPr/>
          <p:nvPr/>
        </p:nvGrpSpPr>
        <p:grpSpPr>
          <a:xfrm>
            <a:off x="4781640" y="1783158"/>
            <a:ext cx="341839" cy="343910"/>
            <a:chOff x="4705440" y="1935558"/>
            <a:chExt cx="341839" cy="343910"/>
          </a:xfrm>
        </p:grpSpPr>
        <p:sp>
          <p:nvSpPr>
            <p:cNvPr id="12612" name="Google Shape;12612;p97"/>
            <p:cNvSpPr/>
            <p:nvPr/>
          </p:nvSpPr>
          <p:spPr>
            <a:xfrm>
              <a:off x="4788083" y="1996287"/>
              <a:ext cx="177974" cy="221741"/>
            </a:xfrm>
            <a:custGeom>
              <a:rect b="b" l="l" r="r" t="t"/>
              <a:pathLst>
                <a:path extrusionOk="0" h="7478" w="6002">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7"/>
            <p:cNvSpPr/>
            <p:nvPr/>
          </p:nvSpPr>
          <p:spPr>
            <a:xfrm>
              <a:off x="4705440" y="1935558"/>
              <a:ext cx="62893" cy="340381"/>
            </a:xfrm>
            <a:custGeom>
              <a:rect b="b" l="l" r="r" t="t"/>
              <a:pathLst>
                <a:path extrusionOk="0" h="11479" w="2121">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97"/>
            <p:cNvSpPr/>
            <p:nvPr/>
          </p:nvSpPr>
          <p:spPr>
            <a:xfrm>
              <a:off x="4984386" y="1936952"/>
              <a:ext cx="62893" cy="342516"/>
            </a:xfrm>
            <a:custGeom>
              <a:rect b="b" l="l" r="r" t="t"/>
              <a:pathLst>
                <a:path extrusionOk="0" h="11551" w="2121">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5" name="Google Shape;12615;p97"/>
          <p:cNvSpPr/>
          <p:nvPr/>
        </p:nvSpPr>
        <p:spPr>
          <a:xfrm>
            <a:off x="5513983" y="1778206"/>
            <a:ext cx="340381" cy="341804"/>
          </a:xfrm>
          <a:custGeom>
            <a:rect b="b" l="l" r="r" t="t"/>
            <a:pathLst>
              <a:path extrusionOk="0" h="11527" w="11479">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6" name="Google Shape;12616;p97"/>
          <p:cNvGrpSpPr/>
          <p:nvPr/>
        </p:nvGrpSpPr>
        <p:grpSpPr>
          <a:xfrm>
            <a:off x="6262241" y="1849928"/>
            <a:ext cx="341809" cy="276840"/>
            <a:chOff x="5881241" y="1992759"/>
            <a:chExt cx="341809" cy="276840"/>
          </a:xfrm>
        </p:grpSpPr>
        <p:sp>
          <p:nvSpPr>
            <p:cNvPr id="12617" name="Google Shape;12617;p97"/>
            <p:cNvSpPr/>
            <p:nvPr/>
          </p:nvSpPr>
          <p:spPr>
            <a:xfrm>
              <a:off x="5881241" y="2032998"/>
              <a:ext cx="240126" cy="63575"/>
            </a:xfrm>
            <a:custGeom>
              <a:rect b="b" l="l" r="r" t="t"/>
              <a:pathLst>
                <a:path extrusionOk="0" h="2144" w="8098">
                  <a:moveTo>
                    <a:pt x="0" y="1"/>
                  </a:moveTo>
                  <a:lnTo>
                    <a:pt x="0" y="2144"/>
                  </a:lnTo>
                  <a:lnTo>
                    <a:pt x="7025" y="2144"/>
                  </a:lnTo>
                  <a:lnTo>
                    <a:pt x="8097" y="1072"/>
                  </a:lnTo>
                  <a:lnTo>
                    <a:pt x="7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7"/>
            <p:cNvSpPr/>
            <p:nvPr/>
          </p:nvSpPr>
          <p:spPr>
            <a:xfrm>
              <a:off x="6117784" y="2032998"/>
              <a:ext cx="105266" cy="63575"/>
            </a:xfrm>
            <a:custGeom>
              <a:rect b="b" l="l" r="r" t="t"/>
              <a:pathLst>
                <a:path extrusionOk="0" h="2144" w="3550">
                  <a:moveTo>
                    <a:pt x="1" y="1"/>
                  </a:moveTo>
                  <a:lnTo>
                    <a:pt x="1073" y="1072"/>
                  </a:lnTo>
                  <a:lnTo>
                    <a:pt x="1" y="2144"/>
                  </a:lnTo>
                  <a:lnTo>
                    <a:pt x="3549" y="2144"/>
                  </a:lnTo>
                  <a:lnTo>
                    <a:pt x="35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97"/>
            <p:cNvSpPr/>
            <p:nvPr/>
          </p:nvSpPr>
          <p:spPr>
            <a:xfrm>
              <a:off x="5882635" y="2119851"/>
              <a:ext cx="188590" cy="63605"/>
            </a:xfrm>
            <a:custGeom>
              <a:rect b="b" l="l" r="r" t="t"/>
              <a:pathLst>
                <a:path extrusionOk="0" h="2145" w="6360">
                  <a:moveTo>
                    <a:pt x="1" y="1"/>
                  </a:moveTo>
                  <a:lnTo>
                    <a:pt x="1" y="2144"/>
                  </a:lnTo>
                  <a:lnTo>
                    <a:pt x="5288" y="2144"/>
                  </a:lnTo>
                  <a:lnTo>
                    <a:pt x="6359" y="1072"/>
                  </a:lnTo>
                  <a:lnTo>
                    <a:pt x="528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97"/>
            <p:cNvSpPr/>
            <p:nvPr/>
          </p:nvSpPr>
          <p:spPr>
            <a:xfrm>
              <a:off x="6067670" y="2119851"/>
              <a:ext cx="155379" cy="63605"/>
            </a:xfrm>
            <a:custGeom>
              <a:rect b="b" l="l" r="r" t="t"/>
              <a:pathLst>
                <a:path extrusionOk="0" h="2145" w="5240">
                  <a:moveTo>
                    <a:pt x="0" y="1"/>
                  </a:moveTo>
                  <a:lnTo>
                    <a:pt x="1072" y="1072"/>
                  </a:lnTo>
                  <a:lnTo>
                    <a:pt x="0" y="2144"/>
                  </a:lnTo>
                  <a:lnTo>
                    <a:pt x="5239" y="2144"/>
                  </a:lnTo>
                  <a:lnTo>
                    <a:pt x="5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7"/>
            <p:cNvSpPr/>
            <p:nvPr/>
          </p:nvSpPr>
          <p:spPr>
            <a:xfrm>
              <a:off x="5881923" y="2206023"/>
              <a:ext cx="131390" cy="63575"/>
            </a:xfrm>
            <a:custGeom>
              <a:rect b="b" l="l" r="r" t="t"/>
              <a:pathLst>
                <a:path extrusionOk="0" h="2144" w="4431">
                  <a:moveTo>
                    <a:pt x="1" y="0"/>
                  </a:moveTo>
                  <a:lnTo>
                    <a:pt x="1" y="2143"/>
                  </a:lnTo>
                  <a:lnTo>
                    <a:pt x="3359" y="2143"/>
                  </a:lnTo>
                  <a:lnTo>
                    <a:pt x="4430" y="1072"/>
                  </a:lnTo>
                  <a:lnTo>
                    <a:pt x="3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97"/>
            <p:cNvSpPr/>
            <p:nvPr/>
          </p:nvSpPr>
          <p:spPr>
            <a:xfrm>
              <a:off x="6009046" y="2206023"/>
              <a:ext cx="214002" cy="63575"/>
            </a:xfrm>
            <a:custGeom>
              <a:rect b="b" l="l" r="r" t="t"/>
              <a:pathLst>
                <a:path extrusionOk="0" h="2144" w="7217">
                  <a:moveTo>
                    <a:pt x="1" y="0"/>
                  </a:moveTo>
                  <a:lnTo>
                    <a:pt x="1072" y="1072"/>
                  </a:lnTo>
                  <a:lnTo>
                    <a:pt x="1" y="2143"/>
                  </a:lnTo>
                  <a:lnTo>
                    <a:pt x="7216" y="2143"/>
                  </a:lnTo>
                  <a:lnTo>
                    <a:pt x="72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97"/>
            <p:cNvSpPr/>
            <p:nvPr/>
          </p:nvSpPr>
          <p:spPr>
            <a:xfrm>
              <a:off x="6162293" y="1992759"/>
              <a:ext cx="60758" cy="20490"/>
            </a:xfrm>
            <a:custGeom>
              <a:rect b="b" l="l" r="r" t="t"/>
              <a:pathLst>
                <a:path extrusionOk="0" h="691" w="2049">
                  <a:moveTo>
                    <a:pt x="0" y="0"/>
                  </a:moveTo>
                  <a:lnTo>
                    <a:pt x="0" y="691"/>
                  </a:lnTo>
                  <a:lnTo>
                    <a:pt x="2048" y="691"/>
                  </a:lnTo>
                  <a:lnTo>
                    <a:pt x="204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7"/>
            <p:cNvSpPr/>
            <p:nvPr/>
          </p:nvSpPr>
          <p:spPr>
            <a:xfrm>
              <a:off x="6121342" y="1992759"/>
              <a:ext cx="20490" cy="20490"/>
            </a:xfrm>
            <a:custGeom>
              <a:rect b="b" l="l" r="r" t="t"/>
              <a:pathLst>
                <a:path extrusionOk="0" h="691" w="691">
                  <a:moveTo>
                    <a:pt x="0" y="0"/>
                  </a:moveTo>
                  <a:lnTo>
                    <a:pt x="0"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5" name="Google Shape;12625;p97"/>
          <p:cNvGrpSpPr/>
          <p:nvPr/>
        </p:nvGrpSpPr>
        <p:grpSpPr>
          <a:xfrm>
            <a:off x="6983425" y="1760156"/>
            <a:ext cx="342521" cy="340416"/>
            <a:chOff x="6459594" y="1922125"/>
            <a:chExt cx="342521" cy="340416"/>
          </a:xfrm>
        </p:grpSpPr>
        <p:sp>
          <p:nvSpPr>
            <p:cNvPr id="12626" name="Google Shape;12626;p97"/>
            <p:cNvSpPr/>
            <p:nvPr/>
          </p:nvSpPr>
          <p:spPr>
            <a:xfrm>
              <a:off x="6730059" y="2207417"/>
              <a:ext cx="71344" cy="55124"/>
            </a:xfrm>
            <a:custGeom>
              <a:rect b="b" l="l" r="r" t="t"/>
              <a:pathLst>
                <a:path extrusionOk="0" h="1859" w="2406">
                  <a:moveTo>
                    <a:pt x="0" y="1"/>
                  </a:moveTo>
                  <a:lnTo>
                    <a:pt x="0" y="1858"/>
                  </a:lnTo>
                  <a:lnTo>
                    <a:pt x="2405" y="1858"/>
                  </a:lnTo>
                  <a:lnTo>
                    <a:pt x="24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97"/>
            <p:cNvSpPr/>
            <p:nvPr/>
          </p:nvSpPr>
          <p:spPr>
            <a:xfrm>
              <a:off x="6640359" y="2207417"/>
              <a:ext cx="69239" cy="55124"/>
            </a:xfrm>
            <a:custGeom>
              <a:rect b="b" l="l" r="r" t="t"/>
              <a:pathLst>
                <a:path extrusionOk="0" h="1859" w="2335">
                  <a:moveTo>
                    <a:pt x="1" y="1"/>
                  </a:moveTo>
                  <a:lnTo>
                    <a:pt x="1" y="1858"/>
                  </a:lnTo>
                  <a:lnTo>
                    <a:pt x="2334" y="1858"/>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97"/>
            <p:cNvSpPr/>
            <p:nvPr/>
          </p:nvSpPr>
          <p:spPr>
            <a:xfrm>
              <a:off x="6551400" y="2207417"/>
              <a:ext cx="69209" cy="55124"/>
            </a:xfrm>
            <a:custGeom>
              <a:rect b="b" l="l" r="r" t="t"/>
              <a:pathLst>
                <a:path extrusionOk="0" h="1859" w="2334">
                  <a:moveTo>
                    <a:pt x="0" y="1"/>
                  </a:moveTo>
                  <a:lnTo>
                    <a:pt x="0" y="1858"/>
                  </a:lnTo>
                  <a:lnTo>
                    <a:pt x="2334" y="1858"/>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97"/>
            <p:cNvSpPr/>
            <p:nvPr/>
          </p:nvSpPr>
          <p:spPr>
            <a:xfrm>
              <a:off x="6460276" y="2207417"/>
              <a:ext cx="72085" cy="55124"/>
            </a:xfrm>
            <a:custGeom>
              <a:rect b="b" l="l" r="r" t="t"/>
              <a:pathLst>
                <a:path extrusionOk="0" h="1859" w="2431">
                  <a:moveTo>
                    <a:pt x="1" y="1"/>
                  </a:moveTo>
                  <a:lnTo>
                    <a:pt x="1" y="1858"/>
                  </a:lnTo>
                  <a:lnTo>
                    <a:pt x="2430" y="1858"/>
                  </a:lnTo>
                  <a:lnTo>
                    <a:pt x="2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97"/>
            <p:cNvSpPr/>
            <p:nvPr/>
          </p:nvSpPr>
          <p:spPr>
            <a:xfrm>
              <a:off x="6635407" y="2032286"/>
              <a:ext cx="78431" cy="155379"/>
            </a:xfrm>
            <a:custGeom>
              <a:rect b="b" l="l" r="r" t="t"/>
              <a:pathLst>
                <a:path extrusionOk="0" h="5240" w="2645">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97"/>
            <p:cNvSpPr/>
            <p:nvPr/>
          </p:nvSpPr>
          <p:spPr>
            <a:xfrm>
              <a:off x="6547841" y="1922125"/>
              <a:ext cx="78431" cy="265538"/>
            </a:xfrm>
            <a:custGeom>
              <a:rect b="b" l="l" r="r" t="t"/>
              <a:pathLst>
                <a:path extrusionOk="0" h="8955" w="2645">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97"/>
            <p:cNvSpPr/>
            <p:nvPr/>
          </p:nvSpPr>
          <p:spPr>
            <a:xfrm>
              <a:off x="6459594" y="2009631"/>
              <a:ext cx="78401" cy="178034"/>
            </a:xfrm>
            <a:custGeom>
              <a:rect b="b" l="l" r="r" t="t"/>
              <a:pathLst>
                <a:path extrusionOk="0" h="6004" w="2644">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97"/>
            <p:cNvSpPr/>
            <p:nvPr/>
          </p:nvSpPr>
          <p:spPr>
            <a:xfrm>
              <a:off x="6723684" y="1951066"/>
              <a:ext cx="78431" cy="236597"/>
            </a:xfrm>
            <a:custGeom>
              <a:rect b="b" l="l" r="r" t="t"/>
              <a:pathLst>
                <a:path extrusionOk="0" h="7979" w="2645">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4" name="Google Shape;12634;p97"/>
          <p:cNvGrpSpPr/>
          <p:nvPr/>
        </p:nvGrpSpPr>
        <p:grpSpPr>
          <a:xfrm>
            <a:off x="7712377" y="1770060"/>
            <a:ext cx="341093" cy="340384"/>
            <a:chOff x="7045716" y="1932029"/>
            <a:chExt cx="341093" cy="340384"/>
          </a:xfrm>
        </p:grpSpPr>
        <p:sp>
          <p:nvSpPr>
            <p:cNvPr id="12635" name="Google Shape;12635;p97"/>
            <p:cNvSpPr/>
            <p:nvPr/>
          </p:nvSpPr>
          <p:spPr>
            <a:xfrm>
              <a:off x="7157982" y="2043584"/>
              <a:ext cx="116564" cy="116564"/>
            </a:xfrm>
            <a:custGeom>
              <a:rect b="b" l="l" r="r" t="t"/>
              <a:pathLst>
                <a:path extrusionOk="0" h="3931" w="3931">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7"/>
            <p:cNvSpPr/>
            <p:nvPr/>
          </p:nvSpPr>
          <p:spPr>
            <a:xfrm>
              <a:off x="7045716" y="1932029"/>
              <a:ext cx="341093" cy="160301"/>
            </a:xfrm>
            <a:custGeom>
              <a:rect b="b" l="l" r="r" t="t"/>
              <a:pathLst>
                <a:path extrusionOk="0" h="5406" w="11503">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7"/>
            <p:cNvSpPr/>
            <p:nvPr/>
          </p:nvSpPr>
          <p:spPr>
            <a:xfrm>
              <a:off x="7045716" y="2112082"/>
              <a:ext cx="341093" cy="160331"/>
            </a:xfrm>
            <a:custGeom>
              <a:rect b="b" l="l" r="r" t="t"/>
              <a:pathLst>
                <a:path extrusionOk="0" h="5407" w="11503">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7"/>
            <p:cNvSpPr/>
            <p:nvPr/>
          </p:nvSpPr>
          <p:spPr>
            <a:xfrm>
              <a:off x="7226481" y="1999104"/>
              <a:ext cx="93939" cy="206233"/>
            </a:xfrm>
            <a:custGeom>
              <a:rect b="b" l="l" r="r" t="t"/>
              <a:pathLst>
                <a:path extrusionOk="0" h="6955" w="3168">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7"/>
            <p:cNvSpPr/>
            <p:nvPr/>
          </p:nvSpPr>
          <p:spPr>
            <a:xfrm>
              <a:off x="7112079" y="1999104"/>
              <a:ext cx="93257" cy="206233"/>
            </a:xfrm>
            <a:custGeom>
              <a:rect b="b" l="l" r="r" t="t"/>
              <a:pathLst>
                <a:path extrusionOk="0" h="6955" w="3145">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0" name="Google Shape;12640;p97"/>
          <p:cNvGrpSpPr/>
          <p:nvPr/>
        </p:nvGrpSpPr>
        <p:grpSpPr>
          <a:xfrm>
            <a:off x="7711665" y="2296134"/>
            <a:ext cx="340381" cy="341128"/>
            <a:chOff x="7045004" y="2458103"/>
            <a:chExt cx="340381" cy="341128"/>
          </a:xfrm>
        </p:grpSpPr>
        <p:sp>
          <p:nvSpPr>
            <p:cNvPr id="12641" name="Google Shape;12641;p97"/>
            <p:cNvSpPr/>
            <p:nvPr/>
          </p:nvSpPr>
          <p:spPr>
            <a:xfrm>
              <a:off x="7184106" y="2501901"/>
              <a:ext cx="63605" cy="129967"/>
            </a:xfrm>
            <a:custGeom>
              <a:rect b="b" l="l" r="r" t="t"/>
              <a:pathLst>
                <a:path extrusionOk="0" h="4383" w="2145">
                  <a:moveTo>
                    <a:pt x="1" y="0"/>
                  </a:moveTo>
                  <a:lnTo>
                    <a:pt x="1" y="4382"/>
                  </a:lnTo>
                  <a:lnTo>
                    <a:pt x="2144" y="4382"/>
                  </a:lnTo>
                  <a:lnTo>
                    <a:pt x="21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7"/>
            <p:cNvSpPr/>
            <p:nvPr/>
          </p:nvSpPr>
          <p:spPr>
            <a:xfrm>
              <a:off x="7270960" y="2458103"/>
              <a:ext cx="63605" cy="129255"/>
            </a:xfrm>
            <a:custGeom>
              <a:rect b="b" l="l" r="r" t="t"/>
              <a:pathLst>
                <a:path extrusionOk="0" h="4359" w="2145">
                  <a:moveTo>
                    <a:pt x="1" y="1"/>
                  </a:moveTo>
                  <a:lnTo>
                    <a:pt x="1" y="4359"/>
                  </a:lnTo>
                  <a:lnTo>
                    <a:pt x="2144" y="4359"/>
                  </a:lnTo>
                  <a:lnTo>
                    <a:pt x="2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97"/>
            <p:cNvSpPr/>
            <p:nvPr/>
          </p:nvSpPr>
          <p:spPr>
            <a:xfrm>
              <a:off x="7097964" y="2544957"/>
              <a:ext cx="63575" cy="129967"/>
            </a:xfrm>
            <a:custGeom>
              <a:rect b="b" l="l" r="r" t="t"/>
              <a:pathLst>
                <a:path extrusionOk="0" h="4383" w="2144">
                  <a:moveTo>
                    <a:pt x="0" y="1"/>
                  </a:moveTo>
                  <a:lnTo>
                    <a:pt x="0" y="4383"/>
                  </a:lnTo>
                  <a:lnTo>
                    <a:pt x="2144" y="4383"/>
                  </a:lnTo>
                  <a:lnTo>
                    <a:pt x="2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97"/>
            <p:cNvSpPr/>
            <p:nvPr/>
          </p:nvSpPr>
          <p:spPr>
            <a:xfrm>
              <a:off x="7045004" y="2607822"/>
              <a:ext cx="340381" cy="139130"/>
            </a:xfrm>
            <a:custGeom>
              <a:rect b="b" l="l" r="r" t="t"/>
              <a:pathLst>
                <a:path extrusionOk="0" h="4692" w="11479">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7"/>
            <p:cNvSpPr/>
            <p:nvPr/>
          </p:nvSpPr>
          <p:spPr>
            <a:xfrm>
              <a:off x="7107839" y="2778712"/>
              <a:ext cx="43115" cy="20520"/>
            </a:xfrm>
            <a:custGeom>
              <a:rect b="b" l="l" r="r" t="t"/>
              <a:pathLst>
                <a:path extrusionOk="0" h="692" w="1454">
                  <a:moveTo>
                    <a:pt x="1" y="1"/>
                  </a:moveTo>
                  <a:lnTo>
                    <a:pt x="1" y="691"/>
                  </a:lnTo>
                  <a:lnTo>
                    <a:pt x="1454" y="691"/>
                  </a:lnTo>
                  <a:lnTo>
                    <a:pt x="1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7"/>
            <p:cNvSpPr/>
            <p:nvPr/>
          </p:nvSpPr>
          <p:spPr>
            <a:xfrm>
              <a:off x="7194010" y="2778712"/>
              <a:ext cx="43085" cy="20520"/>
            </a:xfrm>
            <a:custGeom>
              <a:rect b="b" l="l" r="r" t="t"/>
              <a:pathLst>
                <a:path extrusionOk="0" h="692" w="1453">
                  <a:moveTo>
                    <a:pt x="0" y="1"/>
                  </a:moveTo>
                  <a:lnTo>
                    <a:pt x="0" y="691"/>
                  </a:lnTo>
                  <a:lnTo>
                    <a:pt x="1453" y="691"/>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7"/>
            <p:cNvSpPr/>
            <p:nvPr/>
          </p:nvSpPr>
          <p:spPr>
            <a:xfrm>
              <a:off x="7281576" y="2778712"/>
              <a:ext cx="43085" cy="20520"/>
            </a:xfrm>
            <a:custGeom>
              <a:rect b="b" l="l" r="r" t="t"/>
              <a:pathLst>
                <a:path extrusionOk="0" h="692" w="1453">
                  <a:moveTo>
                    <a:pt x="0" y="1"/>
                  </a:moveTo>
                  <a:lnTo>
                    <a:pt x="0" y="691"/>
                  </a:lnTo>
                  <a:lnTo>
                    <a:pt x="1453" y="691"/>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97"/>
          <p:cNvGrpSpPr/>
          <p:nvPr/>
        </p:nvGrpSpPr>
        <p:grpSpPr>
          <a:xfrm>
            <a:off x="6983425" y="2277067"/>
            <a:ext cx="342519" cy="341126"/>
            <a:chOff x="6459594" y="2439037"/>
            <a:chExt cx="342519" cy="341126"/>
          </a:xfrm>
        </p:grpSpPr>
        <p:sp>
          <p:nvSpPr>
            <p:cNvPr id="12649" name="Google Shape;12649;p97"/>
            <p:cNvSpPr/>
            <p:nvPr/>
          </p:nvSpPr>
          <p:spPr>
            <a:xfrm>
              <a:off x="6473709" y="2452469"/>
              <a:ext cx="146898" cy="146898"/>
            </a:xfrm>
            <a:custGeom>
              <a:rect b="b" l="l" r="r" t="t"/>
              <a:pathLst>
                <a:path extrusionOk="0" h="4954" w="4954">
                  <a:moveTo>
                    <a:pt x="4954" y="0"/>
                  </a:moveTo>
                  <a:cubicBezTo>
                    <a:pt x="2287" y="191"/>
                    <a:pt x="191" y="2286"/>
                    <a:pt x="0" y="4954"/>
                  </a:cubicBezTo>
                  <a:lnTo>
                    <a:pt x="4954" y="4954"/>
                  </a:lnTo>
                  <a:lnTo>
                    <a:pt x="49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97"/>
            <p:cNvSpPr/>
            <p:nvPr/>
          </p:nvSpPr>
          <p:spPr>
            <a:xfrm>
              <a:off x="6641782" y="2439037"/>
              <a:ext cx="160331" cy="161043"/>
            </a:xfrm>
            <a:custGeom>
              <a:rect b="b" l="l" r="r" t="t"/>
              <a:pathLst>
                <a:path extrusionOk="0" h="5431" w="5407">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97"/>
            <p:cNvSpPr/>
            <p:nvPr/>
          </p:nvSpPr>
          <p:spPr>
            <a:xfrm>
              <a:off x="6641782" y="2619119"/>
              <a:ext cx="146187" cy="146898"/>
            </a:xfrm>
            <a:custGeom>
              <a:rect b="b" l="l" r="r" t="t"/>
              <a:pathLst>
                <a:path extrusionOk="0" h="4954" w="4930">
                  <a:moveTo>
                    <a:pt x="0" y="0"/>
                  </a:moveTo>
                  <a:lnTo>
                    <a:pt x="0" y="4954"/>
                  </a:lnTo>
                  <a:cubicBezTo>
                    <a:pt x="2644" y="4763"/>
                    <a:pt x="4763" y="2668"/>
                    <a:pt x="4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7"/>
            <p:cNvSpPr/>
            <p:nvPr/>
          </p:nvSpPr>
          <p:spPr>
            <a:xfrm>
              <a:off x="6459594" y="2619119"/>
              <a:ext cx="161013" cy="161043"/>
            </a:xfrm>
            <a:custGeom>
              <a:rect b="b" l="l" r="r" t="t"/>
              <a:pathLst>
                <a:path extrusionOk="0" h="5431" w="543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3" name="Google Shape;12653;p97"/>
          <p:cNvSpPr/>
          <p:nvPr/>
        </p:nvSpPr>
        <p:spPr>
          <a:xfrm>
            <a:off x="6263635" y="2335386"/>
            <a:ext cx="339699" cy="297296"/>
          </a:xfrm>
          <a:custGeom>
            <a:rect b="b" l="l" r="r" t="t"/>
            <a:pathLst>
              <a:path extrusionOk="0" h="10026" w="11456">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4" name="Google Shape;12654;p97"/>
          <p:cNvGrpSpPr/>
          <p:nvPr/>
        </p:nvGrpSpPr>
        <p:grpSpPr>
          <a:xfrm>
            <a:off x="5513983" y="2305703"/>
            <a:ext cx="341809" cy="342550"/>
            <a:chOff x="5290168" y="2458103"/>
            <a:chExt cx="341809" cy="342550"/>
          </a:xfrm>
        </p:grpSpPr>
        <p:sp>
          <p:nvSpPr>
            <p:cNvPr id="12655" name="Google Shape;12655;p97"/>
            <p:cNvSpPr/>
            <p:nvPr/>
          </p:nvSpPr>
          <p:spPr>
            <a:xfrm>
              <a:off x="5290168" y="2625465"/>
              <a:ext cx="89699" cy="64287"/>
            </a:xfrm>
            <a:custGeom>
              <a:rect b="b" l="l" r="r" t="t"/>
              <a:pathLst>
                <a:path extrusionOk="0" h="2168" w="3025">
                  <a:moveTo>
                    <a:pt x="1191" y="1"/>
                  </a:moveTo>
                  <a:lnTo>
                    <a:pt x="1191" y="501"/>
                  </a:lnTo>
                  <a:lnTo>
                    <a:pt x="0" y="501"/>
                  </a:lnTo>
                  <a:lnTo>
                    <a:pt x="0" y="2168"/>
                  </a:lnTo>
                  <a:lnTo>
                    <a:pt x="3025" y="2168"/>
                  </a:lnTo>
                  <a:lnTo>
                    <a:pt x="3025" y="501"/>
                  </a:lnTo>
                  <a:lnTo>
                    <a:pt x="1882" y="501"/>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7"/>
            <p:cNvSpPr/>
            <p:nvPr/>
          </p:nvSpPr>
          <p:spPr>
            <a:xfrm>
              <a:off x="5407386" y="2458103"/>
              <a:ext cx="105948" cy="57941"/>
            </a:xfrm>
            <a:custGeom>
              <a:rect b="b" l="l" r="r" t="t"/>
              <a:pathLst>
                <a:path extrusionOk="0" h="1954" w="3573">
                  <a:moveTo>
                    <a:pt x="1" y="1"/>
                  </a:moveTo>
                  <a:lnTo>
                    <a:pt x="1" y="1954"/>
                  </a:lnTo>
                  <a:lnTo>
                    <a:pt x="3573" y="1954"/>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97"/>
            <p:cNvSpPr/>
            <p:nvPr/>
          </p:nvSpPr>
          <p:spPr>
            <a:xfrm>
              <a:off x="5290168" y="2535794"/>
              <a:ext cx="341804" cy="68527"/>
            </a:xfrm>
            <a:custGeom>
              <a:rect b="b" l="l" r="r" t="t"/>
              <a:pathLst>
                <a:path extrusionOk="0" h="2311" w="11527">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97"/>
            <p:cNvSpPr/>
            <p:nvPr/>
          </p:nvSpPr>
          <p:spPr>
            <a:xfrm>
              <a:off x="5541566" y="2625465"/>
              <a:ext cx="90410" cy="64287"/>
            </a:xfrm>
            <a:custGeom>
              <a:rect b="b" l="l" r="r" t="t"/>
              <a:pathLst>
                <a:path extrusionOk="0" h="2168" w="3049">
                  <a:moveTo>
                    <a:pt x="1167" y="1"/>
                  </a:moveTo>
                  <a:lnTo>
                    <a:pt x="1167" y="501"/>
                  </a:lnTo>
                  <a:lnTo>
                    <a:pt x="0" y="501"/>
                  </a:lnTo>
                  <a:lnTo>
                    <a:pt x="0" y="2168"/>
                  </a:lnTo>
                  <a:lnTo>
                    <a:pt x="3049" y="2168"/>
                  </a:lnTo>
                  <a:lnTo>
                    <a:pt x="3049" y="501"/>
                  </a:lnTo>
                  <a:lnTo>
                    <a:pt x="1858" y="501"/>
                  </a:ln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97"/>
            <p:cNvSpPr/>
            <p:nvPr/>
          </p:nvSpPr>
          <p:spPr>
            <a:xfrm>
              <a:off x="5422213" y="2710213"/>
              <a:ext cx="74191" cy="90440"/>
            </a:xfrm>
            <a:custGeom>
              <a:rect b="b" l="l" r="r" t="t"/>
              <a:pathLst>
                <a:path extrusionOk="0" h="3050" w="2502">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97"/>
            <p:cNvSpPr/>
            <p:nvPr/>
          </p:nvSpPr>
          <p:spPr>
            <a:xfrm>
              <a:off x="5547912" y="2710213"/>
              <a:ext cx="74191" cy="90440"/>
            </a:xfrm>
            <a:custGeom>
              <a:rect b="b" l="l" r="r" t="t"/>
              <a:pathLst>
                <a:path extrusionOk="0" h="3050" w="2502">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97"/>
            <p:cNvSpPr/>
            <p:nvPr/>
          </p:nvSpPr>
          <p:spPr>
            <a:xfrm>
              <a:off x="5415155" y="2625465"/>
              <a:ext cx="90410" cy="64287"/>
            </a:xfrm>
            <a:custGeom>
              <a:rect b="b" l="l" r="r" t="t"/>
              <a:pathLst>
                <a:path extrusionOk="0" h="2168" w="3049">
                  <a:moveTo>
                    <a:pt x="1191" y="1"/>
                  </a:moveTo>
                  <a:lnTo>
                    <a:pt x="1191" y="501"/>
                  </a:lnTo>
                  <a:lnTo>
                    <a:pt x="1" y="501"/>
                  </a:lnTo>
                  <a:lnTo>
                    <a:pt x="1" y="2168"/>
                  </a:lnTo>
                  <a:lnTo>
                    <a:pt x="3049" y="2168"/>
                  </a:lnTo>
                  <a:lnTo>
                    <a:pt x="3049" y="501"/>
                  </a:lnTo>
                  <a:lnTo>
                    <a:pt x="1882" y="501"/>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97"/>
            <p:cNvSpPr/>
            <p:nvPr/>
          </p:nvSpPr>
          <p:spPr>
            <a:xfrm>
              <a:off x="5297225" y="2710213"/>
              <a:ext cx="74191" cy="90440"/>
            </a:xfrm>
            <a:custGeom>
              <a:rect b="b" l="l" r="r" t="t"/>
              <a:pathLst>
                <a:path extrusionOk="0" h="3050" w="2502">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3" name="Google Shape;12663;p97"/>
          <p:cNvGrpSpPr/>
          <p:nvPr/>
        </p:nvGrpSpPr>
        <p:grpSpPr>
          <a:xfrm>
            <a:off x="4781640" y="2314896"/>
            <a:ext cx="341839" cy="337569"/>
            <a:chOff x="4705440" y="2467296"/>
            <a:chExt cx="341839" cy="337569"/>
          </a:xfrm>
        </p:grpSpPr>
        <p:sp>
          <p:nvSpPr>
            <p:cNvPr id="12664" name="Google Shape;12664;p97"/>
            <p:cNvSpPr/>
            <p:nvPr/>
          </p:nvSpPr>
          <p:spPr>
            <a:xfrm>
              <a:off x="4838226" y="2467296"/>
              <a:ext cx="75584" cy="76296"/>
            </a:xfrm>
            <a:custGeom>
              <a:rect b="b" l="l" r="r" t="t"/>
              <a:pathLst>
                <a:path extrusionOk="0" h="2573" w="2549">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7"/>
            <p:cNvSpPr/>
            <p:nvPr/>
          </p:nvSpPr>
          <p:spPr>
            <a:xfrm>
              <a:off x="4925791" y="2499084"/>
              <a:ext cx="75584" cy="76266"/>
            </a:xfrm>
            <a:custGeom>
              <a:rect b="b" l="l" r="r" t="t"/>
              <a:pathLst>
                <a:path extrusionOk="0" h="2572" w="2549">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7"/>
            <p:cNvSpPr/>
            <p:nvPr/>
          </p:nvSpPr>
          <p:spPr>
            <a:xfrm>
              <a:off x="4971694" y="2578880"/>
              <a:ext cx="75584" cy="75584"/>
            </a:xfrm>
            <a:custGeom>
              <a:rect b="b" l="l" r="r" t="t"/>
              <a:pathLst>
                <a:path extrusionOk="0" h="2549" w="2549">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7"/>
            <p:cNvSpPr/>
            <p:nvPr/>
          </p:nvSpPr>
          <p:spPr>
            <a:xfrm>
              <a:off x="4955444" y="2669974"/>
              <a:ext cx="75584" cy="75584"/>
            </a:xfrm>
            <a:custGeom>
              <a:rect b="b" l="l" r="r" t="t"/>
              <a:pathLst>
                <a:path extrusionOk="0" h="2549" w="2549">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7"/>
            <p:cNvSpPr/>
            <p:nvPr/>
          </p:nvSpPr>
          <p:spPr>
            <a:xfrm>
              <a:off x="4884811" y="2728569"/>
              <a:ext cx="75584" cy="76296"/>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97"/>
            <p:cNvSpPr/>
            <p:nvPr/>
          </p:nvSpPr>
          <p:spPr>
            <a:xfrm>
              <a:off x="4792323" y="2728569"/>
              <a:ext cx="75584" cy="76296"/>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97"/>
            <p:cNvSpPr/>
            <p:nvPr/>
          </p:nvSpPr>
          <p:spPr>
            <a:xfrm>
              <a:off x="4721689" y="2669974"/>
              <a:ext cx="75584" cy="75584"/>
            </a:xfrm>
            <a:custGeom>
              <a:rect b="b" l="l" r="r" t="t"/>
              <a:pathLst>
                <a:path extrusionOk="0" h="2549" w="2549">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97"/>
            <p:cNvSpPr/>
            <p:nvPr/>
          </p:nvSpPr>
          <p:spPr>
            <a:xfrm>
              <a:off x="4705440" y="2579562"/>
              <a:ext cx="76296" cy="76296"/>
            </a:xfrm>
            <a:custGeom>
              <a:rect b="b" l="l" r="r" t="t"/>
              <a:pathLst>
                <a:path extrusionOk="0" h="2573" w="2573">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97"/>
            <p:cNvSpPr/>
            <p:nvPr/>
          </p:nvSpPr>
          <p:spPr>
            <a:xfrm>
              <a:off x="4751342" y="2499084"/>
              <a:ext cx="76296" cy="76266"/>
            </a:xfrm>
            <a:custGeom>
              <a:rect b="b" l="l" r="r" t="t"/>
              <a:pathLst>
                <a:path extrusionOk="0" h="2572" w="2573">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97"/>
            <p:cNvSpPr/>
            <p:nvPr/>
          </p:nvSpPr>
          <p:spPr>
            <a:xfrm>
              <a:off x="4866456" y="2645955"/>
              <a:ext cx="62181" cy="20520"/>
            </a:xfrm>
            <a:custGeom>
              <a:rect b="b" l="l" r="r" t="t"/>
              <a:pathLst>
                <a:path extrusionOk="0" h="692" w="2097">
                  <a:moveTo>
                    <a:pt x="1" y="0"/>
                  </a:moveTo>
                  <a:lnTo>
                    <a:pt x="1" y="691"/>
                  </a:lnTo>
                  <a:lnTo>
                    <a:pt x="2096" y="691"/>
                  </a:lnTo>
                  <a:lnTo>
                    <a:pt x="2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97"/>
            <p:cNvSpPr/>
            <p:nvPr/>
          </p:nvSpPr>
          <p:spPr>
            <a:xfrm>
              <a:off x="4866456" y="2605005"/>
              <a:ext cx="62181" cy="20490"/>
            </a:xfrm>
            <a:custGeom>
              <a:rect b="b" l="l" r="r" t="t"/>
              <a:pathLst>
                <a:path extrusionOk="0" h="691" w="2097">
                  <a:moveTo>
                    <a:pt x="1" y="0"/>
                  </a:moveTo>
                  <a:lnTo>
                    <a:pt x="1" y="691"/>
                  </a:lnTo>
                  <a:lnTo>
                    <a:pt x="2096" y="691"/>
                  </a:lnTo>
                  <a:lnTo>
                    <a:pt x="2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97"/>
            <p:cNvSpPr/>
            <p:nvPr/>
          </p:nvSpPr>
          <p:spPr>
            <a:xfrm>
              <a:off x="4824081" y="2645955"/>
              <a:ext cx="20520" cy="20520"/>
            </a:xfrm>
            <a:custGeom>
              <a:rect b="b" l="l" r="r" t="t"/>
              <a:pathLst>
                <a:path extrusionOk="0" h="692"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7"/>
            <p:cNvSpPr/>
            <p:nvPr/>
          </p:nvSpPr>
          <p:spPr>
            <a:xfrm>
              <a:off x="4824081" y="2605005"/>
              <a:ext cx="20520" cy="20490"/>
            </a:xfrm>
            <a:custGeom>
              <a:rect b="b" l="l" r="r" t="t"/>
              <a:pathLst>
                <a:path extrusionOk="0" h="691"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7" name="Google Shape;12677;p97"/>
          <p:cNvGrpSpPr/>
          <p:nvPr/>
        </p:nvGrpSpPr>
        <p:grpSpPr>
          <a:xfrm>
            <a:off x="4039589" y="2334674"/>
            <a:ext cx="347473" cy="320607"/>
            <a:chOff x="4115789" y="2487074"/>
            <a:chExt cx="347473" cy="320607"/>
          </a:xfrm>
        </p:grpSpPr>
        <p:sp>
          <p:nvSpPr>
            <p:cNvPr id="12678" name="Google Shape;12678;p97"/>
            <p:cNvSpPr/>
            <p:nvPr/>
          </p:nvSpPr>
          <p:spPr>
            <a:xfrm>
              <a:off x="4119318" y="2487074"/>
              <a:ext cx="97497" cy="96756"/>
            </a:xfrm>
            <a:custGeom>
              <a:rect b="b" l="l" r="r" t="t"/>
              <a:pathLst>
                <a:path extrusionOk="0" h="3263" w="3288">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97"/>
            <p:cNvSpPr/>
            <p:nvPr/>
          </p:nvSpPr>
          <p:spPr>
            <a:xfrm>
              <a:off x="4230902" y="2508958"/>
              <a:ext cx="156802" cy="52989"/>
            </a:xfrm>
            <a:custGeom>
              <a:rect b="b" l="l" r="r" t="t"/>
              <a:pathLst>
                <a:path extrusionOk="0" h="1787" w="5288">
                  <a:moveTo>
                    <a:pt x="1" y="0"/>
                  </a:moveTo>
                  <a:cubicBezTo>
                    <a:pt x="120" y="262"/>
                    <a:pt x="167" y="572"/>
                    <a:pt x="167" y="905"/>
                  </a:cubicBezTo>
                  <a:cubicBezTo>
                    <a:pt x="167" y="1215"/>
                    <a:pt x="120" y="1525"/>
                    <a:pt x="1" y="1787"/>
                  </a:cubicBezTo>
                  <a:lnTo>
                    <a:pt x="5287" y="1787"/>
                  </a:lnTo>
                  <a:lnTo>
                    <a:pt x="52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97"/>
            <p:cNvSpPr/>
            <p:nvPr/>
          </p:nvSpPr>
          <p:spPr>
            <a:xfrm>
              <a:off x="4408168" y="2508958"/>
              <a:ext cx="55094" cy="52989"/>
            </a:xfrm>
            <a:custGeom>
              <a:rect b="b" l="l" r="r" t="t"/>
              <a:pathLst>
                <a:path extrusionOk="0" h="1787" w="1858">
                  <a:moveTo>
                    <a:pt x="0" y="0"/>
                  </a:moveTo>
                  <a:lnTo>
                    <a:pt x="0" y="1787"/>
                  </a:lnTo>
                  <a:lnTo>
                    <a:pt x="857" y="1787"/>
                  </a:lnTo>
                  <a:cubicBezTo>
                    <a:pt x="1405" y="1787"/>
                    <a:pt x="1858" y="1310"/>
                    <a:pt x="1739" y="739"/>
                  </a:cubicBezTo>
                  <a:cubicBezTo>
                    <a:pt x="1667" y="334"/>
                    <a:pt x="1262"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97"/>
            <p:cNvSpPr/>
            <p:nvPr/>
          </p:nvSpPr>
          <p:spPr>
            <a:xfrm>
              <a:off x="4191375" y="2621225"/>
              <a:ext cx="157484" cy="53019"/>
            </a:xfrm>
            <a:custGeom>
              <a:rect b="b" l="l" r="r" t="t"/>
              <a:pathLst>
                <a:path extrusionOk="0" h="1788" w="5311">
                  <a:moveTo>
                    <a:pt x="0" y="1"/>
                  </a:moveTo>
                  <a:lnTo>
                    <a:pt x="0" y="1787"/>
                  </a:lnTo>
                  <a:lnTo>
                    <a:pt x="5311" y="1787"/>
                  </a:lnTo>
                  <a:cubicBezTo>
                    <a:pt x="5192" y="1525"/>
                    <a:pt x="5144" y="1215"/>
                    <a:pt x="5144" y="882"/>
                  </a:cubicBezTo>
                  <a:cubicBezTo>
                    <a:pt x="5144" y="549"/>
                    <a:pt x="5192" y="263"/>
                    <a:pt x="5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97"/>
            <p:cNvSpPr/>
            <p:nvPr/>
          </p:nvSpPr>
          <p:spPr>
            <a:xfrm>
              <a:off x="4362265" y="2597947"/>
              <a:ext cx="97468" cy="97468"/>
            </a:xfrm>
            <a:custGeom>
              <a:rect b="b" l="l" r="r" t="t"/>
              <a:pathLst>
                <a:path extrusionOk="0" h="3287" w="3287">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97"/>
            <p:cNvSpPr/>
            <p:nvPr/>
          </p:nvSpPr>
          <p:spPr>
            <a:xfrm>
              <a:off x="4115789" y="2619831"/>
              <a:ext cx="55836" cy="52989"/>
            </a:xfrm>
            <a:custGeom>
              <a:rect b="b" l="l" r="r" t="t"/>
              <a:pathLst>
                <a:path extrusionOk="0" h="1787" w="1883">
                  <a:moveTo>
                    <a:pt x="1001" y="0"/>
                  </a:moveTo>
                  <a:cubicBezTo>
                    <a:pt x="453" y="0"/>
                    <a:pt x="1" y="500"/>
                    <a:pt x="120" y="1048"/>
                  </a:cubicBezTo>
                  <a:cubicBezTo>
                    <a:pt x="191" y="1477"/>
                    <a:pt x="596" y="1786"/>
                    <a:pt x="1001" y="1786"/>
                  </a:cubicBezTo>
                  <a:lnTo>
                    <a:pt x="1882" y="1786"/>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7"/>
            <p:cNvSpPr/>
            <p:nvPr/>
          </p:nvSpPr>
          <p:spPr>
            <a:xfrm>
              <a:off x="4119318" y="2710213"/>
              <a:ext cx="97497" cy="9746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7"/>
            <p:cNvSpPr/>
            <p:nvPr/>
          </p:nvSpPr>
          <p:spPr>
            <a:xfrm>
              <a:off x="4407456" y="2732097"/>
              <a:ext cx="55806" cy="52989"/>
            </a:xfrm>
            <a:custGeom>
              <a:rect b="b" l="l" r="r" t="t"/>
              <a:pathLst>
                <a:path extrusionOk="0" h="1787" w="1882">
                  <a:moveTo>
                    <a:pt x="0" y="1"/>
                  </a:moveTo>
                  <a:lnTo>
                    <a:pt x="0" y="1787"/>
                  </a:lnTo>
                  <a:lnTo>
                    <a:pt x="881" y="1787"/>
                  </a:lnTo>
                  <a:cubicBezTo>
                    <a:pt x="1429" y="1787"/>
                    <a:pt x="1882" y="1311"/>
                    <a:pt x="1763" y="763"/>
                  </a:cubicBezTo>
                  <a:cubicBezTo>
                    <a:pt x="1691" y="334"/>
                    <a:pt x="1310"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97"/>
            <p:cNvSpPr/>
            <p:nvPr/>
          </p:nvSpPr>
          <p:spPr>
            <a:xfrm>
              <a:off x="4228797" y="2732097"/>
              <a:ext cx="158196" cy="52989"/>
            </a:xfrm>
            <a:custGeom>
              <a:rect b="b" l="l" r="r" t="t"/>
              <a:pathLst>
                <a:path extrusionOk="0" h="1787" w="5335">
                  <a:moveTo>
                    <a:pt x="0" y="1"/>
                  </a:moveTo>
                  <a:cubicBezTo>
                    <a:pt x="167" y="287"/>
                    <a:pt x="215" y="572"/>
                    <a:pt x="215" y="906"/>
                  </a:cubicBezTo>
                  <a:cubicBezTo>
                    <a:pt x="215" y="1192"/>
                    <a:pt x="167" y="1501"/>
                    <a:pt x="48" y="1787"/>
                  </a:cubicBezTo>
                  <a:lnTo>
                    <a:pt x="5335" y="1787"/>
                  </a:lnTo>
                  <a:lnTo>
                    <a:pt x="533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97"/>
          <p:cNvGrpSpPr/>
          <p:nvPr/>
        </p:nvGrpSpPr>
        <p:grpSpPr>
          <a:xfrm>
            <a:off x="3277622" y="2321953"/>
            <a:ext cx="341809" cy="306493"/>
            <a:chOff x="3501438" y="2474353"/>
            <a:chExt cx="341809" cy="306493"/>
          </a:xfrm>
        </p:grpSpPr>
        <p:sp>
          <p:nvSpPr>
            <p:cNvPr id="12688" name="Google Shape;12688;p97"/>
            <p:cNvSpPr/>
            <p:nvPr/>
          </p:nvSpPr>
          <p:spPr>
            <a:xfrm>
              <a:off x="3501438" y="2484939"/>
              <a:ext cx="104525" cy="132784"/>
            </a:xfrm>
            <a:custGeom>
              <a:rect b="b" l="l" r="r" t="t"/>
              <a:pathLst>
                <a:path extrusionOk="0" h="4478" w="3525">
                  <a:moveTo>
                    <a:pt x="2596" y="1"/>
                  </a:moveTo>
                  <a:lnTo>
                    <a:pt x="0" y="4478"/>
                  </a:lnTo>
                  <a:lnTo>
                    <a:pt x="1858" y="4478"/>
                  </a:lnTo>
                  <a:lnTo>
                    <a:pt x="3525" y="1573"/>
                  </a:lnTo>
                  <a:lnTo>
                    <a:pt x="2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97"/>
            <p:cNvSpPr/>
            <p:nvPr/>
          </p:nvSpPr>
          <p:spPr>
            <a:xfrm>
              <a:off x="3595349" y="2474353"/>
              <a:ext cx="154667" cy="48037"/>
            </a:xfrm>
            <a:custGeom>
              <a:rect b="b" l="l" r="r" t="t"/>
              <a:pathLst>
                <a:path extrusionOk="0" h="1620" w="5216">
                  <a:moveTo>
                    <a:pt x="1" y="1"/>
                  </a:moveTo>
                  <a:lnTo>
                    <a:pt x="929" y="1620"/>
                  </a:lnTo>
                  <a:lnTo>
                    <a:pt x="4287" y="1620"/>
                  </a:lnTo>
                  <a:lnTo>
                    <a:pt x="52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97"/>
            <p:cNvSpPr/>
            <p:nvPr/>
          </p:nvSpPr>
          <p:spPr>
            <a:xfrm>
              <a:off x="3574177" y="2541428"/>
              <a:ext cx="197753" cy="171629"/>
            </a:xfrm>
            <a:custGeom>
              <a:rect b="b" l="l" r="r" t="t"/>
              <a:pathLst>
                <a:path extrusionOk="0" h="5788" w="6669">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97"/>
            <p:cNvSpPr/>
            <p:nvPr/>
          </p:nvSpPr>
          <p:spPr>
            <a:xfrm>
              <a:off x="3502149" y="2636763"/>
              <a:ext cx="103813" cy="132784"/>
            </a:xfrm>
            <a:custGeom>
              <a:rect b="b" l="l" r="r" t="t"/>
              <a:pathLst>
                <a:path extrusionOk="0" h="4478" w="3501">
                  <a:moveTo>
                    <a:pt x="0" y="1"/>
                  </a:moveTo>
                  <a:lnTo>
                    <a:pt x="2596" y="4478"/>
                  </a:lnTo>
                  <a:lnTo>
                    <a:pt x="3501" y="2906"/>
                  </a:lnTo>
                  <a:lnTo>
                    <a:pt x="1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7"/>
            <p:cNvSpPr/>
            <p:nvPr/>
          </p:nvSpPr>
          <p:spPr>
            <a:xfrm>
              <a:off x="3739403" y="2484939"/>
              <a:ext cx="103131" cy="132784"/>
            </a:xfrm>
            <a:custGeom>
              <a:rect b="b" l="l" r="r" t="t"/>
              <a:pathLst>
                <a:path extrusionOk="0" h="4478" w="3478">
                  <a:moveTo>
                    <a:pt x="882" y="1"/>
                  </a:moveTo>
                  <a:lnTo>
                    <a:pt x="1" y="1573"/>
                  </a:lnTo>
                  <a:lnTo>
                    <a:pt x="1668" y="4478"/>
                  </a:lnTo>
                  <a:lnTo>
                    <a:pt x="3478" y="4478"/>
                  </a:lnTo>
                  <a:lnTo>
                    <a:pt x="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7"/>
            <p:cNvSpPr/>
            <p:nvPr/>
          </p:nvSpPr>
          <p:spPr>
            <a:xfrm>
              <a:off x="3739403" y="2636763"/>
              <a:ext cx="103843" cy="132784"/>
            </a:xfrm>
            <a:custGeom>
              <a:rect b="b" l="l" r="r" t="t"/>
              <a:pathLst>
                <a:path extrusionOk="0" h="4478" w="3502">
                  <a:moveTo>
                    <a:pt x="1668" y="1"/>
                  </a:moveTo>
                  <a:lnTo>
                    <a:pt x="1" y="2906"/>
                  </a:lnTo>
                  <a:lnTo>
                    <a:pt x="906" y="4478"/>
                  </a:lnTo>
                  <a:lnTo>
                    <a:pt x="3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97"/>
            <p:cNvSpPr/>
            <p:nvPr/>
          </p:nvSpPr>
          <p:spPr>
            <a:xfrm>
              <a:off x="3595349" y="2733521"/>
              <a:ext cx="154667" cy="47325"/>
            </a:xfrm>
            <a:custGeom>
              <a:rect b="b" l="l" r="r" t="t"/>
              <a:pathLst>
                <a:path extrusionOk="0" h="1596" w="5216">
                  <a:moveTo>
                    <a:pt x="929" y="0"/>
                  </a:moveTo>
                  <a:lnTo>
                    <a:pt x="1" y="1596"/>
                  </a:lnTo>
                  <a:lnTo>
                    <a:pt x="5216" y="1596"/>
                  </a:lnTo>
                  <a:lnTo>
                    <a:pt x="42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5" name="Google Shape;12695;p97"/>
          <p:cNvGrpSpPr/>
          <p:nvPr/>
        </p:nvGrpSpPr>
        <p:grpSpPr>
          <a:xfrm>
            <a:off x="2579172" y="2384106"/>
            <a:ext cx="341122" cy="194906"/>
            <a:chOff x="2950603" y="2536506"/>
            <a:chExt cx="341122" cy="194906"/>
          </a:xfrm>
        </p:grpSpPr>
        <p:sp>
          <p:nvSpPr>
            <p:cNvPr id="12696" name="Google Shape;12696;p97"/>
            <p:cNvSpPr/>
            <p:nvPr/>
          </p:nvSpPr>
          <p:spPr>
            <a:xfrm>
              <a:off x="3036063" y="2657253"/>
              <a:ext cx="20520" cy="20520"/>
            </a:xfrm>
            <a:custGeom>
              <a:rect b="b" l="l" r="r" t="t"/>
              <a:pathLst>
                <a:path extrusionOk="0" h="692"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97"/>
            <p:cNvSpPr/>
            <p:nvPr/>
          </p:nvSpPr>
          <p:spPr>
            <a:xfrm>
              <a:off x="3036063" y="2691858"/>
              <a:ext cx="20520" cy="19808"/>
            </a:xfrm>
            <a:custGeom>
              <a:rect b="b" l="l" r="r" t="t"/>
              <a:pathLst>
                <a:path extrusionOk="0" h="668" w="692">
                  <a:moveTo>
                    <a:pt x="1" y="0"/>
                  </a:moveTo>
                  <a:lnTo>
                    <a:pt x="1" y="667"/>
                  </a:lnTo>
                  <a:lnTo>
                    <a:pt x="691" y="667"/>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97"/>
            <p:cNvSpPr/>
            <p:nvPr/>
          </p:nvSpPr>
          <p:spPr>
            <a:xfrm>
              <a:off x="3187175" y="2556967"/>
              <a:ext cx="20520" cy="19808"/>
            </a:xfrm>
            <a:custGeom>
              <a:rect b="b" l="l" r="r" t="t"/>
              <a:pathLst>
                <a:path extrusionOk="0" h="668" w="692">
                  <a:moveTo>
                    <a:pt x="1" y="1"/>
                  </a:moveTo>
                  <a:lnTo>
                    <a:pt x="1" y="668"/>
                  </a:lnTo>
                  <a:lnTo>
                    <a:pt x="691" y="668"/>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97"/>
            <p:cNvSpPr/>
            <p:nvPr/>
          </p:nvSpPr>
          <p:spPr>
            <a:xfrm>
              <a:off x="3187175" y="2590178"/>
              <a:ext cx="20520" cy="20490"/>
            </a:xfrm>
            <a:custGeom>
              <a:rect b="b" l="l" r="r" t="t"/>
              <a:pathLst>
                <a:path extrusionOk="0" h="691"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97"/>
            <p:cNvSpPr/>
            <p:nvPr/>
          </p:nvSpPr>
          <p:spPr>
            <a:xfrm>
              <a:off x="2950603" y="2536506"/>
              <a:ext cx="341122" cy="194906"/>
            </a:xfrm>
            <a:custGeom>
              <a:rect b="b" l="l" r="r" t="t"/>
              <a:pathLst>
                <a:path extrusionOk="0" h="6573" w="11504">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97"/>
          <p:cNvGrpSpPr/>
          <p:nvPr/>
        </p:nvGrpSpPr>
        <p:grpSpPr>
          <a:xfrm>
            <a:off x="1831321" y="2288437"/>
            <a:ext cx="341127" cy="341835"/>
            <a:chOff x="2350367" y="2431267"/>
            <a:chExt cx="341127" cy="341835"/>
          </a:xfrm>
        </p:grpSpPr>
        <p:sp>
          <p:nvSpPr>
            <p:cNvPr id="12702" name="Google Shape;12702;p97"/>
            <p:cNvSpPr/>
            <p:nvPr/>
          </p:nvSpPr>
          <p:spPr>
            <a:xfrm>
              <a:off x="2500085" y="2431267"/>
              <a:ext cx="42403" cy="42403"/>
            </a:xfrm>
            <a:custGeom>
              <a:rect b="b" l="l" r="r" t="t"/>
              <a:pathLst>
                <a:path extrusionOk="0" h="1430" w="143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97"/>
            <p:cNvSpPr/>
            <p:nvPr/>
          </p:nvSpPr>
          <p:spPr>
            <a:xfrm>
              <a:off x="2470432" y="2474353"/>
              <a:ext cx="100996" cy="298749"/>
            </a:xfrm>
            <a:custGeom>
              <a:rect b="b" l="l" r="r" t="t"/>
              <a:pathLst>
                <a:path extrusionOk="0" h="10075" w="3406">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97"/>
            <p:cNvSpPr/>
            <p:nvPr/>
          </p:nvSpPr>
          <p:spPr>
            <a:xfrm>
              <a:off x="2620120" y="2431267"/>
              <a:ext cx="42403" cy="42403"/>
            </a:xfrm>
            <a:custGeom>
              <a:rect b="b" l="l" r="r" t="t"/>
              <a:pathLst>
                <a:path extrusionOk="0" h="1430" w="143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97"/>
            <p:cNvSpPr/>
            <p:nvPr/>
          </p:nvSpPr>
          <p:spPr>
            <a:xfrm>
              <a:off x="2350367" y="2474353"/>
              <a:ext cx="101026" cy="298749"/>
            </a:xfrm>
            <a:custGeom>
              <a:rect b="b" l="l" r="r" t="t"/>
              <a:pathLst>
                <a:path extrusionOk="0" h="10075" w="3407">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97"/>
            <p:cNvSpPr/>
            <p:nvPr/>
          </p:nvSpPr>
          <p:spPr>
            <a:xfrm>
              <a:off x="2590467" y="2474353"/>
              <a:ext cx="101026" cy="298749"/>
            </a:xfrm>
            <a:custGeom>
              <a:rect b="b" l="l" r="r" t="t"/>
              <a:pathLst>
                <a:path extrusionOk="0" h="10075" w="3407">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97"/>
            <p:cNvSpPr/>
            <p:nvPr/>
          </p:nvSpPr>
          <p:spPr>
            <a:xfrm>
              <a:off x="2380020" y="2431267"/>
              <a:ext cx="42403" cy="42403"/>
            </a:xfrm>
            <a:custGeom>
              <a:rect b="b" l="l" r="r" t="t"/>
              <a:pathLst>
                <a:path extrusionOk="0" h="1430" w="143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8" name="Google Shape;12708;p97"/>
          <p:cNvGrpSpPr/>
          <p:nvPr/>
        </p:nvGrpSpPr>
        <p:grpSpPr>
          <a:xfrm>
            <a:off x="1092631" y="2370912"/>
            <a:ext cx="340415" cy="237312"/>
            <a:chOff x="1759293" y="2508958"/>
            <a:chExt cx="340415" cy="237312"/>
          </a:xfrm>
        </p:grpSpPr>
        <p:sp>
          <p:nvSpPr>
            <p:cNvPr id="12709" name="Google Shape;12709;p97"/>
            <p:cNvSpPr/>
            <p:nvPr/>
          </p:nvSpPr>
          <p:spPr>
            <a:xfrm>
              <a:off x="1759293" y="2508958"/>
              <a:ext cx="94680" cy="74161"/>
            </a:xfrm>
            <a:custGeom>
              <a:rect b="b" l="l" r="r" t="t"/>
              <a:pathLst>
                <a:path extrusionOk="0" h="2501" w="3193">
                  <a:moveTo>
                    <a:pt x="1" y="0"/>
                  </a:moveTo>
                  <a:lnTo>
                    <a:pt x="1" y="1501"/>
                  </a:lnTo>
                  <a:lnTo>
                    <a:pt x="1597" y="2501"/>
                  </a:lnTo>
                  <a:lnTo>
                    <a:pt x="3192" y="1572"/>
                  </a:lnTo>
                  <a:lnTo>
                    <a:pt x="3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97"/>
            <p:cNvSpPr/>
            <p:nvPr/>
          </p:nvSpPr>
          <p:spPr>
            <a:xfrm>
              <a:off x="1759293" y="2576745"/>
              <a:ext cx="93969" cy="169523"/>
            </a:xfrm>
            <a:custGeom>
              <a:rect b="b" l="l" r="r" t="t"/>
              <a:pathLst>
                <a:path extrusionOk="0" h="5717" w="3169">
                  <a:moveTo>
                    <a:pt x="1" y="1"/>
                  </a:moveTo>
                  <a:lnTo>
                    <a:pt x="1" y="5716"/>
                  </a:lnTo>
                  <a:lnTo>
                    <a:pt x="3168" y="5716"/>
                  </a:lnTo>
                  <a:lnTo>
                    <a:pt x="3168" y="96"/>
                  </a:lnTo>
                  <a:lnTo>
                    <a:pt x="1573" y="104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7"/>
            <p:cNvSpPr/>
            <p:nvPr/>
          </p:nvSpPr>
          <p:spPr>
            <a:xfrm>
              <a:off x="2005769" y="2509670"/>
              <a:ext cx="93939" cy="74161"/>
            </a:xfrm>
            <a:custGeom>
              <a:rect b="b" l="l" r="r" t="t"/>
              <a:pathLst>
                <a:path extrusionOk="0" h="2501" w="3168">
                  <a:moveTo>
                    <a:pt x="0" y="0"/>
                  </a:moveTo>
                  <a:lnTo>
                    <a:pt x="0" y="1572"/>
                  </a:lnTo>
                  <a:lnTo>
                    <a:pt x="1596" y="2501"/>
                  </a:lnTo>
                  <a:lnTo>
                    <a:pt x="3168" y="1572"/>
                  </a:lnTo>
                  <a:lnTo>
                    <a:pt x="3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97"/>
            <p:cNvSpPr/>
            <p:nvPr/>
          </p:nvSpPr>
          <p:spPr>
            <a:xfrm>
              <a:off x="2005769" y="2579562"/>
              <a:ext cx="93939" cy="166706"/>
            </a:xfrm>
            <a:custGeom>
              <a:rect b="b" l="l" r="r" t="t"/>
              <a:pathLst>
                <a:path extrusionOk="0" h="5622" w="3168">
                  <a:moveTo>
                    <a:pt x="0" y="1"/>
                  </a:moveTo>
                  <a:lnTo>
                    <a:pt x="0" y="5621"/>
                  </a:lnTo>
                  <a:lnTo>
                    <a:pt x="3168" y="5621"/>
                  </a:lnTo>
                  <a:lnTo>
                    <a:pt x="3168" y="1"/>
                  </a:lnTo>
                  <a:lnTo>
                    <a:pt x="1596" y="930"/>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7"/>
            <p:cNvSpPr/>
            <p:nvPr/>
          </p:nvSpPr>
          <p:spPr>
            <a:xfrm>
              <a:off x="1882175" y="2509670"/>
              <a:ext cx="93939" cy="167388"/>
            </a:xfrm>
            <a:custGeom>
              <a:rect b="b" l="l" r="r" t="t"/>
              <a:pathLst>
                <a:path extrusionOk="0" h="5645" w="3168">
                  <a:moveTo>
                    <a:pt x="1" y="0"/>
                  </a:moveTo>
                  <a:lnTo>
                    <a:pt x="1" y="5644"/>
                  </a:lnTo>
                  <a:lnTo>
                    <a:pt x="1596" y="4716"/>
                  </a:lnTo>
                  <a:lnTo>
                    <a:pt x="3168" y="5644"/>
                  </a:lnTo>
                  <a:lnTo>
                    <a:pt x="3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7"/>
            <p:cNvSpPr/>
            <p:nvPr/>
          </p:nvSpPr>
          <p:spPr>
            <a:xfrm>
              <a:off x="1882175" y="2672080"/>
              <a:ext cx="93939" cy="74191"/>
            </a:xfrm>
            <a:custGeom>
              <a:rect b="b" l="l" r="r" t="t"/>
              <a:pathLst>
                <a:path extrusionOk="0" h="2502" w="3168">
                  <a:moveTo>
                    <a:pt x="1596" y="1"/>
                  </a:moveTo>
                  <a:lnTo>
                    <a:pt x="1" y="929"/>
                  </a:lnTo>
                  <a:lnTo>
                    <a:pt x="1" y="2501"/>
                  </a:lnTo>
                  <a:lnTo>
                    <a:pt x="3168" y="2501"/>
                  </a:lnTo>
                  <a:lnTo>
                    <a:pt x="3168" y="929"/>
                  </a:ln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5" name="Google Shape;12715;p97"/>
          <p:cNvGrpSpPr/>
          <p:nvPr/>
        </p:nvGrpSpPr>
        <p:grpSpPr>
          <a:xfrm>
            <a:off x="1091949" y="2853386"/>
            <a:ext cx="340384" cy="341097"/>
            <a:chOff x="1758611" y="2996217"/>
            <a:chExt cx="340384" cy="341097"/>
          </a:xfrm>
        </p:grpSpPr>
        <p:sp>
          <p:nvSpPr>
            <p:cNvPr id="12716" name="Google Shape;12716;p97"/>
            <p:cNvSpPr/>
            <p:nvPr/>
          </p:nvSpPr>
          <p:spPr>
            <a:xfrm>
              <a:off x="1823581" y="3060475"/>
              <a:ext cx="211867" cy="211867"/>
            </a:xfrm>
            <a:custGeom>
              <a:rect b="b" l="l" r="r" t="t"/>
              <a:pathLst>
                <a:path extrusionOk="0" h="7145" w="7145">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97"/>
            <p:cNvSpPr/>
            <p:nvPr/>
          </p:nvSpPr>
          <p:spPr>
            <a:xfrm>
              <a:off x="1937270" y="2996217"/>
              <a:ext cx="161725" cy="278259"/>
            </a:xfrm>
            <a:custGeom>
              <a:rect b="b" l="l" r="r" t="t"/>
              <a:pathLst>
                <a:path extrusionOk="0" h="9384" w="5454">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97"/>
            <p:cNvSpPr/>
            <p:nvPr/>
          </p:nvSpPr>
          <p:spPr>
            <a:xfrm>
              <a:off x="1938664" y="3258201"/>
              <a:ext cx="109507" cy="79113"/>
            </a:xfrm>
            <a:custGeom>
              <a:rect b="b" l="l" r="r" t="t"/>
              <a:pathLst>
                <a:path extrusionOk="0" h="2668" w="3693">
                  <a:moveTo>
                    <a:pt x="2573" y="0"/>
                  </a:moveTo>
                  <a:cubicBezTo>
                    <a:pt x="1882" y="667"/>
                    <a:pt x="1001" y="1072"/>
                    <a:pt x="1" y="1144"/>
                  </a:cubicBezTo>
                  <a:lnTo>
                    <a:pt x="1" y="2668"/>
                  </a:lnTo>
                  <a:cubicBezTo>
                    <a:pt x="1382" y="2572"/>
                    <a:pt x="2668" y="2001"/>
                    <a:pt x="3692" y="1048"/>
                  </a:cubicBezTo>
                  <a:lnTo>
                    <a:pt x="2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7"/>
            <p:cNvSpPr/>
            <p:nvPr/>
          </p:nvSpPr>
          <p:spPr>
            <a:xfrm>
              <a:off x="1758611" y="2996217"/>
              <a:ext cx="160331" cy="341093"/>
            </a:xfrm>
            <a:custGeom>
              <a:rect b="b" l="l" r="r" t="t"/>
              <a:pathLst>
                <a:path extrusionOk="0" h="11503" w="5407">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97"/>
          <p:cNvGrpSpPr/>
          <p:nvPr/>
        </p:nvGrpSpPr>
        <p:grpSpPr>
          <a:xfrm>
            <a:off x="1830609" y="2836425"/>
            <a:ext cx="341836" cy="341127"/>
            <a:chOff x="2349655" y="2979255"/>
            <a:chExt cx="341836" cy="341127"/>
          </a:xfrm>
        </p:grpSpPr>
        <p:sp>
          <p:nvSpPr>
            <p:cNvPr id="12721" name="Google Shape;12721;p97"/>
            <p:cNvSpPr/>
            <p:nvPr/>
          </p:nvSpPr>
          <p:spPr>
            <a:xfrm>
              <a:off x="2349655" y="3094368"/>
              <a:ext cx="110900" cy="110900"/>
            </a:xfrm>
            <a:custGeom>
              <a:rect b="b" l="l" r="r" t="t"/>
              <a:pathLst>
                <a:path extrusionOk="0" h="3740" w="374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97"/>
            <p:cNvSpPr/>
            <p:nvPr/>
          </p:nvSpPr>
          <p:spPr>
            <a:xfrm>
              <a:off x="2411808" y="2979255"/>
              <a:ext cx="247895" cy="99603"/>
            </a:xfrm>
            <a:custGeom>
              <a:rect b="b" l="l" r="r" t="t"/>
              <a:pathLst>
                <a:path extrusionOk="0" h="3359" w="836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97"/>
            <p:cNvSpPr/>
            <p:nvPr/>
          </p:nvSpPr>
          <p:spPr>
            <a:xfrm>
              <a:off x="2464768" y="3164972"/>
              <a:ext cx="226723" cy="63605"/>
            </a:xfrm>
            <a:custGeom>
              <a:rect b="b" l="l" r="r" t="t"/>
              <a:pathLst>
                <a:path extrusionOk="0" h="2145" w="7646">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7"/>
            <p:cNvSpPr/>
            <p:nvPr/>
          </p:nvSpPr>
          <p:spPr>
            <a:xfrm>
              <a:off x="2411808" y="3220068"/>
              <a:ext cx="247895" cy="100314"/>
            </a:xfrm>
            <a:custGeom>
              <a:rect b="b" l="l" r="r" t="t"/>
              <a:pathLst>
                <a:path extrusionOk="0" h="3383" w="836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7"/>
            <p:cNvSpPr/>
            <p:nvPr/>
          </p:nvSpPr>
          <p:spPr>
            <a:xfrm>
              <a:off x="2464768" y="3072484"/>
              <a:ext cx="226723" cy="62863"/>
            </a:xfrm>
            <a:custGeom>
              <a:rect b="b" l="l" r="r" t="t"/>
              <a:pathLst>
                <a:path extrusionOk="0" h="2120" w="7646">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6" name="Google Shape;12726;p97"/>
          <p:cNvSpPr/>
          <p:nvPr/>
        </p:nvSpPr>
        <p:spPr>
          <a:xfrm>
            <a:off x="2578490" y="2848057"/>
            <a:ext cx="340381" cy="341093"/>
          </a:xfrm>
          <a:custGeom>
            <a:rect b="b" l="l" r="r" t="t"/>
            <a:pathLst>
              <a:path extrusionOk="0" h="11503" w="11479">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7" name="Google Shape;12727;p97"/>
          <p:cNvGrpSpPr/>
          <p:nvPr/>
        </p:nvGrpSpPr>
        <p:grpSpPr>
          <a:xfrm>
            <a:off x="3269142" y="2827328"/>
            <a:ext cx="357346" cy="330540"/>
            <a:chOff x="3492957" y="2994082"/>
            <a:chExt cx="357346" cy="330540"/>
          </a:xfrm>
        </p:grpSpPr>
        <p:sp>
          <p:nvSpPr>
            <p:cNvPr id="12728" name="Google Shape;12728;p97"/>
            <p:cNvSpPr/>
            <p:nvPr/>
          </p:nvSpPr>
          <p:spPr>
            <a:xfrm>
              <a:off x="3624290" y="3120493"/>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97"/>
            <p:cNvSpPr/>
            <p:nvPr/>
          </p:nvSpPr>
          <p:spPr>
            <a:xfrm>
              <a:off x="3684338" y="3184039"/>
              <a:ext cx="129967" cy="140405"/>
            </a:xfrm>
            <a:custGeom>
              <a:rect b="b" l="l" r="r" t="t"/>
              <a:pathLst>
                <a:path extrusionOk="0" h="4735" w="4383">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7"/>
            <p:cNvSpPr/>
            <p:nvPr/>
          </p:nvSpPr>
          <p:spPr>
            <a:xfrm>
              <a:off x="3603118" y="2994082"/>
              <a:ext cx="138448" cy="108795"/>
            </a:xfrm>
            <a:custGeom>
              <a:rect b="b" l="l" r="r" t="t"/>
              <a:pathLst>
                <a:path extrusionOk="0" h="3669" w="4669">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7"/>
            <p:cNvSpPr/>
            <p:nvPr/>
          </p:nvSpPr>
          <p:spPr>
            <a:xfrm>
              <a:off x="3492957" y="3066465"/>
              <a:ext cx="144793" cy="140760"/>
            </a:xfrm>
            <a:custGeom>
              <a:rect b="b" l="l" r="r" t="t"/>
              <a:pathLst>
                <a:path extrusionOk="0" h="4747" w="4883">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97"/>
            <p:cNvSpPr/>
            <p:nvPr/>
          </p:nvSpPr>
          <p:spPr>
            <a:xfrm>
              <a:off x="3707645" y="3066821"/>
              <a:ext cx="142658" cy="133496"/>
            </a:xfrm>
            <a:custGeom>
              <a:rect b="b" l="l" r="r" t="t"/>
              <a:pathLst>
                <a:path extrusionOk="0" h="4502" w="4811">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97"/>
            <p:cNvSpPr/>
            <p:nvPr/>
          </p:nvSpPr>
          <p:spPr>
            <a:xfrm>
              <a:off x="3532514" y="3212299"/>
              <a:ext cx="150427" cy="112324"/>
            </a:xfrm>
            <a:custGeom>
              <a:rect b="b" l="l" r="r" t="t"/>
              <a:pathLst>
                <a:path extrusionOk="0" h="3788" w="5073">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4" name="Google Shape;12734;p97"/>
          <p:cNvGrpSpPr/>
          <p:nvPr/>
        </p:nvGrpSpPr>
        <p:grpSpPr>
          <a:xfrm>
            <a:off x="4043118" y="2862172"/>
            <a:ext cx="341126" cy="305806"/>
            <a:chOff x="4119318" y="3014572"/>
            <a:chExt cx="341126" cy="305806"/>
          </a:xfrm>
        </p:grpSpPr>
        <p:sp>
          <p:nvSpPr>
            <p:cNvPr id="12735" name="Google Shape;12735;p97"/>
            <p:cNvSpPr/>
            <p:nvPr/>
          </p:nvSpPr>
          <p:spPr>
            <a:xfrm>
              <a:off x="4119318" y="3014572"/>
              <a:ext cx="127150" cy="305806"/>
            </a:xfrm>
            <a:custGeom>
              <a:rect b="b" l="l" r="r" t="t"/>
              <a:pathLst>
                <a:path extrusionOk="0" h="10313" w="4288">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7"/>
            <p:cNvSpPr/>
            <p:nvPr/>
          </p:nvSpPr>
          <p:spPr>
            <a:xfrm>
              <a:off x="4225268" y="3014572"/>
              <a:ext cx="127120" cy="305806"/>
            </a:xfrm>
            <a:custGeom>
              <a:rect b="b" l="l" r="r" t="t"/>
              <a:pathLst>
                <a:path extrusionOk="0" h="10313" w="4287">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97"/>
            <p:cNvSpPr/>
            <p:nvPr/>
          </p:nvSpPr>
          <p:spPr>
            <a:xfrm>
              <a:off x="4333294" y="3014572"/>
              <a:ext cx="127150" cy="305806"/>
            </a:xfrm>
            <a:custGeom>
              <a:rect b="b" l="l" r="r" t="t"/>
              <a:pathLst>
                <a:path extrusionOk="0" h="10313" w="4288">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8" name="Google Shape;12738;p97"/>
          <p:cNvGrpSpPr/>
          <p:nvPr/>
        </p:nvGrpSpPr>
        <p:grpSpPr>
          <a:xfrm>
            <a:off x="4801418" y="2851586"/>
            <a:ext cx="302992" cy="341093"/>
            <a:chOff x="4725218" y="3003986"/>
            <a:chExt cx="302992" cy="341093"/>
          </a:xfrm>
        </p:grpSpPr>
        <p:sp>
          <p:nvSpPr>
            <p:cNvPr id="12739" name="Google Shape;12739;p97"/>
            <p:cNvSpPr/>
            <p:nvPr/>
          </p:nvSpPr>
          <p:spPr>
            <a:xfrm>
              <a:off x="4906013" y="3112012"/>
              <a:ext cx="53701" cy="125045"/>
            </a:xfrm>
            <a:custGeom>
              <a:rect b="b" l="l" r="r" t="t"/>
              <a:pathLst>
                <a:path extrusionOk="0" h="4217" w="1811">
                  <a:moveTo>
                    <a:pt x="0" y="1"/>
                  </a:moveTo>
                  <a:lnTo>
                    <a:pt x="0" y="4216"/>
                  </a:lnTo>
                  <a:cubicBezTo>
                    <a:pt x="1048" y="4073"/>
                    <a:pt x="1810" y="3192"/>
                    <a:pt x="1810" y="2120"/>
                  </a:cubicBezTo>
                  <a:cubicBezTo>
                    <a:pt x="1810" y="1049"/>
                    <a:pt x="1048" y="144"/>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97"/>
            <p:cNvSpPr/>
            <p:nvPr/>
          </p:nvSpPr>
          <p:spPr>
            <a:xfrm>
              <a:off x="4906013" y="3042831"/>
              <a:ext cx="122198" cy="261298"/>
            </a:xfrm>
            <a:custGeom>
              <a:rect b="b" l="l" r="r" t="t"/>
              <a:pathLst>
                <a:path extrusionOk="0" h="8812" w="4121">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97"/>
            <p:cNvSpPr/>
            <p:nvPr/>
          </p:nvSpPr>
          <p:spPr>
            <a:xfrm>
              <a:off x="4725218" y="3003986"/>
              <a:ext cx="161754" cy="341093"/>
            </a:xfrm>
            <a:custGeom>
              <a:rect b="b" l="l" r="r" t="t"/>
              <a:pathLst>
                <a:path extrusionOk="0" h="11503" w="5455">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2" name="Google Shape;12742;p97"/>
          <p:cNvGrpSpPr/>
          <p:nvPr/>
        </p:nvGrpSpPr>
        <p:grpSpPr>
          <a:xfrm>
            <a:off x="5513983" y="2840593"/>
            <a:ext cx="340386" cy="341809"/>
            <a:chOff x="5290168" y="3002563"/>
            <a:chExt cx="340386" cy="341809"/>
          </a:xfrm>
        </p:grpSpPr>
        <p:sp>
          <p:nvSpPr>
            <p:cNvPr id="12743" name="Google Shape;12743;p97"/>
            <p:cNvSpPr/>
            <p:nvPr/>
          </p:nvSpPr>
          <p:spPr>
            <a:xfrm>
              <a:off x="5470250" y="3183357"/>
              <a:ext cx="139130" cy="139841"/>
            </a:xfrm>
            <a:custGeom>
              <a:rect b="b" l="l" r="r" t="t"/>
              <a:pathLst>
                <a:path extrusionOk="0" h="4716" w="4692">
                  <a:moveTo>
                    <a:pt x="2643" y="0"/>
                  </a:moveTo>
                  <a:cubicBezTo>
                    <a:pt x="1191" y="0"/>
                    <a:pt x="0" y="1191"/>
                    <a:pt x="0" y="2644"/>
                  </a:cubicBezTo>
                  <a:lnTo>
                    <a:pt x="0" y="4715"/>
                  </a:lnTo>
                  <a:lnTo>
                    <a:pt x="2429" y="4715"/>
                  </a:lnTo>
                  <a:lnTo>
                    <a:pt x="2429" y="2405"/>
                  </a:lnTo>
                  <a:lnTo>
                    <a:pt x="4692" y="2405"/>
                  </a:lnTo>
                  <a:lnTo>
                    <a:pt x="46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97"/>
            <p:cNvSpPr/>
            <p:nvPr/>
          </p:nvSpPr>
          <p:spPr>
            <a:xfrm>
              <a:off x="5290168" y="3002563"/>
              <a:ext cx="68527" cy="68527"/>
            </a:xfrm>
            <a:custGeom>
              <a:rect b="b" l="l" r="r" t="t"/>
              <a:pathLst>
                <a:path extrusionOk="0" h="2311" w="2311">
                  <a:moveTo>
                    <a:pt x="977" y="1"/>
                  </a:moveTo>
                  <a:cubicBezTo>
                    <a:pt x="453" y="1"/>
                    <a:pt x="0" y="453"/>
                    <a:pt x="0" y="977"/>
                  </a:cubicBezTo>
                  <a:lnTo>
                    <a:pt x="0" y="2311"/>
                  </a:lnTo>
                  <a:lnTo>
                    <a:pt x="2310" y="2311"/>
                  </a:lnTo>
                  <a:lnTo>
                    <a:pt x="2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97"/>
            <p:cNvSpPr/>
            <p:nvPr/>
          </p:nvSpPr>
          <p:spPr>
            <a:xfrm>
              <a:off x="5311340" y="3023765"/>
              <a:ext cx="139159" cy="139130"/>
            </a:xfrm>
            <a:custGeom>
              <a:rect b="b" l="l" r="r" t="t"/>
              <a:pathLst>
                <a:path extrusionOk="0" h="4692" w="4693">
                  <a:moveTo>
                    <a:pt x="2263" y="0"/>
                  </a:moveTo>
                  <a:lnTo>
                    <a:pt x="2263" y="2286"/>
                  </a:lnTo>
                  <a:lnTo>
                    <a:pt x="1" y="2286"/>
                  </a:lnTo>
                  <a:lnTo>
                    <a:pt x="1" y="4692"/>
                  </a:lnTo>
                  <a:lnTo>
                    <a:pt x="2049" y="4692"/>
                  </a:lnTo>
                  <a:cubicBezTo>
                    <a:pt x="3502" y="4692"/>
                    <a:pt x="4692" y="3501"/>
                    <a:pt x="4692" y="2048"/>
                  </a:cubicBezTo>
                  <a:lnTo>
                    <a:pt x="46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7"/>
            <p:cNvSpPr/>
            <p:nvPr/>
          </p:nvSpPr>
          <p:spPr>
            <a:xfrm>
              <a:off x="5562027" y="3275163"/>
              <a:ext cx="68527" cy="69209"/>
            </a:xfrm>
            <a:custGeom>
              <a:rect b="b" l="l" r="r" t="t"/>
              <a:pathLst>
                <a:path extrusionOk="0" h="2334" w="2311">
                  <a:moveTo>
                    <a:pt x="1" y="0"/>
                  </a:moveTo>
                  <a:lnTo>
                    <a:pt x="1" y="2334"/>
                  </a:lnTo>
                  <a:lnTo>
                    <a:pt x="1335" y="2334"/>
                  </a:lnTo>
                  <a:cubicBezTo>
                    <a:pt x="1858" y="2334"/>
                    <a:pt x="2311" y="1881"/>
                    <a:pt x="2311" y="1334"/>
                  </a:cubicBezTo>
                  <a:lnTo>
                    <a:pt x="2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97"/>
            <p:cNvSpPr/>
            <p:nvPr/>
          </p:nvSpPr>
          <p:spPr>
            <a:xfrm>
              <a:off x="5290168" y="3275163"/>
              <a:ext cx="68527" cy="67815"/>
            </a:xfrm>
            <a:custGeom>
              <a:rect b="b" l="l" r="r" t="t"/>
              <a:pathLst>
                <a:path extrusionOk="0" h="2287" w="2311">
                  <a:moveTo>
                    <a:pt x="0" y="0"/>
                  </a:moveTo>
                  <a:lnTo>
                    <a:pt x="0" y="1334"/>
                  </a:lnTo>
                  <a:cubicBezTo>
                    <a:pt x="0" y="1858"/>
                    <a:pt x="453" y="2286"/>
                    <a:pt x="977" y="2286"/>
                  </a:cubicBezTo>
                  <a:lnTo>
                    <a:pt x="2310" y="2286"/>
                  </a:lnTo>
                  <a:lnTo>
                    <a:pt x="23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97"/>
            <p:cNvSpPr/>
            <p:nvPr/>
          </p:nvSpPr>
          <p:spPr>
            <a:xfrm>
              <a:off x="5311340" y="3183357"/>
              <a:ext cx="139159" cy="139841"/>
            </a:xfrm>
            <a:custGeom>
              <a:rect b="b" l="l" r="r" t="t"/>
              <a:pathLst>
                <a:path extrusionOk="0" h="4716" w="4693">
                  <a:moveTo>
                    <a:pt x="1" y="0"/>
                  </a:moveTo>
                  <a:lnTo>
                    <a:pt x="1" y="2405"/>
                  </a:lnTo>
                  <a:lnTo>
                    <a:pt x="2263" y="2405"/>
                  </a:lnTo>
                  <a:lnTo>
                    <a:pt x="2263" y="4715"/>
                  </a:lnTo>
                  <a:lnTo>
                    <a:pt x="4692" y="4715"/>
                  </a:lnTo>
                  <a:lnTo>
                    <a:pt x="4692" y="2644"/>
                  </a:lnTo>
                  <a:cubicBezTo>
                    <a:pt x="4692" y="1191"/>
                    <a:pt x="3502" y="0"/>
                    <a:pt x="2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97"/>
            <p:cNvSpPr/>
            <p:nvPr/>
          </p:nvSpPr>
          <p:spPr>
            <a:xfrm>
              <a:off x="5562027" y="3002563"/>
              <a:ext cx="68527" cy="68527"/>
            </a:xfrm>
            <a:custGeom>
              <a:rect b="b" l="l" r="r" t="t"/>
              <a:pathLst>
                <a:path extrusionOk="0" h="2311" w="2311">
                  <a:moveTo>
                    <a:pt x="1" y="1"/>
                  </a:moveTo>
                  <a:lnTo>
                    <a:pt x="1" y="2311"/>
                  </a:lnTo>
                  <a:lnTo>
                    <a:pt x="2311" y="2311"/>
                  </a:lnTo>
                  <a:lnTo>
                    <a:pt x="2311" y="977"/>
                  </a:lnTo>
                  <a:cubicBezTo>
                    <a:pt x="2311" y="453"/>
                    <a:pt x="1858" y="1"/>
                    <a:pt x="1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7"/>
            <p:cNvSpPr/>
            <p:nvPr/>
          </p:nvSpPr>
          <p:spPr>
            <a:xfrm>
              <a:off x="5470250" y="3023765"/>
              <a:ext cx="139130" cy="139130"/>
            </a:xfrm>
            <a:custGeom>
              <a:rect b="b" l="l" r="r" t="t"/>
              <a:pathLst>
                <a:path extrusionOk="0" h="4692" w="4692">
                  <a:moveTo>
                    <a:pt x="0" y="0"/>
                  </a:moveTo>
                  <a:lnTo>
                    <a:pt x="0" y="2048"/>
                  </a:lnTo>
                  <a:cubicBezTo>
                    <a:pt x="0" y="3501"/>
                    <a:pt x="1191" y="4692"/>
                    <a:pt x="2643" y="4692"/>
                  </a:cubicBezTo>
                  <a:lnTo>
                    <a:pt x="4692" y="4692"/>
                  </a:lnTo>
                  <a:lnTo>
                    <a:pt x="4692" y="2262"/>
                  </a:lnTo>
                  <a:lnTo>
                    <a:pt x="2429" y="2262"/>
                  </a:lnTo>
                  <a:lnTo>
                    <a:pt x="2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1" name="Google Shape;12751;p97"/>
          <p:cNvGrpSpPr/>
          <p:nvPr/>
        </p:nvGrpSpPr>
        <p:grpSpPr>
          <a:xfrm>
            <a:off x="6247887" y="2935623"/>
            <a:ext cx="342521" cy="174447"/>
            <a:chOff x="5881241" y="3088023"/>
            <a:chExt cx="342521" cy="174447"/>
          </a:xfrm>
        </p:grpSpPr>
        <p:sp>
          <p:nvSpPr>
            <p:cNvPr id="12752" name="Google Shape;12752;p97"/>
            <p:cNvSpPr/>
            <p:nvPr/>
          </p:nvSpPr>
          <p:spPr>
            <a:xfrm>
              <a:off x="5965960" y="3184751"/>
              <a:ext cx="89728" cy="77719"/>
            </a:xfrm>
            <a:custGeom>
              <a:rect b="b" l="l" r="r" t="t"/>
              <a:pathLst>
                <a:path extrusionOk="0" h="2621" w="3026">
                  <a:moveTo>
                    <a:pt x="739" y="1"/>
                  </a:moveTo>
                  <a:lnTo>
                    <a:pt x="1" y="1311"/>
                  </a:lnTo>
                  <a:lnTo>
                    <a:pt x="739" y="2620"/>
                  </a:lnTo>
                  <a:lnTo>
                    <a:pt x="2263" y="2620"/>
                  </a:lnTo>
                  <a:lnTo>
                    <a:pt x="3025" y="1311"/>
                  </a:lnTo>
                  <a:lnTo>
                    <a:pt x="2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97"/>
            <p:cNvSpPr/>
            <p:nvPr/>
          </p:nvSpPr>
          <p:spPr>
            <a:xfrm>
              <a:off x="6134033" y="3184751"/>
              <a:ext cx="89017" cy="77719"/>
            </a:xfrm>
            <a:custGeom>
              <a:rect b="b" l="l" r="r" t="t"/>
              <a:pathLst>
                <a:path extrusionOk="0" h="2621" w="3002">
                  <a:moveTo>
                    <a:pt x="739" y="1"/>
                  </a:moveTo>
                  <a:lnTo>
                    <a:pt x="1" y="1311"/>
                  </a:lnTo>
                  <a:lnTo>
                    <a:pt x="739" y="2620"/>
                  </a:lnTo>
                  <a:lnTo>
                    <a:pt x="2263" y="2620"/>
                  </a:lnTo>
                  <a:lnTo>
                    <a:pt x="3001" y="1311"/>
                  </a:lnTo>
                  <a:lnTo>
                    <a:pt x="2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97"/>
            <p:cNvSpPr/>
            <p:nvPr/>
          </p:nvSpPr>
          <p:spPr>
            <a:xfrm>
              <a:off x="5881241" y="3137454"/>
              <a:ext cx="88987" cy="77690"/>
            </a:xfrm>
            <a:custGeom>
              <a:rect b="b" l="l" r="r" t="t"/>
              <a:pathLst>
                <a:path extrusionOk="0" h="2620" w="3001">
                  <a:moveTo>
                    <a:pt x="738" y="0"/>
                  </a:moveTo>
                  <a:lnTo>
                    <a:pt x="0" y="1310"/>
                  </a:lnTo>
                  <a:lnTo>
                    <a:pt x="738" y="2620"/>
                  </a:lnTo>
                  <a:lnTo>
                    <a:pt x="2262" y="2620"/>
                  </a:lnTo>
                  <a:lnTo>
                    <a:pt x="3001" y="1310"/>
                  </a:lnTo>
                  <a:lnTo>
                    <a:pt x="2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7"/>
            <p:cNvSpPr/>
            <p:nvPr/>
          </p:nvSpPr>
          <p:spPr>
            <a:xfrm>
              <a:off x="6049997" y="3137454"/>
              <a:ext cx="89017" cy="77690"/>
            </a:xfrm>
            <a:custGeom>
              <a:rect b="b" l="l" r="r" t="t"/>
              <a:pathLst>
                <a:path extrusionOk="0" h="2620" w="3002">
                  <a:moveTo>
                    <a:pt x="739" y="0"/>
                  </a:moveTo>
                  <a:lnTo>
                    <a:pt x="1" y="1310"/>
                  </a:lnTo>
                  <a:lnTo>
                    <a:pt x="739" y="2620"/>
                  </a:lnTo>
                  <a:lnTo>
                    <a:pt x="2263" y="2620"/>
                  </a:lnTo>
                  <a:lnTo>
                    <a:pt x="3001" y="1310"/>
                  </a:lnTo>
                  <a:lnTo>
                    <a:pt x="2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97"/>
            <p:cNvSpPr/>
            <p:nvPr/>
          </p:nvSpPr>
          <p:spPr>
            <a:xfrm>
              <a:off x="5965960" y="3088023"/>
              <a:ext cx="89728" cy="77690"/>
            </a:xfrm>
            <a:custGeom>
              <a:rect b="b" l="l" r="r" t="t"/>
              <a:pathLst>
                <a:path extrusionOk="0" h="2620" w="3026">
                  <a:moveTo>
                    <a:pt x="739" y="0"/>
                  </a:moveTo>
                  <a:lnTo>
                    <a:pt x="1" y="1310"/>
                  </a:lnTo>
                  <a:lnTo>
                    <a:pt x="739" y="2620"/>
                  </a:lnTo>
                  <a:lnTo>
                    <a:pt x="2263" y="2620"/>
                  </a:lnTo>
                  <a:lnTo>
                    <a:pt x="3025" y="1310"/>
                  </a:lnTo>
                  <a:lnTo>
                    <a:pt x="2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97"/>
            <p:cNvSpPr/>
            <p:nvPr/>
          </p:nvSpPr>
          <p:spPr>
            <a:xfrm>
              <a:off x="6134745" y="3088023"/>
              <a:ext cx="89017" cy="77690"/>
            </a:xfrm>
            <a:custGeom>
              <a:rect b="b" l="l" r="r" t="t"/>
              <a:pathLst>
                <a:path extrusionOk="0" h="2620" w="3002">
                  <a:moveTo>
                    <a:pt x="739" y="0"/>
                  </a:moveTo>
                  <a:lnTo>
                    <a:pt x="0" y="1310"/>
                  </a:lnTo>
                  <a:lnTo>
                    <a:pt x="739" y="2620"/>
                  </a:lnTo>
                  <a:lnTo>
                    <a:pt x="2263" y="2620"/>
                  </a:lnTo>
                  <a:lnTo>
                    <a:pt x="3001" y="1310"/>
                  </a:lnTo>
                  <a:lnTo>
                    <a:pt x="2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8" name="Google Shape;12758;p97"/>
          <p:cNvSpPr/>
          <p:nvPr/>
        </p:nvSpPr>
        <p:spPr>
          <a:xfrm>
            <a:off x="6981290" y="2820815"/>
            <a:ext cx="341122" cy="341122"/>
          </a:xfrm>
          <a:custGeom>
            <a:rect b="b" l="l" r="r" t="t"/>
            <a:pathLst>
              <a:path extrusionOk="0" h="11504" w="11504">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9" name="Google Shape;12759;p97"/>
          <p:cNvGrpSpPr/>
          <p:nvPr/>
        </p:nvGrpSpPr>
        <p:grpSpPr>
          <a:xfrm>
            <a:off x="7758280" y="2840326"/>
            <a:ext cx="244340" cy="340681"/>
            <a:chOff x="7091619" y="3002296"/>
            <a:chExt cx="244340" cy="340681"/>
          </a:xfrm>
        </p:grpSpPr>
        <p:sp>
          <p:nvSpPr>
            <p:cNvPr id="12760" name="Google Shape;12760;p97"/>
            <p:cNvSpPr/>
            <p:nvPr/>
          </p:nvSpPr>
          <p:spPr>
            <a:xfrm>
              <a:off x="7268855" y="3184454"/>
              <a:ext cx="67104" cy="158522"/>
            </a:xfrm>
            <a:custGeom>
              <a:rect b="b" l="l" r="r" t="t"/>
              <a:pathLst>
                <a:path extrusionOk="0" h="5346" w="2263">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97"/>
            <p:cNvSpPr/>
            <p:nvPr/>
          </p:nvSpPr>
          <p:spPr>
            <a:xfrm>
              <a:off x="7180578" y="3184454"/>
              <a:ext cx="67133" cy="158522"/>
            </a:xfrm>
            <a:custGeom>
              <a:rect b="b" l="l" r="r" t="t"/>
              <a:pathLst>
                <a:path extrusionOk="0" h="5346" w="2264">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97"/>
            <p:cNvSpPr/>
            <p:nvPr/>
          </p:nvSpPr>
          <p:spPr>
            <a:xfrm>
              <a:off x="7092301" y="3184454"/>
              <a:ext cx="67133" cy="158522"/>
            </a:xfrm>
            <a:custGeom>
              <a:rect b="b" l="l" r="r" t="t"/>
              <a:pathLst>
                <a:path extrusionOk="0" h="5346" w="2264">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7"/>
            <p:cNvSpPr/>
            <p:nvPr/>
          </p:nvSpPr>
          <p:spPr>
            <a:xfrm>
              <a:off x="7268855" y="3002296"/>
              <a:ext cx="66422" cy="159175"/>
            </a:xfrm>
            <a:custGeom>
              <a:rect b="b" l="l" r="r" t="t"/>
              <a:pathLst>
                <a:path extrusionOk="0" h="5368" w="224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97"/>
            <p:cNvSpPr/>
            <p:nvPr/>
          </p:nvSpPr>
          <p:spPr>
            <a:xfrm>
              <a:off x="7184106" y="3002563"/>
              <a:ext cx="63605" cy="158908"/>
            </a:xfrm>
            <a:custGeom>
              <a:rect b="b" l="l" r="r" t="t"/>
              <a:pathLst>
                <a:path extrusionOk="0" h="5359" w="2145">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97"/>
            <p:cNvSpPr/>
            <p:nvPr/>
          </p:nvSpPr>
          <p:spPr>
            <a:xfrm>
              <a:off x="7091619" y="3002296"/>
              <a:ext cx="67104" cy="159175"/>
            </a:xfrm>
            <a:custGeom>
              <a:rect b="b" l="l" r="r" t="t"/>
              <a:pathLst>
                <a:path extrusionOk="0" h="5368" w="2263">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6" name="Google Shape;12766;p97"/>
          <p:cNvGrpSpPr/>
          <p:nvPr/>
        </p:nvGrpSpPr>
        <p:grpSpPr>
          <a:xfrm>
            <a:off x="7711665" y="3402014"/>
            <a:ext cx="341809" cy="342521"/>
            <a:chOff x="7045004" y="3563983"/>
            <a:chExt cx="341809" cy="342521"/>
          </a:xfrm>
        </p:grpSpPr>
        <p:sp>
          <p:nvSpPr>
            <p:cNvPr id="12767" name="Google Shape;12767;p97"/>
            <p:cNvSpPr/>
            <p:nvPr/>
          </p:nvSpPr>
          <p:spPr>
            <a:xfrm>
              <a:off x="7132569" y="3563983"/>
              <a:ext cx="150427" cy="86170"/>
            </a:xfrm>
            <a:custGeom>
              <a:rect b="b" l="l" r="r" t="t"/>
              <a:pathLst>
                <a:path extrusionOk="0" h="2906" w="5073">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7"/>
            <p:cNvSpPr/>
            <p:nvPr/>
          </p:nvSpPr>
          <p:spPr>
            <a:xfrm>
              <a:off x="7264614" y="3587973"/>
              <a:ext cx="119381" cy="146216"/>
            </a:xfrm>
            <a:custGeom>
              <a:rect b="b" l="l" r="r" t="t"/>
              <a:pathLst>
                <a:path extrusionOk="0" h="4931" w="4026">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97"/>
            <p:cNvSpPr/>
            <p:nvPr/>
          </p:nvSpPr>
          <p:spPr>
            <a:xfrm>
              <a:off x="7045004" y="3599270"/>
              <a:ext cx="103843" cy="134919"/>
            </a:xfrm>
            <a:custGeom>
              <a:rect b="b" l="l" r="r" t="t"/>
              <a:pathLst>
                <a:path extrusionOk="0" h="4550" w="3502">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97"/>
            <p:cNvSpPr/>
            <p:nvPr/>
          </p:nvSpPr>
          <p:spPr>
            <a:xfrm>
              <a:off x="7148108" y="3819592"/>
              <a:ext cx="151139" cy="86911"/>
            </a:xfrm>
            <a:custGeom>
              <a:rect b="b" l="l" r="r" t="t"/>
              <a:pathLst>
                <a:path extrusionOk="0" h="2931" w="5097">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7"/>
            <p:cNvSpPr/>
            <p:nvPr/>
          </p:nvSpPr>
          <p:spPr>
            <a:xfrm>
              <a:off x="7047821" y="3736267"/>
              <a:ext cx="118669" cy="146216"/>
            </a:xfrm>
            <a:custGeom>
              <a:rect b="b" l="l" r="r" t="t"/>
              <a:pathLst>
                <a:path extrusionOk="0" h="4931" w="4002">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97"/>
            <p:cNvSpPr/>
            <p:nvPr/>
          </p:nvSpPr>
          <p:spPr>
            <a:xfrm>
              <a:off x="7282288" y="3736267"/>
              <a:ext cx="104525" cy="134919"/>
            </a:xfrm>
            <a:custGeom>
              <a:rect b="b" l="l" r="r" t="t"/>
              <a:pathLst>
                <a:path extrusionOk="0" h="4550" w="3525">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3" name="Google Shape;12773;p97"/>
          <p:cNvSpPr/>
          <p:nvPr/>
        </p:nvSpPr>
        <p:spPr>
          <a:xfrm>
            <a:off x="6982713" y="3399167"/>
            <a:ext cx="343228" cy="344651"/>
          </a:xfrm>
          <a:custGeom>
            <a:rect b="b" l="l" r="r" t="t"/>
            <a:pathLst>
              <a:path extrusionOk="0" h="11623" w="11575">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4" name="Google Shape;12774;p97"/>
          <p:cNvGrpSpPr/>
          <p:nvPr/>
        </p:nvGrpSpPr>
        <p:grpSpPr>
          <a:xfrm>
            <a:off x="6248569" y="3438252"/>
            <a:ext cx="341125" cy="341098"/>
            <a:chOff x="5881923" y="3585867"/>
            <a:chExt cx="341125" cy="341098"/>
          </a:xfrm>
        </p:grpSpPr>
        <p:sp>
          <p:nvSpPr>
            <p:cNvPr id="12775" name="Google Shape;12775;p97"/>
            <p:cNvSpPr/>
            <p:nvPr/>
          </p:nvSpPr>
          <p:spPr>
            <a:xfrm>
              <a:off x="5881923" y="3585867"/>
              <a:ext cx="89728" cy="55806"/>
            </a:xfrm>
            <a:custGeom>
              <a:rect b="b" l="l" r="r" t="t"/>
              <a:pathLst>
                <a:path extrusionOk="0" h="1882" w="3026">
                  <a:moveTo>
                    <a:pt x="1" y="0"/>
                  </a:moveTo>
                  <a:lnTo>
                    <a:pt x="1" y="1882"/>
                  </a:lnTo>
                  <a:lnTo>
                    <a:pt x="3025" y="1882"/>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97"/>
            <p:cNvSpPr/>
            <p:nvPr/>
          </p:nvSpPr>
          <p:spPr>
            <a:xfrm>
              <a:off x="5992084" y="3602799"/>
              <a:ext cx="29000" cy="79143"/>
            </a:xfrm>
            <a:custGeom>
              <a:rect b="b" l="l" r="r" t="t"/>
              <a:pathLst>
                <a:path extrusionOk="0" h="2669" w="978">
                  <a:moveTo>
                    <a:pt x="1" y="1"/>
                  </a:moveTo>
                  <a:lnTo>
                    <a:pt x="1" y="1525"/>
                  </a:lnTo>
                  <a:lnTo>
                    <a:pt x="977" y="2668"/>
                  </a:lnTo>
                  <a:lnTo>
                    <a:pt x="977" y="116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97"/>
            <p:cNvSpPr/>
            <p:nvPr/>
          </p:nvSpPr>
          <p:spPr>
            <a:xfrm>
              <a:off x="6040834" y="3643068"/>
              <a:ext cx="182215" cy="55806"/>
            </a:xfrm>
            <a:custGeom>
              <a:rect b="b" l="l" r="r" t="t"/>
              <a:pathLst>
                <a:path extrusionOk="0" h="1882" w="6145">
                  <a:moveTo>
                    <a:pt x="0" y="0"/>
                  </a:moveTo>
                  <a:lnTo>
                    <a:pt x="0" y="1882"/>
                  </a:lnTo>
                  <a:lnTo>
                    <a:pt x="5406" y="1882"/>
                  </a:lnTo>
                  <a:lnTo>
                    <a:pt x="6144" y="929"/>
                  </a:ln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7"/>
            <p:cNvSpPr/>
            <p:nvPr/>
          </p:nvSpPr>
          <p:spPr>
            <a:xfrm>
              <a:off x="5992084" y="3679778"/>
              <a:ext cx="29000" cy="79113"/>
            </a:xfrm>
            <a:custGeom>
              <a:rect b="b" l="l" r="r" t="t"/>
              <a:pathLst>
                <a:path extrusionOk="0" h="2668" w="978">
                  <a:moveTo>
                    <a:pt x="1" y="1"/>
                  </a:moveTo>
                  <a:lnTo>
                    <a:pt x="1" y="1501"/>
                  </a:lnTo>
                  <a:lnTo>
                    <a:pt x="977" y="2668"/>
                  </a:lnTo>
                  <a:lnTo>
                    <a:pt x="977" y="1144"/>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7"/>
            <p:cNvSpPr/>
            <p:nvPr/>
          </p:nvSpPr>
          <p:spPr>
            <a:xfrm>
              <a:off x="5881923" y="3737691"/>
              <a:ext cx="89728" cy="55806"/>
            </a:xfrm>
            <a:custGeom>
              <a:rect b="b" l="l" r="r" t="t"/>
              <a:pathLst>
                <a:path extrusionOk="0" h="1882" w="3026">
                  <a:moveTo>
                    <a:pt x="1" y="0"/>
                  </a:moveTo>
                  <a:lnTo>
                    <a:pt x="1" y="1882"/>
                  </a:lnTo>
                  <a:lnTo>
                    <a:pt x="3025" y="1882"/>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97"/>
            <p:cNvSpPr/>
            <p:nvPr/>
          </p:nvSpPr>
          <p:spPr>
            <a:xfrm>
              <a:off x="5992084" y="3755334"/>
              <a:ext cx="29000" cy="79825"/>
            </a:xfrm>
            <a:custGeom>
              <a:rect b="b" l="l" r="r" t="t"/>
              <a:pathLst>
                <a:path extrusionOk="0" h="2692" w="978">
                  <a:moveTo>
                    <a:pt x="1" y="1"/>
                  </a:moveTo>
                  <a:lnTo>
                    <a:pt x="1" y="1525"/>
                  </a:lnTo>
                  <a:lnTo>
                    <a:pt x="977" y="2692"/>
                  </a:lnTo>
                  <a:lnTo>
                    <a:pt x="977" y="116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97"/>
            <p:cNvSpPr/>
            <p:nvPr/>
          </p:nvSpPr>
          <p:spPr>
            <a:xfrm>
              <a:off x="5992084" y="3831602"/>
              <a:ext cx="29000" cy="79113"/>
            </a:xfrm>
            <a:custGeom>
              <a:rect b="b" l="l" r="r" t="t"/>
              <a:pathLst>
                <a:path extrusionOk="0" h="2668" w="978">
                  <a:moveTo>
                    <a:pt x="1" y="1"/>
                  </a:moveTo>
                  <a:lnTo>
                    <a:pt x="1" y="1501"/>
                  </a:lnTo>
                  <a:lnTo>
                    <a:pt x="977" y="2668"/>
                  </a:lnTo>
                  <a:lnTo>
                    <a:pt x="977" y="1144"/>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97"/>
            <p:cNvSpPr/>
            <p:nvPr/>
          </p:nvSpPr>
          <p:spPr>
            <a:xfrm>
              <a:off x="5881923" y="3662135"/>
              <a:ext cx="89728" cy="55094"/>
            </a:xfrm>
            <a:custGeom>
              <a:rect b="b" l="l" r="r" t="t"/>
              <a:pathLst>
                <a:path extrusionOk="0" h="1858" w="3026">
                  <a:moveTo>
                    <a:pt x="1" y="0"/>
                  </a:moveTo>
                  <a:lnTo>
                    <a:pt x="1" y="1858"/>
                  </a:lnTo>
                  <a:lnTo>
                    <a:pt x="3025" y="1858"/>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7"/>
            <p:cNvSpPr/>
            <p:nvPr/>
          </p:nvSpPr>
          <p:spPr>
            <a:xfrm>
              <a:off x="6040834" y="3794180"/>
              <a:ext cx="182215" cy="56518"/>
            </a:xfrm>
            <a:custGeom>
              <a:rect b="b" l="l" r="r" t="t"/>
              <a:pathLst>
                <a:path extrusionOk="0" h="1906" w="6145">
                  <a:moveTo>
                    <a:pt x="5406" y="1"/>
                  </a:moveTo>
                  <a:lnTo>
                    <a:pt x="0" y="24"/>
                  </a:lnTo>
                  <a:lnTo>
                    <a:pt x="0" y="1906"/>
                  </a:lnTo>
                  <a:lnTo>
                    <a:pt x="5406" y="1906"/>
                  </a:lnTo>
                  <a:lnTo>
                    <a:pt x="6144" y="953"/>
                  </a:lnTo>
                  <a:lnTo>
                    <a:pt x="5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7"/>
            <p:cNvSpPr/>
            <p:nvPr/>
          </p:nvSpPr>
          <p:spPr>
            <a:xfrm>
              <a:off x="6040834" y="3717912"/>
              <a:ext cx="182215" cy="56518"/>
            </a:xfrm>
            <a:custGeom>
              <a:rect b="b" l="l" r="r" t="t"/>
              <a:pathLst>
                <a:path extrusionOk="0" h="1906" w="6145">
                  <a:moveTo>
                    <a:pt x="5406" y="1"/>
                  </a:moveTo>
                  <a:lnTo>
                    <a:pt x="0" y="48"/>
                  </a:lnTo>
                  <a:lnTo>
                    <a:pt x="0" y="1906"/>
                  </a:lnTo>
                  <a:lnTo>
                    <a:pt x="5406" y="1906"/>
                  </a:lnTo>
                  <a:lnTo>
                    <a:pt x="6144" y="953"/>
                  </a:lnTo>
                  <a:lnTo>
                    <a:pt x="5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97"/>
            <p:cNvSpPr/>
            <p:nvPr/>
          </p:nvSpPr>
          <p:spPr>
            <a:xfrm>
              <a:off x="6040834" y="3871159"/>
              <a:ext cx="182215" cy="55806"/>
            </a:xfrm>
            <a:custGeom>
              <a:rect b="b" l="l" r="r" t="t"/>
              <a:pathLst>
                <a:path extrusionOk="0" h="1882" w="6145">
                  <a:moveTo>
                    <a:pt x="0" y="0"/>
                  </a:moveTo>
                  <a:lnTo>
                    <a:pt x="0" y="1882"/>
                  </a:lnTo>
                  <a:lnTo>
                    <a:pt x="5406" y="1882"/>
                  </a:lnTo>
                  <a:lnTo>
                    <a:pt x="6144" y="905"/>
                  </a:ln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97"/>
            <p:cNvSpPr/>
            <p:nvPr/>
          </p:nvSpPr>
          <p:spPr>
            <a:xfrm>
              <a:off x="5881923" y="3813958"/>
              <a:ext cx="89728" cy="55094"/>
            </a:xfrm>
            <a:custGeom>
              <a:rect b="b" l="l" r="r" t="t"/>
              <a:pathLst>
                <a:path extrusionOk="0" h="1858" w="3026">
                  <a:moveTo>
                    <a:pt x="1" y="0"/>
                  </a:moveTo>
                  <a:lnTo>
                    <a:pt x="1" y="1858"/>
                  </a:lnTo>
                  <a:lnTo>
                    <a:pt x="3025" y="1858"/>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87" name="Google Shape;12787;p97"/>
          <p:cNvSpPr/>
          <p:nvPr/>
        </p:nvSpPr>
        <p:spPr>
          <a:xfrm>
            <a:off x="5547709" y="3411583"/>
            <a:ext cx="283211" cy="344621"/>
          </a:xfrm>
          <a:custGeom>
            <a:rect b="b" l="l" r="r" t="t"/>
            <a:pathLst>
              <a:path extrusionOk="0" h="11622" w="9551">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8" name="Google Shape;12788;p97"/>
          <p:cNvGrpSpPr/>
          <p:nvPr/>
        </p:nvGrpSpPr>
        <p:grpSpPr>
          <a:xfrm>
            <a:off x="4781640" y="3453246"/>
            <a:ext cx="341122" cy="282472"/>
            <a:chOff x="4705440" y="3605646"/>
            <a:chExt cx="341122" cy="282472"/>
          </a:xfrm>
        </p:grpSpPr>
        <p:sp>
          <p:nvSpPr>
            <p:cNvPr id="12789" name="Google Shape;12789;p97"/>
            <p:cNvSpPr/>
            <p:nvPr/>
          </p:nvSpPr>
          <p:spPr>
            <a:xfrm>
              <a:off x="4705440" y="3712278"/>
              <a:ext cx="341122" cy="175839"/>
            </a:xfrm>
            <a:custGeom>
              <a:rect b="b" l="l" r="r" t="t"/>
              <a:pathLst>
                <a:path extrusionOk="0" h="5930" w="11504">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97"/>
            <p:cNvSpPr/>
            <p:nvPr/>
          </p:nvSpPr>
          <p:spPr>
            <a:xfrm>
              <a:off x="4749949" y="369884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97"/>
            <p:cNvSpPr/>
            <p:nvPr/>
          </p:nvSpPr>
          <p:spPr>
            <a:xfrm>
              <a:off x="4749949" y="364588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97"/>
            <p:cNvSpPr/>
            <p:nvPr/>
          </p:nvSpPr>
          <p:spPr>
            <a:xfrm>
              <a:off x="4845283" y="3678385"/>
              <a:ext cx="63575" cy="56518"/>
            </a:xfrm>
            <a:custGeom>
              <a:rect b="b" l="l" r="r" t="t"/>
              <a:pathLst>
                <a:path extrusionOk="0" h="1906" w="2144">
                  <a:moveTo>
                    <a:pt x="1072" y="0"/>
                  </a:moveTo>
                  <a:lnTo>
                    <a:pt x="0" y="1000"/>
                  </a:lnTo>
                  <a:lnTo>
                    <a:pt x="0" y="1905"/>
                  </a:lnTo>
                  <a:lnTo>
                    <a:pt x="1072" y="929"/>
                  </a:lnTo>
                  <a:lnTo>
                    <a:pt x="2144" y="1905"/>
                  </a:lnTo>
                  <a:lnTo>
                    <a:pt x="2144" y="1000"/>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97"/>
            <p:cNvSpPr/>
            <p:nvPr/>
          </p:nvSpPr>
          <p:spPr>
            <a:xfrm>
              <a:off x="4845283" y="3625395"/>
              <a:ext cx="63575" cy="56547"/>
            </a:xfrm>
            <a:custGeom>
              <a:rect b="b" l="l" r="r" t="t"/>
              <a:pathLst>
                <a:path extrusionOk="0" h="1907" w="2144">
                  <a:moveTo>
                    <a:pt x="1072" y="1"/>
                  </a:moveTo>
                  <a:lnTo>
                    <a:pt x="0" y="1001"/>
                  </a:lnTo>
                  <a:lnTo>
                    <a:pt x="0" y="1906"/>
                  </a:lnTo>
                  <a:lnTo>
                    <a:pt x="1072" y="930"/>
                  </a:lnTo>
                  <a:lnTo>
                    <a:pt x="2144" y="1906"/>
                  </a:lnTo>
                  <a:lnTo>
                    <a:pt x="2144" y="1001"/>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97"/>
            <p:cNvSpPr/>
            <p:nvPr/>
          </p:nvSpPr>
          <p:spPr>
            <a:xfrm>
              <a:off x="4939906" y="3659318"/>
              <a:ext cx="63575" cy="56518"/>
            </a:xfrm>
            <a:custGeom>
              <a:rect b="b" l="l" r="r" t="t"/>
              <a:pathLst>
                <a:path extrusionOk="0" h="1906" w="2144">
                  <a:moveTo>
                    <a:pt x="1072" y="0"/>
                  </a:moveTo>
                  <a:lnTo>
                    <a:pt x="0" y="976"/>
                  </a:lnTo>
                  <a:lnTo>
                    <a:pt x="0" y="1905"/>
                  </a:lnTo>
                  <a:lnTo>
                    <a:pt x="1072" y="929"/>
                  </a:lnTo>
                  <a:lnTo>
                    <a:pt x="2144" y="1905"/>
                  </a:lnTo>
                  <a:lnTo>
                    <a:pt x="2144" y="976"/>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7"/>
            <p:cNvSpPr/>
            <p:nvPr/>
          </p:nvSpPr>
          <p:spPr>
            <a:xfrm>
              <a:off x="4939906" y="3605646"/>
              <a:ext cx="63575" cy="56518"/>
            </a:xfrm>
            <a:custGeom>
              <a:rect b="b" l="l" r="r" t="t"/>
              <a:pathLst>
                <a:path extrusionOk="0" h="1906" w="2144">
                  <a:moveTo>
                    <a:pt x="1072" y="0"/>
                  </a:moveTo>
                  <a:lnTo>
                    <a:pt x="0" y="977"/>
                  </a:lnTo>
                  <a:lnTo>
                    <a:pt x="0" y="1905"/>
                  </a:lnTo>
                  <a:lnTo>
                    <a:pt x="1072" y="905"/>
                  </a:lnTo>
                  <a:lnTo>
                    <a:pt x="2144" y="1905"/>
                  </a:lnTo>
                  <a:lnTo>
                    <a:pt x="2144" y="977"/>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6" name="Google Shape;12796;p97"/>
          <p:cNvSpPr/>
          <p:nvPr/>
        </p:nvSpPr>
        <p:spPr>
          <a:xfrm>
            <a:off x="4042436" y="3436937"/>
            <a:ext cx="342516" cy="291010"/>
          </a:xfrm>
          <a:custGeom>
            <a:rect b="b" l="l" r="r" t="t"/>
            <a:pathLst>
              <a:path extrusionOk="0" h="9814" w="11551">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7" name="Google Shape;12797;p97"/>
          <p:cNvGrpSpPr/>
          <p:nvPr/>
        </p:nvGrpSpPr>
        <p:grpSpPr>
          <a:xfrm>
            <a:off x="3346970" y="3403031"/>
            <a:ext cx="194224" cy="340386"/>
            <a:chOff x="3575570" y="3574570"/>
            <a:chExt cx="194224" cy="340386"/>
          </a:xfrm>
        </p:grpSpPr>
        <p:sp>
          <p:nvSpPr>
            <p:cNvPr id="12798" name="Google Shape;12798;p97"/>
            <p:cNvSpPr/>
            <p:nvPr/>
          </p:nvSpPr>
          <p:spPr>
            <a:xfrm>
              <a:off x="3575570" y="3677673"/>
              <a:ext cx="194224" cy="80536"/>
            </a:xfrm>
            <a:custGeom>
              <a:rect b="b" l="l" r="r" t="t"/>
              <a:pathLst>
                <a:path extrusionOk="0" h="2716" w="6550">
                  <a:moveTo>
                    <a:pt x="1739" y="0"/>
                  </a:moveTo>
                  <a:lnTo>
                    <a:pt x="1" y="929"/>
                  </a:lnTo>
                  <a:lnTo>
                    <a:pt x="3287" y="2715"/>
                  </a:lnTo>
                  <a:lnTo>
                    <a:pt x="6550" y="929"/>
                  </a:lnTo>
                  <a:lnTo>
                    <a:pt x="4835" y="0"/>
                  </a:lnTo>
                  <a:lnTo>
                    <a:pt x="3287" y="858"/>
                  </a:lnTo>
                  <a:lnTo>
                    <a:pt x="17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97"/>
            <p:cNvSpPr/>
            <p:nvPr/>
          </p:nvSpPr>
          <p:spPr>
            <a:xfrm>
              <a:off x="3575570" y="3574570"/>
              <a:ext cx="194224" cy="105948"/>
            </a:xfrm>
            <a:custGeom>
              <a:rect b="b" l="l" r="r" t="t"/>
              <a:pathLst>
                <a:path extrusionOk="0" h="3573" w="6550">
                  <a:moveTo>
                    <a:pt x="3287" y="0"/>
                  </a:moveTo>
                  <a:lnTo>
                    <a:pt x="1" y="1786"/>
                  </a:lnTo>
                  <a:lnTo>
                    <a:pt x="3287" y="3572"/>
                  </a:lnTo>
                  <a:lnTo>
                    <a:pt x="6550" y="1786"/>
                  </a:lnTo>
                  <a:lnTo>
                    <a:pt x="32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97"/>
            <p:cNvSpPr/>
            <p:nvPr/>
          </p:nvSpPr>
          <p:spPr>
            <a:xfrm>
              <a:off x="3575570" y="3835131"/>
              <a:ext cx="194224" cy="79825"/>
            </a:xfrm>
            <a:custGeom>
              <a:rect b="b" l="l" r="r" t="t"/>
              <a:pathLst>
                <a:path extrusionOk="0" h="2692" w="6550">
                  <a:moveTo>
                    <a:pt x="1739" y="1"/>
                  </a:moveTo>
                  <a:lnTo>
                    <a:pt x="1" y="906"/>
                  </a:lnTo>
                  <a:lnTo>
                    <a:pt x="3287" y="2692"/>
                  </a:lnTo>
                  <a:lnTo>
                    <a:pt x="6550" y="906"/>
                  </a:lnTo>
                  <a:lnTo>
                    <a:pt x="4835" y="1"/>
                  </a:lnTo>
                  <a:lnTo>
                    <a:pt x="3287" y="858"/>
                  </a:lnTo>
                  <a:lnTo>
                    <a:pt x="17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7"/>
            <p:cNvSpPr/>
            <p:nvPr/>
          </p:nvSpPr>
          <p:spPr>
            <a:xfrm>
              <a:off x="3575570" y="3756046"/>
              <a:ext cx="194224" cy="80536"/>
            </a:xfrm>
            <a:custGeom>
              <a:rect b="b" l="l" r="r" t="t"/>
              <a:pathLst>
                <a:path extrusionOk="0" h="2716" w="6550">
                  <a:moveTo>
                    <a:pt x="1739" y="1"/>
                  </a:moveTo>
                  <a:lnTo>
                    <a:pt x="1" y="929"/>
                  </a:lnTo>
                  <a:lnTo>
                    <a:pt x="3287" y="2715"/>
                  </a:lnTo>
                  <a:lnTo>
                    <a:pt x="6550" y="929"/>
                  </a:lnTo>
                  <a:lnTo>
                    <a:pt x="4835" y="1"/>
                  </a:lnTo>
                  <a:lnTo>
                    <a:pt x="3287" y="882"/>
                  </a:lnTo>
                  <a:lnTo>
                    <a:pt x="17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97"/>
          <p:cNvGrpSpPr/>
          <p:nvPr/>
        </p:nvGrpSpPr>
        <p:grpSpPr>
          <a:xfrm>
            <a:off x="2579172" y="3423563"/>
            <a:ext cx="341127" cy="341838"/>
            <a:chOff x="2950603" y="3575963"/>
            <a:chExt cx="341127" cy="341838"/>
          </a:xfrm>
        </p:grpSpPr>
        <p:sp>
          <p:nvSpPr>
            <p:cNvPr id="12803" name="Google Shape;12803;p97"/>
            <p:cNvSpPr/>
            <p:nvPr/>
          </p:nvSpPr>
          <p:spPr>
            <a:xfrm>
              <a:off x="2976757" y="3719988"/>
              <a:ext cx="44508" cy="84094"/>
            </a:xfrm>
            <a:custGeom>
              <a:rect b="b" l="l" r="r" t="t"/>
              <a:pathLst>
                <a:path extrusionOk="0" h="2836" w="1501">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7"/>
            <p:cNvSpPr/>
            <p:nvPr/>
          </p:nvSpPr>
          <p:spPr>
            <a:xfrm>
              <a:off x="2976045" y="3575963"/>
              <a:ext cx="45220" cy="129967"/>
            </a:xfrm>
            <a:custGeom>
              <a:rect b="b" l="l" r="r" t="t"/>
              <a:pathLst>
                <a:path extrusionOk="0" h="4383" w="1525">
                  <a:moveTo>
                    <a:pt x="0" y="1"/>
                  </a:moveTo>
                  <a:lnTo>
                    <a:pt x="0" y="4383"/>
                  </a:lnTo>
                  <a:cubicBezTo>
                    <a:pt x="215" y="4240"/>
                    <a:pt x="500" y="4168"/>
                    <a:pt x="762" y="4168"/>
                  </a:cubicBezTo>
                  <a:cubicBezTo>
                    <a:pt x="1048" y="4168"/>
                    <a:pt x="1334" y="4264"/>
                    <a:pt x="1524" y="4383"/>
                  </a:cubicBezTo>
                  <a:lnTo>
                    <a:pt x="15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97"/>
            <p:cNvSpPr/>
            <p:nvPr/>
          </p:nvSpPr>
          <p:spPr>
            <a:xfrm>
              <a:off x="2950603"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97"/>
            <p:cNvSpPr/>
            <p:nvPr/>
          </p:nvSpPr>
          <p:spPr>
            <a:xfrm>
              <a:off x="3072774" y="3820304"/>
              <a:ext cx="96786" cy="97497"/>
            </a:xfrm>
            <a:custGeom>
              <a:rect b="b" l="l" r="r" t="t"/>
              <a:pathLst>
                <a:path extrusionOk="0" h="3288" w="3264">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97"/>
            <p:cNvSpPr/>
            <p:nvPr/>
          </p:nvSpPr>
          <p:spPr>
            <a:xfrm>
              <a:off x="3098928" y="3575963"/>
              <a:ext cx="45220" cy="41009"/>
            </a:xfrm>
            <a:custGeom>
              <a:rect b="b" l="l" r="r" t="t"/>
              <a:pathLst>
                <a:path extrusionOk="0" h="1383" w="1525">
                  <a:moveTo>
                    <a:pt x="0" y="1"/>
                  </a:moveTo>
                  <a:lnTo>
                    <a:pt x="0" y="1382"/>
                  </a:lnTo>
                  <a:cubicBezTo>
                    <a:pt x="214" y="1239"/>
                    <a:pt x="476" y="1168"/>
                    <a:pt x="762" y="1168"/>
                  </a:cubicBezTo>
                  <a:cubicBezTo>
                    <a:pt x="1048" y="1168"/>
                    <a:pt x="1286" y="1263"/>
                    <a:pt x="1524" y="1382"/>
                  </a:cubicBezTo>
                  <a:lnTo>
                    <a:pt x="15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97"/>
            <p:cNvSpPr/>
            <p:nvPr/>
          </p:nvSpPr>
          <p:spPr>
            <a:xfrm>
              <a:off x="3098928" y="3631029"/>
              <a:ext cx="45220" cy="173052"/>
            </a:xfrm>
            <a:custGeom>
              <a:rect b="b" l="l" r="r" t="t"/>
              <a:pathLst>
                <a:path extrusionOk="0" h="5836" w="1525">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97"/>
            <p:cNvSpPr/>
            <p:nvPr/>
          </p:nvSpPr>
          <p:spPr>
            <a:xfrm>
              <a:off x="3194232"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97"/>
            <p:cNvSpPr/>
            <p:nvPr/>
          </p:nvSpPr>
          <p:spPr>
            <a:xfrm>
              <a:off x="3220386" y="3575963"/>
              <a:ext cx="44508" cy="86200"/>
            </a:xfrm>
            <a:custGeom>
              <a:rect b="b" l="l" r="r" t="t"/>
              <a:pathLst>
                <a:path extrusionOk="0" h="2907" w="1501">
                  <a:moveTo>
                    <a:pt x="0" y="1"/>
                  </a:moveTo>
                  <a:lnTo>
                    <a:pt x="0" y="2906"/>
                  </a:lnTo>
                  <a:cubicBezTo>
                    <a:pt x="191" y="2740"/>
                    <a:pt x="476" y="2692"/>
                    <a:pt x="738" y="2692"/>
                  </a:cubicBezTo>
                  <a:cubicBezTo>
                    <a:pt x="1000" y="2692"/>
                    <a:pt x="1310" y="2740"/>
                    <a:pt x="1500" y="2906"/>
                  </a:cubicBezTo>
                  <a:lnTo>
                    <a:pt x="150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97"/>
            <p:cNvSpPr/>
            <p:nvPr/>
          </p:nvSpPr>
          <p:spPr>
            <a:xfrm>
              <a:off x="3220386" y="3676131"/>
              <a:ext cx="44508" cy="127951"/>
            </a:xfrm>
            <a:custGeom>
              <a:rect b="b" l="l" r="r" t="t"/>
              <a:pathLst>
                <a:path extrusionOk="0" h="4315" w="1501">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2" name="Google Shape;12812;p97"/>
          <p:cNvSpPr/>
          <p:nvPr/>
        </p:nvSpPr>
        <p:spPr>
          <a:xfrm>
            <a:off x="1831321" y="3410537"/>
            <a:ext cx="341122" cy="341834"/>
          </a:xfrm>
          <a:custGeom>
            <a:rect b="b" l="l" r="r" t="t"/>
            <a:pathLst>
              <a:path extrusionOk="0" h="11528" w="11504">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3" name="Google Shape;12813;p97"/>
          <p:cNvGrpSpPr/>
          <p:nvPr/>
        </p:nvGrpSpPr>
        <p:grpSpPr>
          <a:xfrm>
            <a:off x="1092631" y="3506583"/>
            <a:ext cx="340415" cy="187169"/>
            <a:chOff x="1759293" y="3649414"/>
            <a:chExt cx="340415" cy="187169"/>
          </a:xfrm>
        </p:grpSpPr>
        <p:sp>
          <p:nvSpPr>
            <p:cNvPr id="12814" name="Google Shape;12814;p97"/>
            <p:cNvSpPr/>
            <p:nvPr/>
          </p:nvSpPr>
          <p:spPr>
            <a:xfrm>
              <a:off x="2002922"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97"/>
            <p:cNvSpPr/>
            <p:nvPr/>
          </p:nvSpPr>
          <p:spPr>
            <a:xfrm>
              <a:off x="1880781" y="3649414"/>
              <a:ext cx="97468" cy="105237"/>
            </a:xfrm>
            <a:custGeom>
              <a:rect b="b" l="l" r="r" t="t"/>
              <a:pathLst>
                <a:path extrusionOk="0" h="3549" w="3287">
                  <a:moveTo>
                    <a:pt x="0" y="1"/>
                  </a:moveTo>
                  <a:lnTo>
                    <a:pt x="0" y="2811"/>
                  </a:lnTo>
                  <a:lnTo>
                    <a:pt x="929" y="2811"/>
                  </a:lnTo>
                  <a:lnTo>
                    <a:pt x="1667" y="3549"/>
                  </a:lnTo>
                  <a:lnTo>
                    <a:pt x="2429" y="2811"/>
                  </a:lnTo>
                  <a:lnTo>
                    <a:pt x="3286" y="2811"/>
                  </a:lnTo>
                  <a:lnTo>
                    <a:pt x="328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97"/>
            <p:cNvSpPr/>
            <p:nvPr/>
          </p:nvSpPr>
          <p:spPr>
            <a:xfrm>
              <a:off x="1759293"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7"/>
            <p:cNvSpPr/>
            <p:nvPr/>
          </p:nvSpPr>
          <p:spPr>
            <a:xfrm>
              <a:off x="1879358" y="3773008"/>
              <a:ext cx="99603" cy="63575"/>
            </a:xfrm>
            <a:custGeom>
              <a:rect b="b" l="l" r="r" t="t"/>
              <a:pathLst>
                <a:path extrusionOk="0" h="2144" w="3359">
                  <a:moveTo>
                    <a:pt x="0" y="0"/>
                  </a:moveTo>
                  <a:lnTo>
                    <a:pt x="0" y="2143"/>
                  </a:lnTo>
                  <a:lnTo>
                    <a:pt x="3358" y="2143"/>
                  </a:lnTo>
                  <a:lnTo>
                    <a:pt x="33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97"/>
            <p:cNvSpPr/>
            <p:nvPr/>
          </p:nvSpPr>
          <p:spPr>
            <a:xfrm>
              <a:off x="1999393" y="3773008"/>
              <a:ext cx="100314" cy="63575"/>
            </a:xfrm>
            <a:custGeom>
              <a:rect b="b" l="l" r="r" t="t"/>
              <a:pathLst>
                <a:path extrusionOk="0" h="2144" w="3383">
                  <a:moveTo>
                    <a:pt x="1" y="0"/>
                  </a:moveTo>
                  <a:lnTo>
                    <a:pt x="1" y="2143"/>
                  </a:lnTo>
                  <a:lnTo>
                    <a:pt x="3383" y="2143"/>
                  </a:lnTo>
                  <a:lnTo>
                    <a:pt x="3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97"/>
            <p:cNvSpPr/>
            <p:nvPr/>
          </p:nvSpPr>
          <p:spPr>
            <a:xfrm>
              <a:off x="1759293" y="3773008"/>
              <a:ext cx="100314" cy="63575"/>
            </a:xfrm>
            <a:custGeom>
              <a:rect b="b" l="l" r="r" t="t"/>
              <a:pathLst>
                <a:path extrusionOk="0" h="2144" w="3383">
                  <a:moveTo>
                    <a:pt x="1" y="0"/>
                  </a:moveTo>
                  <a:lnTo>
                    <a:pt x="1" y="2143"/>
                  </a:lnTo>
                  <a:lnTo>
                    <a:pt x="3383" y="2143"/>
                  </a:lnTo>
                  <a:lnTo>
                    <a:pt x="3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0" name="Google Shape;12820;p97"/>
          <p:cNvGrpSpPr/>
          <p:nvPr/>
        </p:nvGrpSpPr>
        <p:grpSpPr>
          <a:xfrm>
            <a:off x="1091949" y="4015014"/>
            <a:ext cx="340384" cy="341125"/>
            <a:chOff x="1758611" y="4157845"/>
            <a:chExt cx="340384" cy="341125"/>
          </a:xfrm>
        </p:grpSpPr>
        <p:sp>
          <p:nvSpPr>
            <p:cNvPr id="12821" name="Google Shape;12821;p97"/>
            <p:cNvSpPr/>
            <p:nvPr/>
          </p:nvSpPr>
          <p:spPr>
            <a:xfrm>
              <a:off x="1759293" y="4157845"/>
              <a:ext cx="186455" cy="163178"/>
            </a:xfrm>
            <a:custGeom>
              <a:rect b="b" l="l" r="r" t="t"/>
              <a:pathLst>
                <a:path extrusionOk="0" h="5503" w="6288">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97"/>
            <p:cNvSpPr/>
            <p:nvPr/>
          </p:nvSpPr>
          <p:spPr>
            <a:xfrm>
              <a:off x="1913251" y="4340744"/>
              <a:ext cx="185032" cy="156802"/>
            </a:xfrm>
            <a:custGeom>
              <a:rect b="b" l="l" r="r" t="t"/>
              <a:pathLst>
                <a:path extrusionOk="0" h="5288" w="624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97"/>
            <p:cNvSpPr/>
            <p:nvPr/>
          </p:nvSpPr>
          <p:spPr>
            <a:xfrm>
              <a:off x="1758611" y="4313908"/>
              <a:ext cx="161013" cy="185061"/>
            </a:xfrm>
            <a:custGeom>
              <a:rect b="b" l="l" r="r" t="t"/>
              <a:pathLst>
                <a:path extrusionOk="0" h="6241" w="543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97"/>
            <p:cNvSpPr/>
            <p:nvPr/>
          </p:nvSpPr>
          <p:spPr>
            <a:xfrm>
              <a:off x="1939376" y="4157845"/>
              <a:ext cx="159619" cy="187878"/>
            </a:xfrm>
            <a:custGeom>
              <a:rect b="b" l="l" r="r" t="t"/>
              <a:pathLst>
                <a:path extrusionOk="0" h="6336" w="5383">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25" name="Google Shape;12825;p97"/>
          <p:cNvSpPr/>
          <p:nvPr/>
        </p:nvSpPr>
        <p:spPr>
          <a:xfrm>
            <a:off x="1865273" y="3973330"/>
            <a:ext cx="272536" cy="343584"/>
          </a:xfrm>
          <a:custGeom>
            <a:rect b="b" l="l" r="r" t="t"/>
            <a:pathLst>
              <a:path extrusionOk="0" h="11587" w="9191">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6" name="Google Shape;12826;p97"/>
          <p:cNvGrpSpPr/>
          <p:nvPr/>
        </p:nvGrpSpPr>
        <p:grpSpPr>
          <a:xfrm>
            <a:off x="2588365" y="3981455"/>
            <a:ext cx="322742" cy="298723"/>
            <a:chOff x="2959796" y="4133855"/>
            <a:chExt cx="322742" cy="298723"/>
          </a:xfrm>
        </p:grpSpPr>
        <p:sp>
          <p:nvSpPr>
            <p:cNvPr id="12827" name="Google Shape;12827;p97"/>
            <p:cNvSpPr/>
            <p:nvPr/>
          </p:nvSpPr>
          <p:spPr>
            <a:xfrm>
              <a:off x="2959796" y="4369004"/>
              <a:ext cx="63575" cy="63575"/>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7"/>
            <p:cNvSpPr/>
            <p:nvPr/>
          </p:nvSpPr>
          <p:spPr>
            <a:xfrm>
              <a:off x="2959796" y="4289919"/>
              <a:ext cx="63575" cy="63575"/>
            </a:xfrm>
            <a:custGeom>
              <a:rect b="b" l="l" r="r" t="t"/>
              <a:pathLst>
                <a:path extrusionOk="0" h="2144" w="2144">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7"/>
            <p:cNvSpPr/>
            <p:nvPr/>
          </p:nvSpPr>
          <p:spPr>
            <a:xfrm>
              <a:off x="2959796" y="4212228"/>
              <a:ext cx="63575" cy="63575"/>
            </a:xfrm>
            <a:custGeom>
              <a:rect b="b" l="l" r="r" t="t"/>
              <a:pathLst>
                <a:path extrusionOk="0" h="2144" w="2144">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97"/>
            <p:cNvSpPr/>
            <p:nvPr/>
          </p:nvSpPr>
          <p:spPr>
            <a:xfrm>
              <a:off x="3045938" y="4369004"/>
              <a:ext cx="63605" cy="63575"/>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97"/>
            <p:cNvSpPr/>
            <p:nvPr/>
          </p:nvSpPr>
          <p:spPr>
            <a:xfrm>
              <a:off x="3045938" y="4289919"/>
              <a:ext cx="63605" cy="63575"/>
            </a:xfrm>
            <a:custGeom>
              <a:rect b="b" l="l" r="r" t="t"/>
              <a:pathLst>
                <a:path extrusionOk="0" h="2144" w="2145">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97"/>
            <p:cNvSpPr/>
            <p:nvPr/>
          </p:nvSpPr>
          <p:spPr>
            <a:xfrm>
              <a:off x="3132821" y="4369004"/>
              <a:ext cx="63575" cy="63575"/>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97"/>
            <p:cNvSpPr/>
            <p:nvPr/>
          </p:nvSpPr>
          <p:spPr>
            <a:xfrm>
              <a:off x="3132821" y="4289919"/>
              <a:ext cx="63575" cy="63575"/>
            </a:xfrm>
            <a:custGeom>
              <a:rect b="b" l="l" r="r" t="t"/>
              <a:pathLst>
                <a:path extrusionOk="0" h="2144" w="2144">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97"/>
            <p:cNvSpPr/>
            <p:nvPr/>
          </p:nvSpPr>
          <p:spPr>
            <a:xfrm>
              <a:off x="3132821" y="4212228"/>
              <a:ext cx="63575" cy="63575"/>
            </a:xfrm>
            <a:custGeom>
              <a:rect b="b" l="l" r="r" t="t"/>
              <a:pathLst>
                <a:path extrusionOk="0" h="2144" w="2144">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97"/>
            <p:cNvSpPr/>
            <p:nvPr/>
          </p:nvSpPr>
          <p:spPr>
            <a:xfrm>
              <a:off x="3218963" y="4369004"/>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97"/>
            <p:cNvSpPr/>
            <p:nvPr/>
          </p:nvSpPr>
          <p:spPr>
            <a:xfrm>
              <a:off x="3218963" y="4289919"/>
              <a:ext cx="63575" cy="63575"/>
            </a:xfrm>
            <a:custGeom>
              <a:rect b="b" l="l" r="r" t="t"/>
              <a:pathLst>
                <a:path extrusionOk="0" h="2144" w="2144">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97"/>
            <p:cNvSpPr/>
            <p:nvPr/>
          </p:nvSpPr>
          <p:spPr>
            <a:xfrm>
              <a:off x="3218963" y="4212228"/>
              <a:ext cx="63575" cy="63575"/>
            </a:xfrm>
            <a:custGeom>
              <a:rect b="b" l="l" r="r" t="t"/>
              <a:pathLst>
                <a:path extrusionOk="0" h="2144" w="2144">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97"/>
            <p:cNvSpPr/>
            <p:nvPr/>
          </p:nvSpPr>
          <p:spPr>
            <a:xfrm>
              <a:off x="3218963" y="4133855"/>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9" name="Google Shape;12839;p97"/>
          <p:cNvSpPr/>
          <p:nvPr/>
        </p:nvSpPr>
        <p:spPr>
          <a:xfrm>
            <a:off x="3272838" y="3977687"/>
            <a:ext cx="341093" cy="341093"/>
          </a:xfrm>
          <a:custGeom>
            <a:rect b="b" l="l" r="r" t="t"/>
            <a:pathLst>
              <a:path extrusionOk="0" h="11503" w="11503">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0" name="Google Shape;12840;p97"/>
          <p:cNvGrpSpPr/>
          <p:nvPr/>
        </p:nvGrpSpPr>
        <p:grpSpPr>
          <a:xfrm>
            <a:off x="4042436" y="3978232"/>
            <a:ext cx="341096" cy="341809"/>
            <a:chOff x="4118636" y="4140201"/>
            <a:chExt cx="341096" cy="341809"/>
          </a:xfrm>
        </p:grpSpPr>
        <p:sp>
          <p:nvSpPr>
            <p:cNvPr id="12841" name="Google Shape;12841;p97"/>
            <p:cNvSpPr/>
            <p:nvPr/>
          </p:nvSpPr>
          <p:spPr>
            <a:xfrm>
              <a:off x="4181471" y="4203065"/>
              <a:ext cx="98891" cy="211867"/>
            </a:xfrm>
            <a:custGeom>
              <a:rect b="b" l="l" r="r" t="t"/>
              <a:pathLst>
                <a:path extrusionOk="0" h="7145" w="3335">
                  <a:moveTo>
                    <a:pt x="3335" y="0"/>
                  </a:moveTo>
                  <a:cubicBezTo>
                    <a:pt x="1453" y="167"/>
                    <a:pt x="1" y="1715"/>
                    <a:pt x="1" y="3620"/>
                  </a:cubicBezTo>
                  <a:cubicBezTo>
                    <a:pt x="1" y="5287"/>
                    <a:pt x="1096" y="6692"/>
                    <a:pt x="2620" y="7144"/>
                  </a:cubicBezTo>
                  <a:lnTo>
                    <a:pt x="3335" y="3596"/>
                  </a:lnTo>
                  <a:lnTo>
                    <a:pt x="333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97"/>
            <p:cNvSpPr/>
            <p:nvPr/>
          </p:nvSpPr>
          <p:spPr>
            <a:xfrm>
              <a:off x="4277517" y="4327341"/>
              <a:ext cx="95362" cy="91834"/>
            </a:xfrm>
            <a:custGeom>
              <a:rect b="b" l="l" r="r" t="t"/>
              <a:pathLst>
                <a:path extrusionOk="0" h="3097" w="3216">
                  <a:moveTo>
                    <a:pt x="620" y="0"/>
                  </a:moveTo>
                  <a:lnTo>
                    <a:pt x="0" y="3072"/>
                  </a:lnTo>
                  <a:cubicBezTo>
                    <a:pt x="119" y="3072"/>
                    <a:pt x="262" y="3096"/>
                    <a:pt x="381" y="3096"/>
                  </a:cubicBezTo>
                  <a:cubicBezTo>
                    <a:pt x="1548" y="3096"/>
                    <a:pt x="2572" y="2596"/>
                    <a:pt x="3215" y="1787"/>
                  </a:cubicBez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97"/>
            <p:cNvSpPr/>
            <p:nvPr/>
          </p:nvSpPr>
          <p:spPr>
            <a:xfrm>
              <a:off x="4298689" y="4140201"/>
              <a:ext cx="161043" cy="258481"/>
            </a:xfrm>
            <a:custGeom>
              <a:rect b="b" l="l" r="r" t="t"/>
              <a:pathLst>
                <a:path extrusionOk="0" h="8717" w="5431">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7"/>
            <p:cNvSpPr/>
            <p:nvPr/>
          </p:nvSpPr>
          <p:spPr>
            <a:xfrm>
              <a:off x="4266219" y="4391599"/>
              <a:ext cx="158908" cy="90410"/>
            </a:xfrm>
            <a:custGeom>
              <a:rect b="b" l="l" r="r" t="t"/>
              <a:pathLst>
                <a:path extrusionOk="0" h="3049" w="5359">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97"/>
            <p:cNvSpPr/>
            <p:nvPr/>
          </p:nvSpPr>
          <p:spPr>
            <a:xfrm>
              <a:off x="4118636" y="4140913"/>
              <a:ext cx="160331" cy="335459"/>
            </a:xfrm>
            <a:custGeom>
              <a:rect b="b" l="l" r="r" t="t"/>
              <a:pathLst>
                <a:path extrusionOk="0" h="11313" w="5407">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97"/>
            <p:cNvSpPr/>
            <p:nvPr/>
          </p:nvSpPr>
          <p:spPr>
            <a:xfrm>
              <a:off x="4299401" y="4203065"/>
              <a:ext cx="98891" cy="161725"/>
            </a:xfrm>
            <a:custGeom>
              <a:rect b="b" l="l" r="r" t="t"/>
              <a:pathLst>
                <a:path extrusionOk="0" h="5454" w="3335">
                  <a:moveTo>
                    <a:pt x="1" y="0"/>
                  </a:moveTo>
                  <a:lnTo>
                    <a:pt x="1" y="3477"/>
                  </a:lnTo>
                  <a:lnTo>
                    <a:pt x="2858" y="5454"/>
                  </a:lnTo>
                  <a:cubicBezTo>
                    <a:pt x="3168" y="4906"/>
                    <a:pt x="3335" y="4311"/>
                    <a:pt x="3335" y="3668"/>
                  </a:cubicBezTo>
                  <a:cubicBezTo>
                    <a:pt x="3335" y="1715"/>
                    <a:pt x="1858" y="167"/>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7" name="Google Shape;12847;p97"/>
          <p:cNvGrpSpPr/>
          <p:nvPr/>
        </p:nvGrpSpPr>
        <p:grpSpPr>
          <a:xfrm>
            <a:off x="4781640" y="3977520"/>
            <a:ext cx="341839" cy="340411"/>
            <a:chOff x="4705440" y="4139489"/>
            <a:chExt cx="341839" cy="340411"/>
          </a:xfrm>
        </p:grpSpPr>
        <p:sp>
          <p:nvSpPr>
            <p:cNvPr id="12848" name="Google Shape;12848;p97"/>
            <p:cNvSpPr/>
            <p:nvPr/>
          </p:nvSpPr>
          <p:spPr>
            <a:xfrm>
              <a:off x="4705440" y="4139489"/>
              <a:ext cx="64998" cy="340411"/>
            </a:xfrm>
            <a:custGeom>
              <a:rect b="b" l="l" r="r" t="t"/>
              <a:pathLst>
                <a:path extrusionOk="0" h="11480" w="2192">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97"/>
            <p:cNvSpPr/>
            <p:nvPr/>
          </p:nvSpPr>
          <p:spPr>
            <a:xfrm>
              <a:off x="4784554" y="4174094"/>
              <a:ext cx="190695" cy="75584"/>
            </a:xfrm>
            <a:custGeom>
              <a:rect b="b" l="l" r="r" t="t"/>
              <a:pathLst>
                <a:path extrusionOk="0" h="2549" w="6431">
                  <a:moveTo>
                    <a:pt x="1096" y="1"/>
                  </a:moveTo>
                  <a:lnTo>
                    <a:pt x="0" y="1263"/>
                  </a:lnTo>
                  <a:lnTo>
                    <a:pt x="1072" y="2549"/>
                  </a:lnTo>
                  <a:lnTo>
                    <a:pt x="6430" y="2549"/>
                  </a:lnTo>
                  <a:lnTo>
                    <a:pt x="6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7"/>
            <p:cNvSpPr/>
            <p:nvPr/>
          </p:nvSpPr>
          <p:spPr>
            <a:xfrm>
              <a:off x="4994290" y="4174094"/>
              <a:ext cx="52989" cy="75584"/>
            </a:xfrm>
            <a:custGeom>
              <a:rect b="b" l="l" r="r" t="t"/>
              <a:pathLst>
                <a:path extrusionOk="0" h="2549" w="1787">
                  <a:moveTo>
                    <a:pt x="0" y="1"/>
                  </a:moveTo>
                  <a:lnTo>
                    <a:pt x="0" y="2549"/>
                  </a:lnTo>
                  <a:lnTo>
                    <a:pt x="1786" y="2549"/>
                  </a:lnTo>
                  <a:lnTo>
                    <a:pt x="178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7"/>
            <p:cNvSpPr/>
            <p:nvPr/>
          </p:nvSpPr>
          <p:spPr>
            <a:xfrm>
              <a:off x="4784554" y="4271564"/>
              <a:ext cx="190695" cy="76296"/>
            </a:xfrm>
            <a:custGeom>
              <a:rect b="b" l="l" r="r" t="t"/>
              <a:pathLst>
                <a:path extrusionOk="0" h="2573" w="6431">
                  <a:moveTo>
                    <a:pt x="1096" y="0"/>
                  </a:moveTo>
                  <a:lnTo>
                    <a:pt x="0" y="1286"/>
                  </a:lnTo>
                  <a:lnTo>
                    <a:pt x="1072" y="2572"/>
                  </a:lnTo>
                  <a:lnTo>
                    <a:pt x="6430" y="2572"/>
                  </a:lnTo>
                  <a:lnTo>
                    <a:pt x="6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97"/>
            <p:cNvSpPr/>
            <p:nvPr/>
          </p:nvSpPr>
          <p:spPr>
            <a:xfrm>
              <a:off x="4994972" y="4271564"/>
              <a:ext cx="52307" cy="76296"/>
            </a:xfrm>
            <a:custGeom>
              <a:rect b="b" l="l" r="r" t="t"/>
              <a:pathLst>
                <a:path extrusionOk="0" h="2573" w="1764">
                  <a:moveTo>
                    <a:pt x="1" y="0"/>
                  </a:moveTo>
                  <a:lnTo>
                    <a:pt x="1" y="2572"/>
                  </a:lnTo>
                  <a:lnTo>
                    <a:pt x="1763" y="2572"/>
                  </a:lnTo>
                  <a:lnTo>
                    <a:pt x="17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97"/>
            <p:cNvSpPr/>
            <p:nvPr/>
          </p:nvSpPr>
          <p:spPr>
            <a:xfrm>
              <a:off x="4784554" y="4371821"/>
              <a:ext cx="190695" cy="75584"/>
            </a:xfrm>
            <a:custGeom>
              <a:rect b="b" l="l" r="r" t="t"/>
              <a:pathLst>
                <a:path extrusionOk="0" h="2549" w="6431">
                  <a:moveTo>
                    <a:pt x="1096" y="1"/>
                  </a:moveTo>
                  <a:lnTo>
                    <a:pt x="0" y="1263"/>
                  </a:lnTo>
                  <a:lnTo>
                    <a:pt x="1072" y="2549"/>
                  </a:lnTo>
                  <a:lnTo>
                    <a:pt x="6430" y="2549"/>
                  </a:lnTo>
                  <a:lnTo>
                    <a:pt x="6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97"/>
            <p:cNvSpPr/>
            <p:nvPr/>
          </p:nvSpPr>
          <p:spPr>
            <a:xfrm>
              <a:off x="4994972" y="4371821"/>
              <a:ext cx="52307" cy="75584"/>
            </a:xfrm>
            <a:custGeom>
              <a:rect b="b" l="l" r="r" t="t"/>
              <a:pathLst>
                <a:path extrusionOk="0" h="2549" w="1764">
                  <a:moveTo>
                    <a:pt x="1" y="1"/>
                  </a:moveTo>
                  <a:lnTo>
                    <a:pt x="1" y="2549"/>
                  </a:lnTo>
                  <a:lnTo>
                    <a:pt x="1763" y="2549"/>
                  </a:lnTo>
                  <a:lnTo>
                    <a:pt x="17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5" name="Google Shape;12855;p97"/>
          <p:cNvGrpSpPr/>
          <p:nvPr/>
        </p:nvGrpSpPr>
        <p:grpSpPr>
          <a:xfrm>
            <a:off x="5518768" y="3976976"/>
            <a:ext cx="340384" cy="342520"/>
            <a:chOff x="5290168" y="4143730"/>
            <a:chExt cx="340384" cy="342520"/>
          </a:xfrm>
        </p:grpSpPr>
        <p:sp>
          <p:nvSpPr>
            <p:cNvPr id="12856" name="Google Shape;12856;p97"/>
            <p:cNvSpPr/>
            <p:nvPr/>
          </p:nvSpPr>
          <p:spPr>
            <a:xfrm>
              <a:off x="5428588" y="4143730"/>
              <a:ext cx="100996" cy="138448"/>
            </a:xfrm>
            <a:custGeom>
              <a:rect b="b" l="l" r="r" t="t"/>
              <a:pathLst>
                <a:path extrusionOk="0" h="4669" w="3406">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97"/>
            <p:cNvSpPr/>
            <p:nvPr/>
          </p:nvSpPr>
          <p:spPr>
            <a:xfrm>
              <a:off x="5290168" y="4262371"/>
              <a:ext cx="134207" cy="103843"/>
            </a:xfrm>
            <a:custGeom>
              <a:rect b="b" l="l" r="r" t="t"/>
              <a:pathLst>
                <a:path extrusionOk="0" h="3502" w="4526">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97"/>
            <p:cNvSpPr/>
            <p:nvPr/>
          </p:nvSpPr>
          <p:spPr>
            <a:xfrm>
              <a:off x="5429270" y="4347120"/>
              <a:ext cx="101026" cy="139130"/>
            </a:xfrm>
            <a:custGeom>
              <a:rect b="b" l="l" r="r" t="t"/>
              <a:pathLst>
                <a:path extrusionOk="0" h="4692" w="3407">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97"/>
            <p:cNvSpPr/>
            <p:nvPr/>
          </p:nvSpPr>
          <p:spPr>
            <a:xfrm>
              <a:off x="5443414" y="4275093"/>
              <a:ext cx="187137" cy="78401"/>
            </a:xfrm>
            <a:custGeom>
              <a:rect b="b" l="l" r="r" t="t"/>
              <a:pathLst>
                <a:path extrusionOk="0" h="2644" w="6311">
                  <a:moveTo>
                    <a:pt x="2929" y="0"/>
                  </a:moveTo>
                  <a:lnTo>
                    <a:pt x="2929" y="977"/>
                  </a:lnTo>
                  <a:lnTo>
                    <a:pt x="0" y="977"/>
                  </a:lnTo>
                  <a:lnTo>
                    <a:pt x="0" y="1667"/>
                  </a:lnTo>
                  <a:lnTo>
                    <a:pt x="2929" y="1667"/>
                  </a:lnTo>
                  <a:lnTo>
                    <a:pt x="2929" y="2644"/>
                  </a:lnTo>
                  <a:lnTo>
                    <a:pt x="6311" y="2644"/>
                  </a:lnTo>
                  <a:lnTo>
                    <a:pt x="6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0" name="Google Shape;12860;p97"/>
          <p:cNvGrpSpPr/>
          <p:nvPr/>
        </p:nvGrpSpPr>
        <p:grpSpPr>
          <a:xfrm>
            <a:off x="6248569" y="4009685"/>
            <a:ext cx="341126" cy="341837"/>
            <a:chOff x="5881923" y="4162085"/>
            <a:chExt cx="341126" cy="341837"/>
          </a:xfrm>
        </p:grpSpPr>
        <p:sp>
          <p:nvSpPr>
            <p:cNvPr id="12861" name="Google Shape;12861;p97"/>
            <p:cNvSpPr/>
            <p:nvPr/>
          </p:nvSpPr>
          <p:spPr>
            <a:xfrm>
              <a:off x="6062718" y="4163508"/>
              <a:ext cx="160331" cy="213290"/>
            </a:xfrm>
            <a:custGeom>
              <a:rect b="b" l="l" r="r" t="t"/>
              <a:pathLst>
                <a:path extrusionOk="0" h="7193" w="5407">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97"/>
            <p:cNvSpPr/>
            <p:nvPr/>
          </p:nvSpPr>
          <p:spPr>
            <a:xfrm>
              <a:off x="6009046" y="4343591"/>
              <a:ext cx="214002" cy="160331"/>
            </a:xfrm>
            <a:custGeom>
              <a:rect b="b" l="l" r="r" t="t"/>
              <a:pathLst>
                <a:path extrusionOk="0" h="5407" w="7217">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97"/>
            <p:cNvSpPr/>
            <p:nvPr/>
          </p:nvSpPr>
          <p:spPr>
            <a:xfrm>
              <a:off x="5881923" y="4162085"/>
              <a:ext cx="216137" cy="161043"/>
            </a:xfrm>
            <a:custGeom>
              <a:rect b="b" l="l" r="r" t="t"/>
              <a:pathLst>
                <a:path extrusionOk="0" h="5431" w="7289">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7"/>
            <p:cNvSpPr/>
            <p:nvPr/>
          </p:nvSpPr>
          <p:spPr>
            <a:xfrm>
              <a:off x="5881923" y="4290631"/>
              <a:ext cx="161043" cy="213290"/>
            </a:xfrm>
            <a:custGeom>
              <a:rect b="b" l="l" r="r" t="t"/>
              <a:pathLst>
                <a:path extrusionOk="0" h="7193" w="5431">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5" name="Google Shape;12865;p97"/>
          <p:cNvGrpSpPr/>
          <p:nvPr/>
        </p:nvGrpSpPr>
        <p:grpSpPr>
          <a:xfrm>
            <a:off x="6982713" y="3987424"/>
            <a:ext cx="342520" cy="298159"/>
            <a:chOff x="6458882" y="4149393"/>
            <a:chExt cx="342520" cy="298159"/>
          </a:xfrm>
        </p:grpSpPr>
        <p:sp>
          <p:nvSpPr>
            <p:cNvPr id="12866" name="Google Shape;12866;p97"/>
            <p:cNvSpPr/>
            <p:nvPr/>
          </p:nvSpPr>
          <p:spPr>
            <a:xfrm>
              <a:off x="6575389" y="4149393"/>
              <a:ext cx="109477" cy="93939"/>
            </a:xfrm>
            <a:custGeom>
              <a:rect b="b" l="l" r="r" t="t"/>
              <a:pathLst>
                <a:path extrusionOk="0" h="3168" w="3692">
                  <a:moveTo>
                    <a:pt x="1834" y="0"/>
                  </a:moveTo>
                  <a:lnTo>
                    <a:pt x="1" y="3168"/>
                  </a:lnTo>
                  <a:lnTo>
                    <a:pt x="3692" y="3168"/>
                  </a:lnTo>
                  <a:lnTo>
                    <a:pt x="1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97"/>
            <p:cNvSpPr/>
            <p:nvPr/>
          </p:nvSpPr>
          <p:spPr>
            <a:xfrm>
              <a:off x="6499121" y="4263083"/>
              <a:ext cx="263433" cy="67815"/>
            </a:xfrm>
            <a:custGeom>
              <a:rect b="b" l="l" r="r" t="t"/>
              <a:pathLst>
                <a:path extrusionOk="0" h="2287" w="8884">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97"/>
            <p:cNvSpPr/>
            <p:nvPr/>
          </p:nvSpPr>
          <p:spPr>
            <a:xfrm>
              <a:off x="6702512" y="4350649"/>
              <a:ext cx="98891" cy="96904"/>
            </a:xfrm>
            <a:custGeom>
              <a:rect b="b" l="l" r="r" t="t"/>
              <a:pathLst>
                <a:path extrusionOk="0" h="3268" w="3335">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97"/>
            <p:cNvSpPr/>
            <p:nvPr/>
          </p:nvSpPr>
          <p:spPr>
            <a:xfrm>
              <a:off x="6458882" y="4350649"/>
              <a:ext cx="99603" cy="96904"/>
            </a:xfrm>
            <a:custGeom>
              <a:rect b="b" l="l" r="r" t="t"/>
              <a:pathLst>
                <a:path extrusionOk="0" h="3268" w="3359">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97"/>
            <p:cNvSpPr/>
            <p:nvPr/>
          </p:nvSpPr>
          <p:spPr>
            <a:xfrm>
              <a:off x="6580341" y="4350649"/>
              <a:ext cx="98891" cy="96904"/>
            </a:xfrm>
            <a:custGeom>
              <a:rect b="b" l="l" r="r" t="t"/>
              <a:pathLst>
                <a:path extrusionOk="0" h="3268" w="3335">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1" name="Google Shape;12871;p97"/>
          <p:cNvGrpSpPr/>
          <p:nvPr/>
        </p:nvGrpSpPr>
        <p:grpSpPr>
          <a:xfrm>
            <a:off x="7711665" y="3981760"/>
            <a:ext cx="341808" cy="341808"/>
            <a:chOff x="7045004" y="4143730"/>
            <a:chExt cx="341808" cy="341808"/>
          </a:xfrm>
        </p:grpSpPr>
        <p:sp>
          <p:nvSpPr>
            <p:cNvPr id="12872" name="Google Shape;12872;p97"/>
            <p:cNvSpPr/>
            <p:nvPr/>
          </p:nvSpPr>
          <p:spPr>
            <a:xfrm>
              <a:off x="7148819" y="4248257"/>
              <a:ext cx="132784" cy="132072"/>
            </a:xfrm>
            <a:custGeom>
              <a:rect b="b" l="l" r="r" t="t"/>
              <a:pathLst>
                <a:path extrusionOk="0" h="4454" w="4478">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97"/>
            <p:cNvSpPr/>
            <p:nvPr/>
          </p:nvSpPr>
          <p:spPr>
            <a:xfrm>
              <a:off x="7045004" y="4325918"/>
              <a:ext cx="158908" cy="159619"/>
            </a:xfrm>
            <a:custGeom>
              <a:rect b="b" l="l" r="r" t="t"/>
              <a:pathLst>
                <a:path extrusionOk="0" h="5383" w="5359">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97"/>
            <p:cNvSpPr/>
            <p:nvPr/>
          </p:nvSpPr>
          <p:spPr>
            <a:xfrm>
              <a:off x="7227904" y="4143730"/>
              <a:ext cx="158908" cy="158908"/>
            </a:xfrm>
            <a:custGeom>
              <a:rect b="b" l="l" r="r" t="t"/>
              <a:pathLst>
                <a:path extrusionOk="0" h="5359" w="5359">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97"/>
            <p:cNvSpPr/>
            <p:nvPr/>
          </p:nvSpPr>
          <p:spPr>
            <a:xfrm>
              <a:off x="7045004" y="4143730"/>
              <a:ext cx="158908" cy="158908"/>
            </a:xfrm>
            <a:custGeom>
              <a:rect b="b" l="l" r="r" t="t"/>
              <a:pathLst>
                <a:path extrusionOk="0" h="5359" w="5359">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7"/>
            <p:cNvSpPr/>
            <p:nvPr/>
          </p:nvSpPr>
          <p:spPr>
            <a:xfrm>
              <a:off x="7227904" y="4325918"/>
              <a:ext cx="158908" cy="159619"/>
            </a:xfrm>
            <a:custGeom>
              <a:rect b="b" l="l" r="r" t="t"/>
              <a:pathLst>
                <a:path extrusionOk="0" h="5383" w="5359">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77" name="Google Shape;12877;p97"/>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sp>
        <p:nvSpPr>
          <p:cNvPr id="12878" name="Google Shape;12878;p9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882" name="Shape 12882"/>
        <p:cNvGrpSpPr/>
        <p:nvPr/>
      </p:nvGrpSpPr>
      <p:grpSpPr>
        <a:xfrm>
          <a:off x="0" y="0"/>
          <a:ext cx="0" cy="0"/>
          <a:chOff x="0" y="0"/>
          <a:chExt cx="0" cy="0"/>
        </a:xfrm>
      </p:grpSpPr>
      <p:pic>
        <p:nvPicPr>
          <p:cNvPr id="12883" name="Google Shape;12883;p9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path path="circle">
            <a:fillToRect b="50%" l="50%" r="50%" t="50%"/>
          </a:path>
          <a:tileRect/>
        </a:gradFill>
      </p:bgPr>
    </p:bg>
    <p:spTree>
      <p:nvGrpSpPr>
        <p:cNvPr id="2354" name="Shape 2354"/>
        <p:cNvGrpSpPr/>
        <p:nvPr/>
      </p:nvGrpSpPr>
      <p:grpSpPr>
        <a:xfrm>
          <a:off x="0" y="0"/>
          <a:ext cx="0" cy="0"/>
          <a:chOff x="0" y="0"/>
          <a:chExt cx="0" cy="0"/>
        </a:xfrm>
      </p:grpSpPr>
      <p:sp>
        <p:nvSpPr>
          <p:cNvPr id="2355" name="Google Shape;2355;p44"/>
          <p:cNvSpPr/>
          <p:nvPr/>
        </p:nvSpPr>
        <p:spPr>
          <a:xfrm flipH="1" rot="-10045147">
            <a:off x="6890806" y="-183816"/>
            <a:ext cx="3080194" cy="4410255"/>
          </a:xfrm>
          <a:custGeom>
            <a:rect b="b" l="l" r="r" t="t"/>
            <a:pathLst>
              <a:path extrusionOk="0" h="25189" w="22588">
                <a:moveTo>
                  <a:pt x="6804" y="768"/>
                </a:moveTo>
                <a:cubicBezTo>
                  <a:pt x="6804" y="768"/>
                  <a:pt x="11122" y="913"/>
                  <a:pt x="12641" y="7395"/>
                </a:cubicBezTo>
                <a:cubicBezTo>
                  <a:pt x="14706" y="16204"/>
                  <a:pt x="1" y="23245"/>
                  <a:pt x="1" y="23245"/>
                </a:cubicBezTo>
                <a:lnTo>
                  <a:pt x="17602" y="25188"/>
                </a:lnTo>
                <a:cubicBezTo>
                  <a:pt x="17602" y="25188"/>
                  <a:pt x="22587" y="5571"/>
                  <a:pt x="7097" y="1"/>
                </a:cubicBezTo>
                <a:close/>
              </a:path>
            </a:pathLst>
          </a:custGeom>
          <a:solidFill>
            <a:srgbClr val="FFFFFF">
              <a:alpha val="2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356" name="Google Shape;2356;p44"/>
          <p:cNvSpPr txBox="1"/>
          <p:nvPr>
            <p:ph type="title"/>
          </p:nvPr>
        </p:nvSpPr>
        <p:spPr>
          <a:xfrm>
            <a:off x="1610100" y="1000275"/>
            <a:ext cx="5923800" cy="2752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2357" name="Google Shape;2357;p44"/>
          <p:cNvGrpSpPr/>
          <p:nvPr/>
        </p:nvGrpSpPr>
        <p:grpSpPr>
          <a:xfrm>
            <a:off x="1154875" y="460412"/>
            <a:ext cx="984775" cy="989833"/>
            <a:chOff x="1437575" y="1630787"/>
            <a:chExt cx="984775" cy="989833"/>
          </a:xfrm>
        </p:grpSpPr>
        <p:sp>
          <p:nvSpPr>
            <p:cNvPr id="2358" name="Google Shape;2358;p44"/>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4"/>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0" name="Google Shape;2360;p44"/>
          <p:cNvGrpSpPr/>
          <p:nvPr/>
        </p:nvGrpSpPr>
        <p:grpSpPr>
          <a:xfrm>
            <a:off x="414350" y="3661112"/>
            <a:ext cx="984775" cy="989833"/>
            <a:chOff x="1437575" y="1630787"/>
            <a:chExt cx="984775" cy="989833"/>
          </a:xfrm>
        </p:grpSpPr>
        <p:sp>
          <p:nvSpPr>
            <p:cNvPr id="2361" name="Google Shape;2361;p44"/>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4"/>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3" name="Google Shape;2363;p44"/>
          <p:cNvGrpSpPr/>
          <p:nvPr/>
        </p:nvGrpSpPr>
        <p:grpSpPr>
          <a:xfrm>
            <a:off x="7446138" y="2076837"/>
            <a:ext cx="984775" cy="989833"/>
            <a:chOff x="1437575" y="1630787"/>
            <a:chExt cx="984775" cy="989833"/>
          </a:xfrm>
        </p:grpSpPr>
        <p:sp>
          <p:nvSpPr>
            <p:cNvPr id="2364" name="Google Shape;2364;p44"/>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4"/>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 name="Google Shape;2366;p44"/>
          <p:cNvGrpSpPr/>
          <p:nvPr/>
        </p:nvGrpSpPr>
        <p:grpSpPr>
          <a:xfrm>
            <a:off x="5322825" y="-78888"/>
            <a:ext cx="984775" cy="989833"/>
            <a:chOff x="1437575" y="1630787"/>
            <a:chExt cx="984775" cy="989833"/>
          </a:xfrm>
        </p:grpSpPr>
        <p:sp>
          <p:nvSpPr>
            <p:cNvPr id="2367" name="Google Shape;2367;p44"/>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4"/>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9" name="Google Shape;2369;p44"/>
          <p:cNvGrpSpPr/>
          <p:nvPr/>
        </p:nvGrpSpPr>
        <p:grpSpPr>
          <a:xfrm>
            <a:off x="5554125" y="4312387"/>
            <a:ext cx="984775" cy="989833"/>
            <a:chOff x="1437575" y="1630787"/>
            <a:chExt cx="984775" cy="989833"/>
          </a:xfrm>
        </p:grpSpPr>
        <p:sp>
          <p:nvSpPr>
            <p:cNvPr id="2370" name="Google Shape;2370;p44"/>
            <p:cNvSpPr/>
            <p:nvPr/>
          </p:nvSpPr>
          <p:spPr>
            <a:xfrm>
              <a:off x="1437575" y="1648550"/>
              <a:ext cx="972070" cy="972070"/>
            </a:xfrm>
            <a:custGeom>
              <a:rect b="b" l="l" r="r" t="t"/>
              <a:pathLst>
                <a:path extrusionOk="0" h="13125" w="13125">
                  <a:moveTo>
                    <a:pt x="12829" y="1269"/>
                  </a:moveTo>
                  <a:lnTo>
                    <a:pt x="1" y="13125"/>
                  </a:lnTo>
                  <a:lnTo>
                    <a:pt x="11856" y="297"/>
                  </a:lnTo>
                  <a:cubicBezTo>
                    <a:pt x="12114" y="17"/>
                    <a:pt x="12550" y="0"/>
                    <a:pt x="12829" y="258"/>
                  </a:cubicBezTo>
                  <a:cubicBezTo>
                    <a:pt x="13108" y="515"/>
                    <a:pt x="13125" y="952"/>
                    <a:pt x="12868" y="1230"/>
                  </a:cubicBezTo>
                  <a:cubicBezTo>
                    <a:pt x="12854" y="1244"/>
                    <a:pt x="12842" y="1258"/>
                    <a:pt x="12829" y="1269"/>
                  </a:cubicBezTo>
                  <a:close/>
                </a:path>
              </a:pathLst>
            </a:custGeom>
            <a:solidFill>
              <a:srgbClr val="FFFFFF">
                <a:alpha val="739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4"/>
            <p:cNvSpPr/>
            <p:nvPr/>
          </p:nvSpPr>
          <p:spPr>
            <a:xfrm flipH="1" rot="1893365">
              <a:off x="2292305" y="1651342"/>
              <a:ext cx="109491" cy="109491"/>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2" name="Google Shape;2372;p44"/>
          <p:cNvGrpSpPr/>
          <p:nvPr/>
        </p:nvGrpSpPr>
        <p:grpSpPr>
          <a:xfrm rot="-601218">
            <a:off x="6610535" y="3455982"/>
            <a:ext cx="1355929" cy="942193"/>
            <a:chOff x="7046957" y="3439900"/>
            <a:chExt cx="1796859" cy="1248744"/>
          </a:xfrm>
        </p:grpSpPr>
        <p:sp>
          <p:nvSpPr>
            <p:cNvPr id="2373" name="Google Shape;2373;p44"/>
            <p:cNvSpPr/>
            <p:nvPr/>
          </p:nvSpPr>
          <p:spPr>
            <a:xfrm>
              <a:off x="7192179" y="3883209"/>
              <a:ext cx="567879" cy="377239"/>
            </a:xfrm>
            <a:custGeom>
              <a:rect b="b" l="l" r="r" t="t"/>
              <a:pathLst>
                <a:path extrusionOk="0" h="4294" w="6464">
                  <a:moveTo>
                    <a:pt x="6399" y="1"/>
                  </a:moveTo>
                  <a:lnTo>
                    <a:pt x="6399" y="1"/>
                  </a:lnTo>
                  <a:cubicBezTo>
                    <a:pt x="6331" y="83"/>
                    <a:pt x="6250" y="158"/>
                    <a:pt x="6147" y="222"/>
                  </a:cubicBezTo>
                  <a:cubicBezTo>
                    <a:pt x="4999" y="976"/>
                    <a:pt x="3674" y="1327"/>
                    <a:pt x="2352" y="1327"/>
                  </a:cubicBezTo>
                  <a:cubicBezTo>
                    <a:pt x="1553" y="1327"/>
                    <a:pt x="757" y="1199"/>
                    <a:pt x="0" y="954"/>
                  </a:cubicBezTo>
                  <a:lnTo>
                    <a:pt x="0" y="954"/>
                  </a:lnTo>
                  <a:lnTo>
                    <a:pt x="485" y="4293"/>
                  </a:lnTo>
                  <a:cubicBezTo>
                    <a:pt x="4396" y="3555"/>
                    <a:pt x="5802" y="1998"/>
                    <a:pt x="6305" y="892"/>
                  </a:cubicBezTo>
                  <a:cubicBezTo>
                    <a:pt x="6438" y="601"/>
                    <a:pt x="6463" y="290"/>
                    <a:pt x="6399" y="1"/>
                  </a:cubicBezTo>
                  <a:close/>
                </a:path>
              </a:pathLst>
            </a:custGeom>
            <a:solidFill>
              <a:srgbClr val="D8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4"/>
            <p:cNvSpPr/>
            <p:nvPr/>
          </p:nvSpPr>
          <p:spPr>
            <a:xfrm>
              <a:off x="7167316" y="3752483"/>
              <a:ext cx="587206" cy="247393"/>
            </a:xfrm>
            <a:custGeom>
              <a:rect b="b" l="l" r="r" t="t"/>
              <a:pathLst>
                <a:path extrusionOk="0" h="2816" w="6684">
                  <a:moveTo>
                    <a:pt x="3274" y="1"/>
                  </a:moveTo>
                  <a:cubicBezTo>
                    <a:pt x="1536" y="1"/>
                    <a:pt x="0" y="491"/>
                    <a:pt x="0" y="491"/>
                  </a:cubicBezTo>
                  <a:lnTo>
                    <a:pt x="283" y="2442"/>
                  </a:lnTo>
                  <a:cubicBezTo>
                    <a:pt x="1040" y="2687"/>
                    <a:pt x="1836" y="2815"/>
                    <a:pt x="2635" y="2815"/>
                  </a:cubicBezTo>
                  <a:cubicBezTo>
                    <a:pt x="3957" y="2815"/>
                    <a:pt x="5282" y="2464"/>
                    <a:pt x="6430" y="1710"/>
                  </a:cubicBezTo>
                  <a:cubicBezTo>
                    <a:pt x="6532" y="1647"/>
                    <a:pt x="6616" y="1572"/>
                    <a:pt x="6683" y="1489"/>
                  </a:cubicBezTo>
                  <a:cubicBezTo>
                    <a:pt x="6591" y="1069"/>
                    <a:pt x="6312" y="697"/>
                    <a:pt x="5891" y="502"/>
                  </a:cubicBezTo>
                  <a:cubicBezTo>
                    <a:pt x="5081" y="126"/>
                    <a:pt x="4152" y="1"/>
                    <a:pt x="3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4"/>
            <p:cNvSpPr/>
            <p:nvPr/>
          </p:nvSpPr>
          <p:spPr>
            <a:xfrm>
              <a:off x="7046957" y="3788854"/>
              <a:ext cx="314424" cy="476161"/>
            </a:xfrm>
            <a:custGeom>
              <a:rect b="b" l="l" r="r" t="t"/>
              <a:pathLst>
                <a:path extrusionOk="0" h="5420" w="3579">
                  <a:moveTo>
                    <a:pt x="1789" y="0"/>
                  </a:moveTo>
                  <a:cubicBezTo>
                    <a:pt x="802" y="0"/>
                    <a:pt x="1" y="1214"/>
                    <a:pt x="1" y="2710"/>
                  </a:cubicBezTo>
                  <a:cubicBezTo>
                    <a:pt x="1" y="4206"/>
                    <a:pt x="802" y="5419"/>
                    <a:pt x="1789" y="5419"/>
                  </a:cubicBezTo>
                  <a:cubicBezTo>
                    <a:pt x="2777" y="5419"/>
                    <a:pt x="3578" y="4206"/>
                    <a:pt x="3578" y="2710"/>
                  </a:cubicBezTo>
                  <a:cubicBezTo>
                    <a:pt x="3578" y="1214"/>
                    <a:pt x="2777" y="0"/>
                    <a:pt x="17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4"/>
            <p:cNvSpPr/>
            <p:nvPr/>
          </p:nvSpPr>
          <p:spPr>
            <a:xfrm>
              <a:off x="7135425" y="3855799"/>
              <a:ext cx="225869" cy="342098"/>
            </a:xfrm>
            <a:custGeom>
              <a:rect b="b" l="l" r="r" t="t"/>
              <a:pathLst>
                <a:path extrusionOk="0" h="3894" w="2571">
                  <a:moveTo>
                    <a:pt x="1286" y="1"/>
                  </a:moveTo>
                  <a:cubicBezTo>
                    <a:pt x="576" y="1"/>
                    <a:pt x="1" y="872"/>
                    <a:pt x="1" y="1948"/>
                  </a:cubicBezTo>
                  <a:cubicBezTo>
                    <a:pt x="1" y="3022"/>
                    <a:pt x="576" y="3893"/>
                    <a:pt x="1286" y="3893"/>
                  </a:cubicBezTo>
                  <a:cubicBezTo>
                    <a:pt x="1994" y="3893"/>
                    <a:pt x="2570" y="3022"/>
                    <a:pt x="2570" y="1948"/>
                  </a:cubicBezTo>
                  <a:cubicBezTo>
                    <a:pt x="2570" y="872"/>
                    <a:pt x="1994" y="1"/>
                    <a:pt x="1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4"/>
            <p:cNvSpPr/>
            <p:nvPr/>
          </p:nvSpPr>
          <p:spPr>
            <a:xfrm>
              <a:off x="7327649" y="3775325"/>
              <a:ext cx="383388" cy="113418"/>
            </a:xfrm>
            <a:custGeom>
              <a:rect b="b" l="l" r="r" t="t"/>
              <a:pathLst>
                <a:path extrusionOk="0" h="1291" w="4364">
                  <a:moveTo>
                    <a:pt x="1719" y="0"/>
                  </a:moveTo>
                  <a:cubicBezTo>
                    <a:pt x="773" y="0"/>
                    <a:pt x="1" y="155"/>
                    <a:pt x="1" y="155"/>
                  </a:cubicBezTo>
                  <a:cubicBezTo>
                    <a:pt x="494" y="487"/>
                    <a:pt x="655" y="1290"/>
                    <a:pt x="655" y="1291"/>
                  </a:cubicBezTo>
                  <a:lnTo>
                    <a:pt x="4364" y="678"/>
                  </a:lnTo>
                  <a:cubicBezTo>
                    <a:pt x="3664" y="139"/>
                    <a:pt x="2614" y="0"/>
                    <a:pt x="1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4"/>
            <p:cNvSpPr/>
            <p:nvPr/>
          </p:nvSpPr>
          <p:spPr>
            <a:xfrm>
              <a:off x="8065706" y="3909653"/>
              <a:ext cx="778110" cy="697637"/>
            </a:xfrm>
            <a:custGeom>
              <a:rect b="b" l="l" r="r" t="t"/>
              <a:pathLst>
                <a:path extrusionOk="0" h="7941" w="8857">
                  <a:moveTo>
                    <a:pt x="5949" y="0"/>
                  </a:moveTo>
                  <a:cubicBezTo>
                    <a:pt x="5725" y="2014"/>
                    <a:pt x="5062" y="3986"/>
                    <a:pt x="3717" y="5504"/>
                  </a:cubicBezTo>
                  <a:cubicBezTo>
                    <a:pt x="2702" y="6630"/>
                    <a:pt x="1408" y="7453"/>
                    <a:pt x="1" y="7941"/>
                  </a:cubicBezTo>
                  <a:cubicBezTo>
                    <a:pt x="5049" y="7260"/>
                    <a:pt x="8856" y="4931"/>
                    <a:pt x="8608" y="2608"/>
                  </a:cubicBezTo>
                  <a:cubicBezTo>
                    <a:pt x="8491" y="1515"/>
                    <a:pt x="7497" y="610"/>
                    <a:pt x="59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4"/>
            <p:cNvSpPr/>
            <p:nvPr/>
          </p:nvSpPr>
          <p:spPr>
            <a:xfrm>
              <a:off x="7098351" y="3842181"/>
              <a:ext cx="863854" cy="702381"/>
            </a:xfrm>
            <a:custGeom>
              <a:rect b="b" l="l" r="r" t="t"/>
              <a:pathLst>
                <a:path extrusionOk="0" h="7995" w="9833">
                  <a:moveTo>
                    <a:pt x="9833" y="0"/>
                  </a:moveTo>
                  <a:cubicBezTo>
                    <a:pt x="9712" y="11"/>
                    <a:pt x="9592" y="22"/>
                    <a:pt x="9471" y="36"/>
                  </a:cubicBezTo>
                  <a:cubicBezTo>
                    <a:pt x="4125" y="607"/>
                    <a:pt x="0" y="3027"/>
                    <a:pt x="258" y="5443"/>
                  </a:cubicBezTo>
                  <a:cubicBezTo>
                    <a:pt x="371" y="6503"/>
                    <a:pt x="1312" y="7387"/>
                    <a:pt x="2783" y="7995"/>
                  </a:cubicBezTo>
                  <a:cubicBezTo>
                    <a:pt x="4073" y="7699"/>
                    <a:pt x="5275" y="7127"/>
                    <a:pt x="6267" y="6213"/>
                  </a:cubicBezTo>
                  <a:cubicBezTo>
                    <a:pt x="8112" y="4606"/>
                    <a:pt x="9416" y="2420"/>
                    <a:pt x="98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4"/>
            <p:cNvSpPr/>
            <p:nvPr/>
          </p:nvSpPr>
          <p:spPr>
            <a:xfrm>
              <a:off x="7342760" y="3834626"/>
              <a:ext cx="1245573" cy="789970"/>
            </a:xfrm>
            <a:custGeom>
              <a:rect b="b" l="l" r="r" t="t"/>
              <a:pathLst>
                <a:path extrusionOk="0" h="8992" w="14178">
                  <a:moveTo>
                    <a:pt x="8937" y="1"/>
                  </a:moveTo>
                  <a:cubicBezTo>
                    <a:pt x="8325" y="1"/>
                    <a:pt x="7694" y="29"/>
                    <a:pt x="7051" y="86"/>
                  </a:cubicBezTo>
                  <a:cubicBezTo>
                    <a:pt x="6634" y="2506"/>
                    <a:pt x="5330" y="4692"/>
                    <a:pt x="3485" y="6301"/>
                  </a:cubicBezTo>
                  <a:cubicBezTo>
                    <a:pt x="2493" y="7214"/>
                    <a:pt x="1291" y="7786"/>
                    <a:pt x="1" y="8083"/>
                  </a:cubicBezTo>
                  <a:cubicBezTo>
                    <a:pt x="477" y="8280"/>
                    <a:pt x="1006" y="8448"/>
                    <a:pt x="1583" y="8583"/>
                  </a:cubicBezTo>
                  <a:cubicBezTo>
                    <a:pt x="2701" y="8848"/>
                    <a:pt x="3990" y="8992"/>
                    <a:pt x="5378" y="8992"/>
                  </a:cubicBezTo>
                  <a:cubicBezTo>
                    <a:pt x="6103" y="8992"/>
                    <a:pt x="6855" y="8953"/>
                    <a:pt x="7624" y="8870"/>
                  </a:cubicBezTo>
                  <a:cubicBezTo>
                    <a:pt x="7827" y="8848"/>
                    <a:pt x="8029" y="8824"/>
                    <a:pt x="8230" y="8796"/>
                  </a:cubicBezTo>
                  <a:cubicBezTo>
                    <a:pt x="9637" y="8308"/>
                    <a:pt x="10931" y="7485"/>
                    <a:pt x="11946" y="6359"/>
                  </a:cubicBezTo>
                  <a:cubicBezTo>
                    <a:pt x="13291" y="4841"/>
                    <a:pt x="13954" y="2868"/>
                    <a:pt x="14178" y="856"/>
                  </a:cubicBezTo>
                  <a:cubicBezTo>
                    <a:pt x="12796" y="310"/>
                    <a:pt x="10973" y="1"/>
                    <a:pt x="8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4"/>
            <p:cNvSpPr/>
            <p:nvPr/>
          </p:nvSpPr>
          <p:spPr>
            <a:xfrm>
              <a:off x="7110299" y="3761180"/>
              <a:ext cx="1722788" cy="789706"/>
            </a:xfrm>
            <a:custGeom>
              <a:rect b="b" l="l" r="r" t="t"/>
              <a:pathLst>
                <a:path extrusionOk="0" h="8989" w="19610">
                  <a:moveTo>
                    <a:pt x="11578" y="1"/>
                  </a:moveTo>
                  <a:cubicBezTo>
                    <a:pt x="10846" y="1"/>
                    <a:pt x="10094" y="41"/>
                    <a:pt x="9338" y="122"/>
                  </a:cubicBezTo>
                  <a:cubicBezTo>
                    <a:pt x="6771" y="395"/>
                    <a:pt x="4358" y="1118"/>
                    <a:pt x="2629" y="2133"/>
                  </a:cubicBezTo>
                  <a:cubicBezTo>
                    <a:pt x="901" y="3146"/>
                    <a:pt x="1" y="4367"/>
                    <a:pt x="124" y="5528"/>
                  </a:cubicBezTo>
                  <a:cubicBezTo>
                    <a:pt x="248" y="6687"/>
                    <a:pt x="1387" y="7691"/>
                    <a:pt x="3289" y="8318"/>
                  </a:cubicBezTo>
                  <a:cubicBezTo>
                    <a:pt x="4633" y="8760"/>
                    <a:pt x="6280" y="8988"/>
                    <a:pt x="8035" y="8988"/>
                  </a:cubicBezTo>
                  <a:cubicBezTo>
                    <a:pt x="8766" y="8988"/>
                    <a:pt x="9517" y="8949"/>
                    <a:pt x="10272" y="8868"/>
                  </a:cubicBezTo>
                  <a:cubicBezTo>
                    <a:pt x="12839" y="8595"/>
                    <a:pt x="15252" y="7871"/>
                    <a:pt x="16980" y="6857"/>
                  </a:cubicBezTo>
                  <a:cubicBezTo>
                    <a:pt x="18709" y="5843"/>
                    <a:pt x="19610" y="4621"/>
                    <a:pt x="19486" y="3462"/>
                  </a:cubicBezTo>
                  <a:cubicBezTo>
                    <a:pt x="19362" y="2301"/>
                    <a:pt x="18224" y="1299"/>
                    <a:pt x="16320" y="672"/>
                  </a:cubicBezTo>
                  <a:cubicBezTo>
                    <a:pt x="14978" y="230"/>
                    <a:pt x="13332" y="1"/>
                    <a:pt x="115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4"/>
            <p:cNvSpPr/>
            <p:nvPr/>
          </p:nvSpPr>
          <p:spPr>
            <a:xfrm>
              <a:off x="7274849" y="3775588"/>
              <a:ext cx="1337291" cy="613035"/>
            </a:xfrm>
            <a:custGeom>
              <a:rect b="b" l="l" r="r" t="t"/>
              <a:pathLst>
                <a:path extrusionOk="0" h="6978" w="15222">
                  <a:moveTo>
                    <a:pt x="8986" y="1"/>
                  </a:moveTo>
                  <a:cubicBezTo>
                    <a:pt x="8418" y="1"/>
                    <a:pt x="7835" y="32"/>
                    <a:pt x="7249" y="94"/>
                  </a:cubicBezTo>
                  <a:cubicBezTo>
                    <a:pt x="5256" y="307"/>
                    <a:pt x="3383" y="868"/>
                    <a:pt x="2041" y="1656"/>
                  </a:cubicBezTo>
                  <a:cubicBezTo>
                    <a:pt x="699" y="2442"/>
                    <a:pt x="0" y="3390"/>
                    <a:pt x="96" y="4290"/>
                  </a:cubicBezTo>
                  <a:cubicBezTo>
                    <a:pt x="193" y="5191"/>
                    <a:pt x="1077" y="5970"/>
                    <a:pt x="2553" y="6456"/>
                  </a:cubicBezTo>
                  <a:cubicBezTo>
                    <a:pt x="3596" y="6800"/>
                    <a:pt x="4874" y="6977"/>
                    <a:pt x="6236" y="6977"/>
                  </a:cubicBezTo>
                  <a:cubicBezTo>
                    <a:pt x="6804" y="6977"/>
                    <a:pt x="7387" y="6946"/>
                    <a:pt x="7973" y="6884"/>
                  </a:cubicBezTo>
                  <a:cubicBezTo>
                    <a:pt x="9966" y="6671"/>
                    <a:pt x="11839" y="6110"/>
                    <a:pt x="13181" y="5322"/>
                  </a:cubicBezTo>
                  <a:cubicBezTo>
                    <a:pt x="14522" y="4535"/>
                    <a:pt x="15221" y="3587"/>
                    <a:pt x="15126" y="2687"/>
                  </a:cubicBezTo>
                  <a:cubicBezTo>
                    <a:pt x="15030" y="1786"/>
                    <a:pt x="14146" y="1008"/>
                    <a:pt x="12668" y="521"/>
                  </a:cubicBezTo>
                  <a:cubicBezTo>
                    <a:pt x="11626" y="178"/>
                    <a:pt x="10348" y="1"/>
                    <a:pt x="89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4"/>
            <p:cNvSpPr/>
            <p:nvPr/>
          </p:nvSpPr>
          <p:spPr>
            <a:xfrm>
              <a:off x="7287676" y="3439900"/>
              <a:ext cx="1327100" cy="944941"/>
            </a:xfrm>
            <a:custGeom>
              <a:rect b="b" l="l" r="r" t="t"/>
              <a:pathLst>
                <a:path extrusionOk="0" h="10756" w="15106">
                  <a:moveTo>
                    <a:pt x="14907" y="6159"/>
                  </a:moveTo>
                  <a:cubicBezTo>
                    <a:pt x="14902" y="6114"/>
                    <a:pt x="14895" y="6070"/>
                    <a:pt x="14887" y="6025"/>
                  </a:cubicBezTo>
                  <a:lnTo>
                    <a:pt x="14887" y="6025"/>
                  </a:lnTo>
                  <a:lnTo>
                    <a:pt x="14887" y="6025"/>
                  </a:lnTo>
                  <a:cubicBezTo>
                    <a:pt x="14873" y="5961"/>
                    <a:pt x="14857" y="5896"/>
                    <a:pt x="14836" y="5833"/>
                  </a:cubicBezTo>
                  <a:cubicBezTo>
                    <a:pt x="14542" y="4803"/>
                    <a:pt x="12835" y="1"/>
                    <a:pt x="6697" y="778"/>
                  </a:cubicBezTo>
                  <a:cubicBezTo>
                    <a:pt x="973" y="1503"/>
                    <a:pt x="149" y="5862"/>
                    <a:pt x="34" y="7293"/>
                  </a:cubicBezTo>
                  <a:cubicBezTo>
                    <a:pt x="6" y="7444"/>
                    <a:pt x="0" y="7596"/>
                    <a:pt x="16" y="7748"/>
                  </a:cubicBezTo>
                  <a:cubicBezTo>
                    <a:pt x="214" y="9606"/>
                    <a:pt x="3708" y="10756"/>
                    <a:pt x="7821" y="10317"/>
                  </a:cubicBezTo>
                  <a:cubicBezTo>
                    <a:pt x="11932" y="9879"/>
                    <a:pt x="15105" y="8017"/>
                    <a:pt x="14907" y="61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4"/>
            <p:cNvSpPr/>
            <p:nvPr/>
          </p:nvSpPr>
          <p:spPr>
            <a:xfrm>
              <a:off x="7342233" y="3477238"/>
              <a:ext cx="1205951" cy="858758"/>
            </a:xfrm>
            <a:custGeom>
              <a:rect b="b" l="l" r="r" t="t"/>
              <a:pathLst>
                <a:path extrusionOk="0" h="9775" w="13727">
                  <a:moveTo>
                    <a:pt x="13547" y="5596"/>
                  </a:moveTo>
                  <a:cubicBezTo>
                    <a:pt x="13543" y="5554"/>
                    <a:pt x="13535" y="5515"/>
                    <a:pt x="13527" y="5474"/>
                  </a:cubicBezTo>
                  <a:lnTo>
                    <a:pt x="13527" y="5474"/>
                  </a:lnTo>
                  <a:lnTo>
                    <a:pt x="13527" y="5474"/>
                  </a:lnTo>
                  <a:cubicBezTo>
                    <a:pt x="13516" y="5416"/>
                    <a:pt x="13500" y="5357"/>
                    <a:pt x="13481" y="5299"/>
                  </a:cubicBezTo>
                  <a:cubicBezTo>
                    <a:pt x="13215" y="4365"/>
                    <a:pt x="11663" y="1"/>
                    <a:pt x="6087" y="707"/>
                  </a:cubicBezTo>
                  <a:cubicBezTo>
                    <a:pt x="886" y="1365"/>
                    <a:pt x="136" y="5326"/>
                    <a:pt x="32" y="6627"/>
                  </a:cubicBezTo>
                  <a:cubicBezTo>
                    <a:pt x="7" y="6764"/>
                    <a:pt x="1" y="6903"/>
                    <a:pt x="15" y="7040"/>
                  </a:cubicBezTo>
                  <a:cubicBezTo>
                    <a:pt x="196" y="8728"/>
                    <a:pt x="3371" y="9774"/>
                    <a:pt x="7107" y="9375"/>
                  </a:cubicBezTo>
                  <a:cubicBezTo>
                    <a:pt x="10844" y="8976"/>
                    <a:pt x="13727" y="7284"/>
                    <a:pt x="13547" y="55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4"/>
            <p:cNvSpPr/>
            <p:nvPr/>
          </p:nvSpPr>
          <p:spPr>
            <a:xfrm>
              <a:off x="7353654" y="3555515"/>
              <a:ext cx="529663" cy="491359"/>
            </a:xfrm>
            <a:custGeom>
              <a:rect b="b" l="l" r="r" t="t"/>
              <a:pathLst>
                <a:path extrusionOk="0" h="5593" w="6029">
                  <a:moveTo>
                    <a:pt x="5058" y="0"/>
                  </a:moveTo>
                  <a:cubicBezTo>
                    <a:pt x="4984" y="0"/>
                    <a:pt x="4909" y="10"/>
                    <a:pt x="4837" y="30"/>
                  </a:cubicBezTo>
                  <a:cubicBezTo>
                    <a:pt x="2097" y="778"/>
                    <a:pt x="763" y="2850"/>
                    <a:pt x="209" y="4026"/>
                  </a:cubicBezTo>
                  <a:cubicBezTo>
                    <a:pt x="0" y="4469"/>
                    <a:pt x="217" y="4997"/>
                    <a:pt x="677" y="5165"/>
                  </a:cubicBezTo>
                  <a:lnTo>
                    <a:pt x="1688" y="5540"/>
                  </a:lnTo>
                  <a:cubicBezTo>
                    <a:pt x="1784" y="5575"/>
                    <a:pt x="1882" y="5592"/>
                    <a:pt x="1978" y="5592"/>
                  </a:cubicBezTo>
                  <a:cubicBezTo>
                    <a:pt x="2324" y="5592"/>
                    <a:pt x="2646" y="5375"/>
                    <a:pt x="2770" y="5030"/>
                  </a:cubicBezTo>
                  <a:cubicBezTo>
                    <a:pt x="3388" y="3295"/>
                    <a:pt x="4631" y="2159"/>
                    <a:pt x="5543" y="1519"/>
                  </a:cubicBezTo>
                  <a:cubicBezTo>
                    <a:pt x="6028" y="1180"/>
                    <a:pt x="6010" y="456"/>
                    <a:pt x="5513" y="134"/>
                  </a:cubicBezTo>
                  <a:cubicBezTo>
                    <a:pt x="5377" y="46"/>
                    <a:pt x="5218" y="0"/>
                    <a:pt x="50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4"/>
            <p:cNvSpPr/>
            <p:nvPr/>
          </p:nvSpPr>
          <p:spPr>
            <a:xfrm>
              <a:off x="7920045" y="3517475"/>
              <a:ext cx="206278" cy="117283"/>
            </a:xfrm>
            <a:custGeom>
              <a:rect b="b" l="l" r="r" t="t"/>
              <a:pathLst>
                <a:path extrusionOk="0" h="1335" w="2348">
                  <a:moveTo>
                    <a:pt x="1174" y="1"/>
                  </a:moveTo>
                  <a:cubicBezTo>
                    <a:pt x="526" y="1"/>
                    <a:pt x="1" y="299"/>
                    <a:pt x="1" y="667"/>
                  </a:cubicBezTo>
                  <a:cubicBezTo>
                    <a:pt x="1" y="1036"/>
                    <a:pt x="526" y="1334"/>
                    <a:pt x="1174" y="1334"/>
                  </a:cubicBezTo>
                  <a:cubicBezTo>
                    <a:pt x="1821" y="1334"/>
                    <a:pt x="2348" y="1036"/>
                    <a:pt x="2348" y="667"/>
                  </a:cubicBezTo>
                  <a:cubicBezTo>
                    <a:pt x="2348" y="299"/>
                    <a:pt x="1821" y="1"/>
                    <a:pt x="11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4"/>
            <p:cNvSpPr/>
            <p:nvPr/>
          </p:nvSpPr>
          <p:spPr>
            <a:xfrm>
              <a:off x="7744865" y="3682991"/>
              <a:ext cx="854893" cy="669260"/>
            </a:xfrm>
            <a:custGeom>
              <a:rect b="b" l="l" r="r" t="t"/>
              <a:pathLst>
                <a:path extrusionOk="0" h="7618" w="9731">
                  <a:moveTo>
                    <a:pt x="7529" y="0"/>
                  </a:moveTo>
                  <a:cubicBezTo>
                    <a:pt x="7529" y="0"/>
                    <a:pt x="9730" y="2521"/>
                    <a:pt x="9383" y="3942"/>
                  </a:cubicBezTo>
                  <a:cubicBezTo>
                    <a:pt x="9036" y="5361"/>
                    <a:pt x="5495" y="6930"/>
                    <a:pt x="2748" y="7274"/>
                  </a:cubicBezTo>
                  <a:cubicBezTo>
                    <a:pt x="0" y="7618"/>
                    <a:pt x="7036" y="6113"/>
                    <a:pt x="75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4"/>
            <p:cNvSpPr/>
            <p:nvPr/>
          </p:nvSpPr>
          <p:spPr>
            <a:xfrm>
              <a:off x="8257666" y="4306839"/>
              <a:ext cx="567879" cy="377239"/>
            </a:xfrm>
            <a:custGeom>
              <a:rect b="b" l="l" r="r" t="t"/>
              <a:pathLst>
                <a:path extrusionOk="0" h="4294" w="6464">
                  <a:moveTo>
                    <a:pt x="6401" y="1"/>
                  </a:moveTo>
                  <a:lnTo>
                    <a:pt x="6401" y="1"/>
                  </a:lnTo>
                  <a:cubicBezTo>
                    <a:pt x="6333" y="83"/>
                    <a:pt x="6251" y="157"/>
                    <a:pt x="6148" y="222"/>
                  </a:cubicBezTo>
                  <a:cubicBezTo>
                    <a:pt x="5000" y="976"/>
                    <a:pt x="3675" y="1327"/>
                    <a:pt x="2352" y="1327"/>
                  </a:cubicBezTo>
                  <a:cubicBezTo>
                    <a:pt x="1554" y="1327"/>
                    <a:pt x="757" y="1199"/>
                    <a:pt x="1" y="954"/>
                  </a:cubicBezTo>
                  <a:lnTo>
                    <a:pt x="1" y="954"/>
                  </a:lnTo>
                  <a:lnTo>
                    <a:pt x="486" y="4293"/>
                  </a:lnTo>
                  <a:cubicBezTo>
                    <a:pt x="4397" y="3555"/>
                    <a:pt x="5803" y="1998"/>
                    <a:pt x="6305" y="892"/>
                  </a:cubicBezTo>
                  <a:cubicBezTo>
                    <a:pt x="6438" y="601"/>
                    <a:pt x="6464" y="290"/>
                    <a:pt x="64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4"/>
            <p:cNvSpPr/>
            <p:nvPr/>
          </p:nvSpPr>
          <p:spPr>
            <a:xfrm>
              <a:off x="8232804" y="4176113"/>
              <a:ext cx="587206" cy="247393"/>
            </a:xfrm>
            <a:custGeom>
              <a:rect b="b" l="l" r="r" t="t"/>
              <a:pathLst>
                <a:path extrusionOk="0" h="2816" w="6684">
                  <a:moveTo>
                    <a:pt x="3273" y="0"/>
                  </a:moveTo>
                  <a:cubicBezTo>
                    <a:pt x="1536" y="0"/>
                    <a:pt x="1" y="490"/>
                    <a:pt x="1" y="490"/>
                  </a:cubicBezTo>
                  <a:lnTo>
                    <a:pt x="284" y="2442"/>
                  </a:lnTo>
                  <a:cubicBezTo>
                    <a:pt x="1040" y="2687"/>
                    <a:pt x="1837" y="2815"/>
                    <a:pt x="2635" y="2815"/>
                  </a:cubicBezTo>
                  <a:cubicBezTo>
                    <a:pt x="3958" y="2815"/>
                    <a:pt x="5283" y="2464"/>
                    <a:pt x="6431" y="1710"/>
                  </a:cubicBezTo>
                  <a:cubicBezTo>
                    <a:pt x="6534" y="1647"/>
                    <a:pt x="6616" y="1572"/>
                    <a:pt x="6684" y="1489"/>
                  </a:cubicBezTo>
                  <a:cubicBezTo>
                    <a:pt x="6592" y="1069"/>
                    <a:pt x="6313" y="697"/>
                    <a:pt x="5891" y="502"/>
                  </a:cubicBezTo>
                  <a:cubicBezTo>
                    <a:pt x="5082" y="126"/>
                    <a:pt x="4152" y="0"/>
                    <a:pt x="3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4"/>
            <p:cNvSpPr/>
            <p:nvPr/>
          </p:nvSpPr>
          <p:spPr>
            <a:xfrm>
              <a:off x="8112532" y="4212484"/>
              <a:ext cx="314336" cy="476161"/>
            </a:xfrm>
            <a:custGeom>
              <a:rect b="b" l="l" r="r" t="t"/>
              <a:pathLst>
                <a:path extrusionOk="0" h="5420" w="3578">
                  <a:moveTo>
                    <a:pt x="1790" y="0"/>
                  </a:moveTo>
                  <a:cubicBezTo>
                    <a:pt x="801" y="0"/>
                    <a:pt x="0" y="1213"/>
                    <a:pt x="0" y="2710"/>
                  </a:cubicBezTo>
                  <a:cubicBezTo>
                    <a:pt x="0" y="4206"/>
                    <a:pt x="801" y="5419"/>
                    <a:pt x="1790" y="5419"/>
                  </a:cubicBezTo>
                  <a:cubicBezTo>
                    <a:pt x="2777" y="5419"/>
                    <a:pt x="3578" y="4206"/>
                    <a:pt x="3578" y="2710"/>
                  </a:cubicBezTo>
                  <a:cubicBezTo>
                    <a:pt x="3578" y="1213"/>
                    <a:pt x="2777"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4"/>
            <p:cNvSpPr/>
            <p:nvPr/>
          </p:nvSpPr>
          <p:spPr>
            <a:xfrm>
              <a:off x="8201089" y="4279428"/>
              <a:ext cx="225781" cy="342098"/>
            </a:xfrm>
            <a:custGeom>
              <a:rect b="b" l="l" r="r" t="t"/>
              <a:pathLst>
                <a:path extrusionOk="0" h="3894" w="2570">
                  <a:moveTo>
                    <a:pt x="1285" y="1"/>
                  </a:moveTo>
                  <a:cubicBezTo>
                    <a:pt x="575" y="1"/>
                    <a:pt x="0" y="872"/>
                    <a:pt x="0" y="1948"/>
                  </a:cubicBezTo>
                  <a:cubicBezTo>
                    <a:pt x="0" y="3022"/>
                    <a:pt x="575" y="3893"/>
                    <a:pt x="1285" y="3893"/>
                  </a:cubicBezTo>
                  <a:cubicBezTo>
                    <a:pt x="1995" y="3893"/>
                    <a:pt x="2570" y="3022"/>
                    <a:pt x="2570" y="1948"/>
                  </a:cubicBezTo>
                  <a:cubicBezTo>
                    <a:pt x="2570" y="872"/>
                    <a:pt x="1995" y="1"/>
                    <a:pt x="12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4"/>
            <p:cNvSpPr/>
            <p:nvPr/>
          </p:nvSpPr>
          <p:spPr>
            <a:xfrm>
              <a:off x="8393224" y="4198954"/>
              <a:ext cx="383388" cy="113418"/>
            </a:xfrm>
            <a:custGeom>
              <a:rect b="b" l="l" r="r" t="t"/>
              <a:pathLst>
                <a:path extrusionOk="0" h="1291" w="4364">
                  <a:moveTo>
                    <a:pt x="1719" y="0"/>
                  </a:moveTo>
                  <a:cubicBezTo>
                    <a:pt x="773" y="0"/>
                    <a:pt x="1" y="155"/>
                    <a:pt x="1" y="155"/>
                  </a:cubicBezTo>
                  <a:cubicBezTo>
                    <a:pt x="496" y="487"/>
                    <a:pt x="655" y="1290"/>
                    <a:pt x="655" y="1291"/>
                  </a:cubicBezTo>
                  <a:lnTo>
                    <a:pt x="4364" y="678"/>
                  </a:lnTo>
                  <a:cubicBezTo>
                    <a:pt x="3663" y="139"/>
                    <a:pt x="2613" y="0"/>
                    <a:pt x="1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3" name="Google Shape;2393;p44"/>
          <p:cNvGrpSpPr/>
          <p:nvPr/>
        </p:nvGrpSpPr>
        <p:grpSpPr>
          <a:xfrm>
            <a:off x="273273" y="460399"/>
            <a:ext cx="879658" cy="876379"/>
            <a:chOff x="7003249" y="-56453"/>
            <a:chExt cx="1196163" cy="1191704"/>
          </a:xfrm>
        </p:grpSpPr>
        <p:grpSp>
          <p:nvGrpSpPr>
            <p:cNvPr id="2394" name="Google Shape;2394;p44"/>
            <p:cNvGrpSpPr/>
            <p:nvPr/>
          </p:nvGrpSpPr>
          <p:grpSpPr>
            <a:xfrm>
              <a:off x="7003249" y="-56453"/>
              <a:ext cx="1196163" cy="1191704"/>
              <a:chOff x="788674" y="3608984"/>
              <a:chExt cx="1196163" cy="1191704"/>
            </a:xfrm>
          </p:grpSpPr>
          <p:sp>
            <p:nvSpPr>
              <p:cNvPr id="2395" name="Google Shape;2395;p44"/>
              <p:cNvSpPr/>
              <p:nvPr/>
            </p:nvSpPr>
            <p:spPr>
              <a:xfrm>
                <a:off x="793182" y="3608984"/>
                <a:ext cx="1191655" cy="1191704"/>
              </a:xfrm>
              <a:custGeom>
                <a:rect b="b" l="l" r="r" t="t"/>
                <a:pathLst>
                  <a:path extrusionOk="0" h="24318" w="24317">
                    <a:moveTo>
                      <a:pt x="12158" y="1"/>
                    </a:moveTo>
                    <a:cubicBezTo>
                      <a:pt x="5441" y="1"/>
                      <a:pt x="0" y="5441"/>
                      <a:pt x="0" y="12159"/>
                    </a:cubicBezTo>
                    <a:cubicBezTo>
                      <a:pt x="0" y="18876"/>
                      <a:pt x="5441" y="24317"/>
                      <a:pt x="12158" y="24317"/>
                    </a:cubicBezTo>
                    <a:cubicBezTo>
                      <a:pt x="18876" y="24317"/>
                      <a:pt x="24317" y="18876"/>
                      <a:pt x="24317" y="12159"/>
                    </a:cubicBezTo>
                    <a:cubicBezTo>
                      <a:pt x="24317" y="5441"/>
                      <a:pt x="18876" y="1"/>
                      <a:pt x="12158" y="1"/>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4"/>
              <p:cNvSpPr/>
              <p:nvPr/>
            </p:nvSpPr>
            <p:spPr>
              <a:xfrm>
                <a:off x="1674969" y="3689450"/>
                <a:ext cx="296480" cy="393314"/>
              </a:xfrm>
              <a:custGeom>
                <a:rect b="b" l="l" r="r" t="t"/>
                <a:pathLst>
                  <a:path extrusionOk="0" h="8026" w="6050">
                    <a:moveTo>
                      <a:pt x="274" y="0"/>
                    </a:moveTo>
                    <a:cubicBezTo>
                      <a:pt x="0" y="730"/>
                      <a:pt x="61" y="1550"/>
                      <a:pt x="547" y="2128"/>
                    </a:cubicBezTo>
                    <a:cubicBezTo>
                      <a:pt x="1186" y="2888"/>
                      <a:pt x="2402" y="3100"/>
                      <a:pt x="2979" y="3951"/>
                    </a:cubicBezTo>
                    <a:cubicBezTo>
                      <a:pt x="3496" y="4681"/>
                      <a:pt x="3405" y="5684"/>
                      <a:pt x="3739" y="6535"/>
                    </a:cubicBezTo>
                    <a:cubicBezTo>
                      <a:pt x="4095" y="7425"/>
                      <a:pt x="5030" y="8026"/>
                      <a:pt x="5979" y="8026"/>
                    </a:cubicBezTo>
                    <a:cubicBezTo>
                      <a:pt x="6002" y="8026"/>
                      <a:pt x="6026" y="8025"/>
                      <a:pt x="6049" y="8024"/>
                    </a:cubicBezTo>
                    <a:cubicBezTo>
                      <a:pt x="5320" y="4590"/>
                      <a:pt x="3192" y="170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4"/>
              <p:cNvSpPr/>
              <p:nvPr/>
            </p:nvSpPr>
            <p:spPr>
              <a:xfrm>
                <a:off x="974891" y="3640249"/>
                <a:ext cx="996566" cy="824362"/>
              </a:xfrm>
              <a:custGeom>
                <a:rect b="b" l="l" r="r" t="t"/>
                <a:pathLst>
                  <a:path extrusionOk="0" h="16822" w="20336">
                    <a:moveTo>
                      <a:pt x="4347" y="1"/>
                    </a:moveTo>
                    <a:cubicBezTo>
                      <a:pt x="2706" y="578"/>
                      <a:pt x="1216" y="1521"/>
                      <a:pt x="0" y="2706"/>
                    </a:cubicBezTo>
                    <a:cubicBezTo>
                      <a:pt x="396" y="3071"/>
                      <a:pt x="851" y="3375"/>
                      <a:pt x="1338" y="3588"/>
                    </a:cubicBezTo>
                    <a:cubicBezTo>
                      <a:pt x="2827" y="4196"/>
                      <a:pt x="4681" y="3861"/>
                      <a:pt x="5897" y="4864"/>
                    </a:cubicBezTo>
                    <a:cubicBezTo>
                      <a:pt x="6627" y="5472"/>
                      <a:pt x="6931" y="6384"/>
                      <a:pt x="7113" y="7296"/>
                    </a:cubicBezTo>
                    <a:cubicBezTo>
                      <a:pt x="7295" y="8208"/>
                      <a:pt x="7387" y="9180"/>
                      <a:pt x="7721" y="10001"/>
                    </a:cubicBezTo>
                    <a:cubicBezTo>
                      <a:pt x="8055" y="10883"/>
                      <a:pt x="8785" y="11642"/>
                      <a:pt x="9727" y="11764"/>
                    </a:cubicBezTo>
                    <a:cubicBezTo>
                      <a:pt x="9818" y="11776"/>
                      <a:pt x="9910" y="11781"/>
                      <a:pt x="10003" y="11781"/>
                    </a:cubicBezTo>
                    <a:cubicBezTo>
                      <a:pt x="10783" y="11781"/>
                      <a:pt x="11601" y="11401"/>
                      <a:pt x="12333" y="11401"/>
                    </a:cubicBezTo>
                    <a:cubicBezTo>
                      <a:pt x="12614" y="11401"/>
                      <a:pt x="12883" y="11457"/>
                      <a:pt x="13131" y="11612"/>
                    </a:cubicBezTo>
                    <a:cubicBezTo>
                      <a:pt x="13800" y="12068"/>
                      <a:pt x="13922" y="13010"/>
                      <a:pt x="14134" y="13801"/>
                    </a:cubicBezTo>
                    <a:cubicBezTo>
                      <a:pt x="14590" y="15320"/>
                      <a:pt x="15958" y="16506"/>
                      <a:pt x="17539" y="16749"/>
                    </a:cubicBezTo>
                    <a:cubicBezTo>
                      <a:pt x="17794" y="16798"/>
                      <a:pt x="18049" y="16822"/>
                      <a:pt x="18303" y="16822"/>
                    </a:cubicBezTo>
                    <a:cubicBezTo>
                      <a:pt x="18683" y="16822"/>
                      <a:pt x="19058" y="16767"/>
                      <a:pt x="19423" y="16658"/>
                    </a:cubicBezTo>
                    <a:cubicBezTo>
                      <a:pt x="19849" y="15776"/>
                      <a:pt x="20153" y="14895"/>
                      <a:pt x="20335" y="13953"/>
                    </a:cubicBezTo>
                    <a:lnTo>
                      <a:pt x="20335" y="13953"/>
                    </a:lnTo>
                    <a:cubicBezTo>
                      <a:pt x="20183" y="14044"/>
                      <a:pt x="20031" y="14105"/>
                      <a:pt x="19879" y="14135"/>
                    </a:cubicBezTo>
                    <a:cubicBezTo>
                      <a:pt x="19466" y="14293"/>
                      <a:pt x="19013" y="14372"/>
                      <a:pt x="18561" y="14372"/>
                    </a:cubicBezTo>
                    <a:cubicBezTo>
                      <a:pt x="17448" y="14372"/>
                      <a:pt x="16342" y="13892"/>
                      <a:pt x="15867" y="12919"/>
                    </a:cubicBezTo>
                    <a:cubicBezTo>
                      <a:pt x="15441" y="12068"/>
                      <a:pt x="15563" y="11065"/>
                      <a:pt x="15563" y="10092"/>
                    </a:cubicBezTo>
                    <a:cubicBezTo>
                      <a:pt x="15563" y="9089"/>
                      <a:pt x="15411" y="8025"/>
                      <a:pt x="14590" y="7509"/>
                    </a:cubicBezTo>
                    <a:cubicBezTo>
                      <a:pt x="14203" y="7223"/>
                      <a:pt x="13733" y="7142"/>
                      <a:pt x="13250" y="7142"/>
                    </a:cubicBezTo>
                    <a:cubicBezTo>
                      <a:pt x="12861" y="7142"/>
                      <a:pt x="12464" y="7194"/>
                      <a:pt x="12098" y="7235"/>
                    </a:cubicBezTo>
                    <a:cubicBezTo>
                      <a:pt x="11923" y="7248"/>
                      <a:pt x="11741" y="7256"/>
                      <a:pt x="11558" y="7256"/>
                    </a:cubicBezTo>
                    <a:cubicBezTo>
                      <a:pt x="10853" y="7256"/>
                      <a:pt x="10131" y="7128"/>
                      <a:pt x="9697" y="6597"/>
                    </a:cubicBezTo>
                    <a:cubicBezTo>
                      <a:pt x="9241" y="5989"/>
                      <a:pt x="9362" y="5107"/>
                      <a:pt x="9575" y="4348"/>
                    </a:cubicBezTo>
                    <a:cubicBezTo>
                      <a:pt x="9818" y="3588"/>
                      <a:pt x="10031" y="2797"/>
                      <a:pt x="9727" y="2068"/>
                    </a:cubicBezTo>
                    <a:cubicBezTo>
                      <a:pt x="9484" y="1399"/>
                      <a:pt x="8785" y="1004"/>
                      <a:pt x="8055" y="791"/>
                    </a:cubicBezTo>
                    <a:cubicBezTo>
                      <a:pt x="7387" y="609"/>
                      <a:pt x="6657" y="639"/>
                      <a:pt x="5928" y="548"/>
                    </a:cubicBezTo>
                    <a:cubicBezTo>
                      <a:pt x="5380" y="457"/>
                      <a:pt x="4803" y="305"/>
                      <a:pt x="4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4"/>
              <p:cNvSpPr/>
              <p:nvPr/>
            </p:nvSpPr>
            <p:spPr>
              <a:xfrm>
                <a:off x="788674" y="4090110"/>
                <a:ext cx="965300" cy="677788"/>
              </a:xfrm>
              <a:custGeom>
                <a:rect b="b" l="l" r="r" t="t"/>
                <a:pathLst>
                  <a:path extrusionOk="0" h="13831" w="19698">
                    <a:moveTo>
                      <a:pt x="244" y="0"/>
                    </a:moveTo>
                    <a:cubicBezTo>
                      <a:pt x="92" y="760"/>
                      <a:pt x="1" y="1520"/>
                      <a:pt x="1" y="2310"/>
                    </a:cubicBezTo>
                    <a:cubicBezTo>
                      <a:pt x="1" y="2766"/>
                      <a:pt x="31" y="3222"/>
                      <a:pt x="92" y="3648"/>
                    </a:cubicBezTo>
                    <a:cubicBezTo>
                      <a:pt x="730" y="4195"/>
                      <a:pt x="1490" y="4621"/>
                      <a:pt x="2311" y="4864"/>
                    </a:cubicBezTo>
                    <a:cubicBezTo>
                      <a:pt x="3101" y="5046"/>
                      <a:pt x="3800" y="5076"/>
                      <a:pt x="4408" y="5411"/>
                    </a:cubicBezTo>
                    <a:cubicBezTo>
                      <a:pt x="5259" y="5928"/>
                      <a:pt x="5685" y="6870"/>
                      <a:pt x="5867" y="7812"/>
                    </a:cubicBezTo>
                    <a:cubicBezTo>
                      <a:pt x="6019" y="8754"/>
                      <a:pt x="6019" y="9757"/>
                      <a:pt x="6171" y="10700"/>
                    </a:cubicBezTo>
                    <a:cubicBezTo>
                      <a:pt x="6354" y="11642"/>
                      <a:pt x="6810" y="12615"/>
                      <a:pt x="7691" y="13071"/>
                    </a:cubicBezTo>
                    <a:cubicBezTo>
                      <a:pt x="8036" y="13243"/>
                      <a:pt x="8403" y="13312"/>
                      <a:pt x="8779" y="13312"/>
                    </a:cubicBezTo>
                    <a:cubicBezTo>
                      <a:pt x="9463" y="13312"/>
                      <a:pt x="10174" y="13082"/>
                      <a:pt x="10822" y="12827"/>
                    </a:cubicBezTo>
                    <a:cubicBezTo>
                      <a:pt x="11625" y="12544"/>
                      <a:pt x="12447" y="12224"/>
                      <a:pt x="13273" y="12224"/>
                    </a:cubicBezTo>
                    <a:cubicBezTo>
                      <a:pt x="13509" y="12224"/>
                      <a:pt x="13746" y="12250"/>
                      <a:pt x="13983" y="12311"/>
                    </a:cubicBezTo>
                    <a:cubicBezTo>
                      <a:pt x="14682" y="12493"/>
                      <a:pt x="15229" y="12949"/>
                      <a:pt x="15776" y="13405"/>
                    </a:cubicBezTo>
                    <a:cubicBezTo>
                      <a:pt x="15928" y="13557"/>
                      <a:pt x="16111" y="13648"/>
                      <a:pt x="16263" y="13830"/>
                    </a:cubicBezTo>
                    <a:cubicBezTo>
                      <a:pt x="17509" y="13374"/>
                      <a:pt x="18664" y="12736"/>
                      <a:pt x="19697" y="11916"/>
                    </a:cubicBezTo>
                    <a:lnTo>
                      <a:pt x="19697" y="11916"/>
                    </a:lnTo>
                    <a:cubicBezTo>
                      <a:pt x="19651" y="11917"/>
                      <a:pt x="19604" y="11917"/>
                      <a:pt x="19557" y="11917"/>
                    </a:cubicBezTo>
                    <a:cubicBezTo>
                      <a:pt x="18480" y="11917"/>
                      <a:pt x="17413" y="11581"/>
                      <a:pt x="16597" y="10882"/>
                    </a:cubicBezTo>
                    <a:cubicBezTo>
                      <a:pt x="16080" y="10426"/>
                      <a:pt x="15624" y="9818"/>
                      <a:pt x="14986" y="9514"/>
                    </a:cubicBezTo>
                    <a:cubicBezTo>
                      <a:pt x="14719" y="9405"/>
                      <a:pt x="14443" y="9362"/>
                      <a:pt x="14161" y="9362"/>
                    </a:cubicBezTo>
                    <a:cubicBezTo>
                      <a:pt x="13024" y="9362"/>
                      <a:pt x="11790" y="10070"/>
                      <a:pt x="10648" y="10070"/>
                    </a:cubicBezTo>
                    <a:cubicBezTo>
                      <a:pt x="10333" y="10070"/>
                      <a:pt x="10025" y="10017"/>
                      <a:pt x="9728" y="9879"/>
                    </a:cubicBezTo>
                    <a:cubicBezTo>
                      <a:pt x="8664" y="9362"/>
                      <a:pt x="8329" y="7994"/>
                      <a:pt x="8177" y="6839"/>
                    </a:cubicBezTo>
                    <a:cubicBezTo>
                      <a:pt x="8025" y="5654"/>
                      <a:pt x="7813" y="4317"/>
                      <a:pt x="6779" y="3678"/>
                    </a:cubicBezTo>
                    <a:cubicBezTo>
                      <a:pt x="6219" y="3342"/>
                      <a:pt x="5566" y="3309"/>
                      <a:pt x="4891" y="3309"/>
                    </a:cubicBezTo>
                    <a:cubicBezTo>
                      <a:pt x="4728" y="3309"/>
                      <a:pt x="4564" y="3311"/>
                      <a:pt x="4400" y="3311"/>
                    </a:cubicBezTo>
                    <a:cubicBezTo>
                      <a:pt x="3952" y="3311"/>
                      <a:pt x="3502" y="3297"/>
                      <a:pt x="3071" y="3192"/>
                    </a:cubicBezTo>
                    <a:cubicBezTo>
                      <a:pt x="1612" y="2827"/>
                      <a:pt x="578" y="1459"/>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4"/>
              <p:cNvSpPr/>
              <p:nvPr/>
            </p:nvSpPr>
            <p:spPr>
              <a:xfrm>
                <a:off x="1420244" y="4315188"/>
                <a:ext cx="178819" cy="111584"/>
              </a:xfrm>
              <a:custGeom>
                <a:rect b="b" l="l" r="r" t="t"/>
                <a:pathLst>
                  <a:path extrusionOk="0" h="2277" w="3649">
                    <a:moveTo>
                      <a:pt x="729" y="0"/>
                    </a:moveTo>
                    <a:cubicBezTo>
                      <a:pt x="607" y="0"/>
                      <a:pt x="492" y="17"/>
                      <a:pt x="396" y="58"/>
                    </a:cubicBezTo>
                    <a:cubicBezTo>
                      <a:pt x="153" y="180"/>
                      <a:pt x="1" y="483"/>
                      <a:pt x="31" y="787"/>
                    </a:cubicBezTo>
                    <a:cubicBezTo>
                      <a:pt x="61" y="1061"/>
                      <a:pt x="183" y="1335"/>
                      <a:pt x="396" y="1517"/>
                    </a:cubicBezTo>
                    <a:cubicBezTo>
                      <a:pt x="761" y="1973"/>
                      <a:pt x="1368" y="2277"/>
                      <a:pt x="1976" y="2277"/>
                    </a:cubicBezTo>
                    <a:cubicBezTo>
                      <a:pt x="2524" y="2277"/>
                      <a:pt x="3131" y="1973"/>
                      <a:pt x="3344" y="1487"/>
                    </a:cubicBezTo>
                    <a:cubicBezTo>
                      <a:pt x="3648" y="879"/>
                      <a:pt x="3010" y="514"/>
                      <a:pt x="2524" y="423"/>
                    </a:cubicBezTo>
                    <a:cubicBezTo>
                      <a:pt x="2098" y="301"/>
                      <a:pt x="1642" y="180"/>
                      <a:pt x="1186" y="58"/>
                    </a:cubicBezTo>
                    <a:cubicBezTo>
                      <a:pt x="1036" y="25"/>
                      <a:pt x="877" y="0"/>
                      <a:pt x="7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4"/>
              <p:cNvSpPr/>
              <p:nvPr/>
            </p:nvSpPr>
            <p:spPr>
              <a:xfrm>
                <a:off x="1610920" y="4474501"/>
                <a:ext cx="87376" cy="68558"/>
              </a:xfrm>
              <a:custGeom>
                <a:rect b="b" l="l" r="r" t="t"/>
                <a:pathLst>
                  <a:path extrusionOk="0" h="1399" w="1783">
                    <a:moveTo>
                      <a:pt x="805" y="0"/>
                    </a:moveTo>
                    <a:cubicBezTo>
                      <a:pt x="716" y="0"/>
                      <a:pt x="619" y="18"/>
                      <a:pt x="517" y="59"/>
                    </a:cubicBezTo>
                    <a:cubicBezTo>
                      <a:pt x="183" y="150"/>
                      <a:pt x="0" y="576"/>
                      <a:pt x="92" y="910"/>
                    </a:cubicBezTo>
                    <a:cubicBezTo>
                      <a:pt x="191" y="1185"/>
                      <a:pt x="496" y="1398"/>
                      <a:pt x="787" y="1398"/>
                    </a:cubicBezTo>
                    <a:cubicBezTo>
                      <a:pt x="851" y="1398"/>
                      <a:pt x="913" y="1388"/>
                      <a:pt x="973" y="1366"/>
                    </a:cubicBezTo>
                    <a:cubicBezTo>
                      <a:pt x="1783" y="1150"/>
                      <a:pt x="1514" y="0"/>
                      <a:pt x="8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4"/>
              <p:cNvSpPr/>
              <p:nvPr/>
            </p:nvSpPr>
            <p:spPr>
              <a:xfrm>
                <a:off x="1774742" y="4036303"/>
                <a:ext cx="71547" cy="155934"/>
              </a:xfrm>
              <a:custGeom>
                <a:rect b="b" l="l" r="r" t="t"/>
                <a:pathLst>
                  <a:path extrusionOk="0" h="3182" w="1460">
                    <a:moveTo>
                      <a:pt x="731" y="0"/>
                    </a:moveTo>
                    <a:cubicBezTo>
                      <a:pt x="569" y="0"/>
                      <a:pt x="411" y="62"/>
                      <a:pt x="305" y="187"/>
                    </a:cubicBezTo>
                    <a:cubicBezTo>
                      <a:pt x="183" y="339"/>
                      <a:pt x="153" y="521"/>
                      <a:pt x="153" y="703"/>
                    </a:cubicBezTo>
                    <a:lnTo>
                      <a:pt x="31" y="2193"/>
                    </a:lnTo>
                    <a:cubicBezTo>
                      <a:pt x="1" y="2497"/>
                      <a:pt x="1" y="2831"/>
                      <a:pt x="214" y="3013"/>
                    </a:cubicBezTo>
                    <a:cubicBezTo>
                      <a:pt x="312" y="3129"/>
                      <a:pt x="447" y="3181"/>
                      <a:pt x="588" y="3181"/>
                    </a:cubicBezTo>
                    <a:cubicBezTo>
                      <a:pt x="708" y="3181"/>
                      <a:pt x="832" y="3144"/>
                      <a:pt x="943" y="3074"/>
                    </a:cubicBezTo>
                    <a:cubicBezTo>
                      <a:pt x="1156" y="2922"/>
                      <a:pt x="1308" y="2679"/>
                      <a:pt x="1399" y="2405"/>
                    </a:cubicBezTo>
                    <a:cubicBezTo>
                      <a:pt x="1460" y="2162"/>
                      <a:pt x="1460" y="1889"/>
                      <a:pt x="1429" y="1585"/>
                    </a:cubicBezTo>
                    <a:cubicBezTo>
                      <a:pt x="1399" y="1342"/>
                      <a:pt x="1460" y="1038"/>
                      <a:pt x="1429" y="794"/>
                    </a:cubicBezTo>
                    <a:cubicBezTo>
                      <a:pt x="1399" y="521"/>
                      <a:pt x="1277" y="247"/>
                      <a:pt x="1065" y="95"/>
                    </a:cubicBezTo>
                    <a:cubicBezTo>
                      <a:pt x="963" y="32"/>
                      <a:pt x="846" y="0"/>
                      <a:pt x="7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4"/>
              <p:cNvSpPr/>
              <p:nvPr/>
            </p:nvSpPr>
            <p:spPr>
              <a:xfrm>
                <a:off x="1496200" y="3752371"/>
                <a:ext cx="160932" cy="131186"/>
              </a:xfrm>
              <a:custGeom>
                <a:rect b="b" l="l" r="r" t="t"/>
                <a:pathLst>
                  <a:path extrusionOk="0" h="2677" w="3284">
                    <a:moveTo>
                      <a:pt x="1482" y="0"/>
                    </a:moveTo>
                    <a:cubicBezTo>
                      <a:pt x="1328" y="0"/>
                      <a:pt x="1175" y="27"/>
                      <a:pt x="1034" y="84"/>
                    </a:cubicBezTo>
                    <a:cubicBezTo>
                      <a:pt x="578" y="236"/>
                      <a:pt x="214" y="661"/>
                      <a:pt x="92" y="1148"/>
                    </a:cubicBezTo>
                    <a:cubicBezTo>
                      <a:pt x="1" y="1452"/>
                      <a:pt x="1" y="1756"/>
                      <a:pt x="153" y="2029"/>
                    </a:cubicBezTo>
                    <a:cubicBezTo>
                      <a:pt x="371" y="2439"/>
                      <a:pt x="811" y="2677"/>
                      <a:pt x="1294" y="2677"/>
                    </a:cubicBezTo>
                    <a:cubicBezTo>
                      <a:pt x="1349" y="2677"/>
                      <a:pt x="1404" y="2674"/>
                      <a:pt x="1460" y="2667"/>
                    </a:cubicBezTo>
                    <a:cubicBezTo>
                      <a:pt x="2493" y="2546"/>
                      <a:pt x="3284" y="1269"/>
                      <a:pt x="2402" y="388"/>
                    </a:cubicBezTo>
                    <a:cubicBezTo>
                      <a:pt x="2171" y="136"/>
                      <a:pt x="1825" y="0"/>
                      <a:pt x="1482" y="0"/>
                    </a:cubicBezTo>
                    <a:close/>
                  </a:path>
                </a:pathLst>
              </a:custGeom>
              <a:solidFill>
                <a:srgbClr val="F8E2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4"/>
              <p:cNvSpPr/>
              <p:nvPr/>
            </p:nvSpPr>
            <p:spPr>
              <a:xfrm>
                <a:off x="891485" y="4017045"/>
                <a:ext cx="262177" cy="174997"/>
              </a:xfrm>
              <a:custGeom>
                <a:rect b="b" l="l" r="r" t="t"/>
                <a:pathLst>
                  <a:path extrusionOk="0" h="3571" w="5350">
                    <a:moveTo>
                      <a:pt x="1463" y="1"/>
                    </a:moveTo>
                    <a:cubicBezTo>
                      <a:pt x="848" y="1"/>
                      <a:pt x="300" y="476"/>
                      <a:pt x="152" y="1066"/>
                    </a:cubicBezTo>
                    <a:cubicBezTo>
                      <a:pt x="0" y="1674"/>
                      <a:pt x="213" y="2343"/>
                      <a:pt x="639" y="2798"/>
                    </a:cubicBezTo>
                    <a:cubicBezTo>
                      <a:pt x="1064" y="3254"/>
                      <a:pt x="1702" y="3528"/>
                      <a:pt x="2310" y="3558"/>
                    </a:cubicBezTo>
                    <a:cubicBezTo>
                      <a:pt x="2432" y="3566"/>
                      <a:pt x="2555" y="3570"/>
                      <a:pt x="2677" y="3570"/>
                    </a:cubicBezTo>
                    <a:cubicBezTo>
                      <a:pt x="3011" y="3570"/>
                      <a:pt x="3344" y="3542"/>
                      <a:pt x="3678" y="3498"/>
                    </a:cubicBezTo>
                    <a:cubicBezTo>
                      <a:pt x="3952" y="3467"/>
                      <a:pt x="4286" y="3498"/>
                      <a:pt x="4529" y="3376"/>
                    </a:cubicBezTo>
                    <a:cubicBezTo>
                      <a:pt x="5350" y="2920"/>
                      <a:pt x="4560" y="1978"/>
                      <a:pt x="4104" y="1643"/>
                    </a:cubicBezTo>
                    <a:cubicBezTo>
                      <a:pt x="3678" y="1339"/>
                      <a:pt x="3313" y="975"/>
                      <a:pt x="2888" y="671"/>
                    </a:cubicBezTo>
                    <a:cubicBezTo>
                      <a:pt x="2462" y="367"/>
                      <a:pt x="2037" y="32"/>
                      <a:pt x="1520" y="2"/>
                    </a:cubicBezTo>
                    <a:cubicBezTo>
                      <a:pt x="1501" y="1"/>
                      <a:pt x="1482" y="1"/>
                      <a:pt x="14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4"/>
              <p:cNvSpPr/>
              <p:nvPr/>
            </p:nvSpPr>
            <p:spPr>
              <a:xfrm>
                <a:off x="1099999" y="3965296"/>
                <a:ext cx="86788" cy="85906"/>
              </a:xfrm>
              <a:custGeom>
                <a:rect b="b" l="l" r="r" t="t"/>
                <a:pathLst>
                  <a:path extrusionOk="0" h="1753" w="1771">
                    <a:moveTo>
                      <a:pt x="760" y="1"/>
                    </a:moveTo>
                    <a:cubicBezTo>
                      <a:pt x="676" y="1"/>
                      <a:pt x="585" y="18"/>
                      <a:pt x="487" y="55"/>
                    </a:cubicBezTo>
                    <a:cubicBezTo>
                      <a:pt x="274" y="146"/>
                      <a:pt x="122" y="359"/>
                      <a:pt x="92" y="602"/>
                    </a:cubicBezTo>
                    <a:cubicBezTo>
                      <a:pt x="1" y="936"/>
                      <a:pt x="153" y="1332"/>
                      <a:pt x="457" y="1544"/>
                    </a:cubicBezTo>
                    <a:cubicBezTo>
                      <a:pt x="669" y="1691"/>
                      <a:pt x="848" y="1752"/>
                      <a:pt x="994" y="1752"/>
                    </a:cubicBezTo>
                    <a:cubicBezTo>
                      <a:pt x="1771" y="1752"/>
                      <a:pt x="1617" y="1"/>
                      <a:pt x="760" y="1"/>
                    </a:cubicBezTo>
                    <a:close/>
                  </a:path>
                </a:pathLst>
              </a:custGeom>
              <a:solidFill>
                <a:srgbClr val="F8E2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4"/>
              <p:cNvSpPr/>
              <p:nvPr/>
            </p:nvSpPr>
            <p:spPr>
              <a:xfrm>
                <a:off x="794653" y="3610504"/>
                <a:ext cx="1103789" cy="1105259"/>
              </a:xfrm>
              <a:custGeom>
                <a:rect b="b" l="l" r="r" t="t"/>
                <a:pathLst>
                  <a:path extrusionOk="0" h="22554" w="22524">
                    <a:moveTo>
                      <a:pt x="12159" y="0"/>
                    </a:moveTo>
                    <a:cubicBezTo>
                      <a:pt x="5441" y="0"/>
                      <a:pt x="0" y="5441"/>
                      <a:pt x="0" y="12158"/>
                    </a:cubicBezTo>
                    <a:cubicBezTo>
                      <a:pt x="0" y="16566"/>
                      <a:pt x="2311" y="20395"/>
                      <a:pt x="5806" y="22554"/>
                    </a:cubicBezTo>
                    <a:cubicBezTo>
                      <a:pt x="4681" y="20669"/>
                      <a:pt x="4043" y="18511"/>
                      <a:pt x="4043" y="16201"/>
                    </a:cubicBezTo>
                    <a:cubicBezTo>
                      <a:pt x="4043" y="9483"/>
                      <a:pt x="9454" y="4043"/>
                      <a:pt x="16201" y="4043"/>
                    </a:cubicBezTo>
                    <a:cubicBezTo>
                      <a:pt x="18511" y="4043"/>
                      <a:pt x="20670" y="4681"/>
                      <a:pt x="22524" y="5836"/>
                    </a:cubicBezTo>
                    <a:cubicBezTo>
                      <a:pt x="20396" y="2341"/>
                      <a:pt x="16536" y="0"/>
                      <a:pt x="12159" y="0"/>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6" name="Google Shape;2406;p44"/>
            <p:cNvGrpSpPr/>
            <p:nvPr/>
          </p:nvGrpSpPr>
          <p:grpSpPr>
            <a:xfrm>
              <a:off x="7003249" y="-56453"/>
              <a:ext cx="1196163" cy="1191704"/>
              <a:chOff x="788674" y="3608984"/>
              <a:chExt cx="1196163" cy="1191704"/>
            </a:xfrm>
          </p:grpSpPr>
          <p:sp>
            <p:nvSpPr>
              <p:cNvPr id="2407" name="Google Shape;2407;p44"/>
              <p:cNvSpPr/>
              <p:nvPr/>
            </p:nvSpPr>
            <p:spPr>
              <a:xfrm>
                <a:off x="793182" y="3608984"/>
                <a:ext cx="1191655" cy="1191704"/>
              </a:xfrm>
              <a:custGeom>
                <a:rect b="b" l="l" r="r" t="t"/>
                <a:pathLst>
                  <a:path extrusionOk="0" h="24318" w="24317">
                    <a:moveTo>
                      <a:pt x="12158" y="1"/>
                    </a:moveTo>
                    <a:cubicBezTo>
                      <a:pt x="5441" y="1"/>
                      <a:pt x="0" y="5441"/>
                      <a:pt x="0" y="12159"/>
                    </a:cubicBezTo>
                    <a:cubicBezTo>
                      <a:pt x="0" y="18876"/>
                      <a:pt x="5441" y="24317"/>
                      <a:pt x="12158" y="24317"/>
                    </a:cubicBezTo>
                    <a:cubicBezTo>
                      <a:pt x="18876" y="24317"/>
                      <a:pt x="24317" y="18876"/>
                      <a:pt x="24317" y="12159"/>
                    </a:cubicBezTo>
                    <a:cubicBezTo>
                      <a:pt x="24317" y="5441"/>
                      <a:pt x="18876" y="1"/>
                      <a:pt x="12158" y="1"/>
                    </a:cubicBezTo>
                    <a:close/>
                  </a:path>
                </a:pathLst>
              </a:custGeom>
              <a:solidFill>
                <a:srgbClr val="DD442F">
                  <a:alpha val="71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4"/>
              <p:cNvSpPr/>
              <p:nvPr/>
            </p:nvSpPr>
            <p:spPr>
              <a:xfrm>
                <a:off x="1674969" y="3689450"/>
                <a:ext cx="296480" cy="393314"/>
              </a:xfrm>
              <a:custGeom>
                <a:rect b="b" l="l" r="r" t="t"/>
                <a:pathLst>
                  <a:path extrusionOk="0" h="8026" w="6050">
                    <a:moveTo>
                      <a:pt x="274" y="0"/>
                    </a:moveTo>
                    <a:cubicBezTo>
                      <a:pt x="0" y="730"/>
                      <a:pt x="61" y="1550"/>
                      <a:pt x="547" y="2128"/>
                    </a:cubicBezTo>
                    <a:cubicBezTo>
                      <a:pt x="1186" y="2888"/>
                      <a:pt x="2402" y="3100"/>
                      <a:pt x="2979" y="3951"/>
                    </a:cubicBezTo>
                    <a:cubicBezTo>
                      <a:pt x="3496" y="4681"/>
                      <a:pt x="3405" y="5684"/>
                      <a:pt x="3739" y="6535"/>
                    </a:cubicBezTo>
                    <a:cubicBezTo>
                      <a:pt x="4095" y="7425"/>
                      <a:pt x="5030" y="8026"/>
                      <a:pt x="5979" y="8026"/>
                    </a:cubicBezTo>
                    <a:cubicBezTo>
                      <a:pt x="6002" y="8026"/>
                      <a:pt x="6026" y="8025"/>
                      <a:pt x="6049" y="8024"/>
                    </a:cubicBezTo>
                    <a:cubicBezTo>
                      <a:pt x="5320" y="4590"/>
                      <a:pt x="3192" y="1702"/>
                      <a:pt x="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4"/>
              <p:cNvSpPr/>
              <p:nvPr/>
            </p:nvSpPr>
            <p:spPr>
              <a:xfrm>
                <a:off x="974891" y="3640249"/>
                <a:ext cx="996566" cy="824362"/>
              </a:xfrm>
              <a:custGeom>
                <a:rect b="b" l="l" r="r" t="t"/>
                <a:pathLst>
                  <a:path extrusionOk="0" h="16822" w="20336">
                    <a:moveTo>
                      <a:pt x="4347" y="1"/>
                    </a:moveTo>
                    <a:cubicBezTo>
                      <a:pt x="2706" y="578"/>
                      <a:pt x="1216" y="1521"/>
                      <a:pt x="0" y="2706"/>
                    </a:cubicBezTo>
                    <a:cubicBezTo>
                      <a:pt x="396" y="3071"/>
                      <a:pt x="851" y="3375"/>
                      <a:pt x="1338" y="3588"/>
                    </a:cubicBezTo>
                    <a:cubicBezTo>
                      <a:pt x="2827" y="4196"/>
                      <a:pt x="4681" y="3861"/>
                      <a:pt x="5897" y="4864"/>
                    </a:cubicBezTo>
                    <a:cubicBezTo>
                      <a:pt x="6627" y="5472"/>
                      <a:pt x="6931" y="6384"/>
                      <a:pt x="7113" y="7296"/>
                    </a:cubicBezTo>
                    <a:cubicBezTo>
                      <a:pt x="7295" y="8208"/>
                      <a:pt x="7387" y="9180"/>
                      <a:pt x="7721" y="10001"/>
                    </a:cubicBezTo>
                    <a:cubicBezTo>
                      <a:pt x="8055" y="10883"/>
                      <a:pt x="8785" y="11642"/>
                      <a:pt x="9727" y="11764"/>
                    </a:cubicBezTo>
                    <a:cubicBezTo>
                      <a:pt x="9818" y="11776"/>
                      <a:pt x="9910" y="11781"/>
                      <a:pt x="10003" y="11781"/>
                    </a:cubicBezTo>
                    <a:cubicBezTo>
                      <a:pt x="10783" y="11781"/>
                      <a:pt x="11601" y="11401"/>
                      <a:pt x="12333" y="11401"/>
                    </a:cubicBezTo>
                    <a:cubicBezTo>
                      <a:pt x="12614" y="11401"/>
                      <a:pt x="12883" y="11457"/>
                      <a:pt x="13131" y="11612"/>
                    </a:cubicBezTo>
                    <a:cubicBezTo>
                      <a:pt x="13800" y="12068"/>
                      <a:pt x="13922" y="13010"/>
                      <a:pt x="14134" y="13801"/>
                    </a:cubicBezTo>
                    <a:cubicBezTo>
                      <a:pt x="14590" y="15320"/>
                      <a:pt x="15958" y="16506"/>
                      <a:pt x="17539" y="16749"/>
                    </a:cubicBezTo>
                    <a:cubicBezTo>
                      <a:pt x="17794" y="16798"/>
                      <a:pt x="18049" y="16822"/>
                      <a:pt x="18303" y="16822"/>
                    </a:cubicBezTo>
                    <a:cubicBezTo>
                      <a:pt x="18683" y="16822"/>
                      <a:pt x="19058" y="16767"/>
                      <a:pt x="19423" y="16658"/>
                    </a:cubicBezTo>
                    <a:cubicBezTo>
                      <a:pt x="19849" y="15776"/>
                      <a:pt x="20153" y="14895"/>
                      <a:pt x="20335" y="13953"/>
                    </a:cubicBezTo>
                    <a:lnTo>
                      <a:pt x="20335" y="13953"/>
                    </a:lnTo>
                    <a:cubicBezTo>
                      <a:pt x="20183" y="14044"/>
                      <a:pt x="20031" y="14105"/>
                      <a:pt x="19879" y="14135"/>
                    </a:cubicBezTo>
                    <a:cubicBezTo>
                      <a:pt x="19466" y="14293"/>
                      <a:pt x="19013" y="14372"/>
                      <a:pt x="18561" y="14372"/>
                    </a:cubicBezTo>
                    <a:cubicBezTo>
                      <a:pt x="17448" y="14372"/>
                      <a:pt x="16342" y="13892"/>
                      <a:pt x="15867" y="12919"/>
                    </a:cubicBezTo>
                    <a:cubicBezTo>
                      <a:pt x="15441" y="12068"/>
                      <a:pt x="15563" y="11065"/>
                      <a:pt x="15563" y="10092"/>
                    </a:cubicBezTo>
                    <a:cubicBezTo>
                      <a:pt x="15563" y="9089"/>
                      <a:pt x="15411" y="8025"/>
                      <a:pt x="14590" y="7509"/>
                    </a:cubicBezTo>
                    <a:cubicBezTo>
                      <a:pt x="14203" y="7223"/>
                      <a:pt x="13733" y="7142"/>
                      <a:pt x="13250" y="7142"/>
                    </a:cubicBezTo>
                    <a:cubicBezTo>
                      <a:pt x="12861" y="7142"/>
                      <a:pt x="12464" y="7194"/>
                      <a:pt x="12098" y="7235"/>
                    </a:cubicBezTo>
                    <a:cubicBezTo>
                      <a:pt x="11923" y="7248"/>
                      <a:pt x="11741" y="7256"/>
                      <a:pt x="11558" y="7256"/>
                    </a:cubicBezTo>
                    <a:cubicBezTo>
                      <a:pt x="10853" y="7256"/>
                      <a:pt x="10131" y="7128"/>
                      <a:pt x="9697" y="6597"/>
                    </a:cubicBezTo>
                    <a:cubicBezTo>
                      <a:pt x="9241" y="5989"/>
                      <a:pt x="9362" y="5107"/>
                      <a:pt x="9575" y="4348"/>
                    </a:cubicBezTo>
                    <a:cubicBezTo>
                      <a:pt x="9818" y="3588"/>
                      <a:pt x="10031" y="2797"/>
                      <a:pt x="9727" y="2068"/>
                    </a:cubicBezTo>
                    <a:cubicBezTo>
                      <a:pt x="9484" y="1399"/>
                      <a:pt x="8785" y="1004"/>
                      <a:pt x="8055" y="791"/>
                    </a:cubicBezTo>
                    <a:cubicBezTo>
                      <a:pt x="7387" y="609"/>
                      <a:pt x="6657" y="639"/>
                      <a:pt x="5928" y="548"/>
                    </a:cubicBezTo>
                    <a:cubicBezTo>
                      <a:pt x="5380" y="457"/>
                      <a:pt x="4803" y="305"/>
                      <a:pt x="4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4"/>
              <p:cNvSpPr/>
              <p:nvPr/>
            </p:nvSpPr>
            <p:spPr>
              <a:xfrm>
                <a:off x="788674" y="4090110"/>
                <a:ext cx="965300" cy="677788"/>
              </a:xfrm>
              <a:custGeom>
                <a:rect b="b" l="l" r="r" t="t"/>
                <a:pathLst>
                  <a:path extrusionOk="0" h="13831" w="19698">
                    <a:moveTo>
                      <a:pt x="244" y="0"/>
                    </a:moveTo>
                    <a:cubicBezTo>
                      <a:pt x="92" y="760"/>
                      <a:pt x="1" y="1520"/>
                      <a:pt x="1" y="2310"/>
                    </a:cubicBezTo>
                    <a:cubicBezTo>
                      <a:pt x="1" y="2766"/>
                      <a:pt x="31" y="3222"/>
                      <a:pt x="92" y="3648"/>
                    </a:cubicBezTo>
                    <a:cubicBezTo>
                      <a:pt x="730" y="4195"/>
                      <a:pt x="1490" y="4621"/>
                      <a:pt x="2311" y="4864"/>
                    </a:cubicBezTo>
                    <a:cubicBezTo>
                      <a:pt x="3101" y="5046"/>
                      <a:pt x="3800" y="5076"/>
                      <a:pt x="4408" y="5411"/>
                    </a:cubicBezTo>
                    <a:cubicBezTo>
                      <a:pt x="5259" y="5928"/>
                      <a:pt x="5685" y="6870"/>
                      <a:pt x="5867" y="7812"/>
                    </a:cubicBezTo>
                    <a:cubicBezTo>
                      <a:pt x="6019" y="8754"/>
                      <a:pt x="6019" y="9757"/>
                      <a:pt x="6171" y="10700"/>
                    </a:cubicBezTo>
                    <a:cubicBezTo>
                      <a:pt x="6354" y="11642"/>
                      <a:pt x="6810" y="12615"/>
                      <a:pt x="7691" y="13071"/>
                    </a:cubicBezTo>
                    <a:cubicBezTo>
                      <a:pt x="8036" y="13243"/>
                      <a:pt x="8403" y="13312"/>
                      <a:pt x="8779" y="13312"/>
                    </a:cubicBezTo>
                    <a:cubicBezTo>
                      <a:pt x="9463" y="13312"/>
                      <a:pt x="10174" y="13082"/>
                      <a:pt x="10822" y="12827"/>
                    </a:cubicBezTo>
                    <a:cubicBezTo>
                      <a:pt x="11625" y="12544"/>
                      <a:pt x="12447" y="12224"/>
                      <a:pt x="13273" y="12224"/>
                    </a:cubicBezTo>
                    <a:cubicBezTo>
                      <a:pt x="13509" y="12224"/>
                      <a:pt x="13746" y="12250"/>
                      <a:pt x="13983" y="12311"/>
                    </a:cubicBezTo>
                    <a:cubicBezTo>
                      <a:pt x="14682" y="12493"/>
                      <a:pt x="15229" y="12949"/>
                      <a:pt x="15776" y="13405"/>
                    </a:cubicBezTo>
                    <a:cubicBezTo>
                      <a:pt x="15928" y="13557"/>
                      <a:pt x="16111" y="13648"/>
                      <a:pt x="16263" y="13830"/>
                    </a:cubicBezTo>
                    <a:cubicBezTo>
                      <a:pt x="17509" y="13374"/>
                      <a:pt x="18664" y="12736"/>
                      <a:pt x="19697" y="11916"/>
                    </a:cubicBezTo>
                    <a:lnTo>
                      <a:pt x="19697" y="11916"/>
                    </a:lnTo>
                    <a:cubicBezTo>
                      <a:pt x="19651" y="11917"/>
                      <a:pt x="19604" y="11917"/>
                      <a:pt x="19557" y="11917"/>
                    </a:cubicBezTo>
                    <a:cubicBezTo>
                      <a:pt x="18480" y="11917"/>
                      <a:pt x="17413" y="11581"/>
                      <a:pt x="16597" y="10882"/>
                    </a:cubicBezTo>
                    <a:cubicBezTo>
                      <a:pt x="16080" y="10426"/>
                      <a:pt x="15624" y="9818"/>
                      <a:pt x="14986" y="9514"/>
                    </a:cubicBezTo>
                    <a:cubicBezTo>
                      <a:pt x="14719" y="9405"/>
                      <a:pt x="14443" y="9362"/>
                      <a:pt x="14161" y="9362"/>
                    </a:cubicBezTo>
                    <a:cubicBezTo>
                      <a:pt x="13024" y="9362"/>
                      <a:pt x="11790" y="10070"/>
                      <a:pt x="10648" y="10070"/>
                    </a:cubicBezTo>
                    <a:cubicBezTo>
                      <a:pt x="10333" y="10070"/>
                      <a:pt x="10025" y="10017"/>
                      <a:pt x="9728" y="9879"/>
                    </a:cubicBezTo>
                    <a:cubicBezTo>
                      <a:pt x="8664" y="9362"/>
                      <a:pt x="8329" y="7994"/>
                      <a:pt x="8177" y="6839"/>
                    </a:cubicBezTo>
                    <a:cubicBezTo>
                      <a:pt x="8025" y="5654"/>
                      <a:pt x="7813" y="4317"/>
                      <a:pt x="6779" y="3678"/>
                    </a:cubicBezTo>
                    <a:cubicBezTo>
                      <a:pt x="6219" y="3342"/>
                      <a:pt x="5566" y="3309"/>
                      <a:pt x="4891" y="3309"/>
                    </a:cubicBezTo>
                    <a:cubicBezTo>
                      <a:pt x="4728" y="3309"/>
                      <a:pt x="4564" y="3311"/>
                      <a:pt x="4400" y="3311"/>
                    </a:cubicBezTo>
                    <a:cubicBezTo>
                      <a:pt x="3952" y="3311"/>
                      <a:pt x="3502" y="3297"/>
                      <a:pt x="3071" y="3192"/>
                    </a:cubicBezTo>
                    <a:cubicBezTo>
                      <a:pt x="1612" y="2827"/>
                      <a:pt x="578" y="1459"/>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4"/>
              <p:cNvSpPr/>
              <p:nvPr/>
            </p:nvSpPr>
            <p:spPr>
              <a:xfrm>
                <a:off x="1420244" y="4315188"/>
                <a:ext cx="178819" cy="111584"/>
              </a:xfrm>
              <a:custGeom>
                <a:rect b="b" l="l" r="r" t="t"/>
                <a:pathLst>
                  <a:path extrusionOk="0" h="2277" w="3649">
                    <a:moveTo>
                      <a:pt x="729" y="0"/>
                    </a:moveTo>
                    <a:cubicBezTo>
                      <a:pt x="607" y="0"/>
                      <a:pt x="492" y="17"/>
                      <a:pt x="396" y="58"/>
                    </a:cubicBezTo>
                    <a:cubicBezTo>
                      <a:pt x="153" y="180"/>
                      <a:pt x="1" y="483"/>
                      <a:pt x="31" y="787"/>
                    </a:cubicBezTo>
                    <a:cubicBezTo>
                      <a:pt x="61" y="1061"/>
                      <a:pt x="183" y="1335"/>
                      <a:pt x="396" y="1517"/>
                    </a:cubicBezTo>
                    <a:cubicBezTo>
                      <a:pt x="761" y="1973"/>
                      <a:pt x="1368" y="2277"/>
                      <a:pt x="1976" y="2277"/>
                    </a:cubicBezTo>
                    <a:cubicBezTo>
                      <a:pt x="2524" y="2277"/>
                      <a:pt x="3131" y="1973"/>
                      <a:pt x="3344" y="1487"/>
                    </a:cubicBezTo>
                    <a:cubicBezTo>
                      <a:pt x="3648" y="879"/>
                      <a:pt x="3010" y="514"/>
                      <a:pt x="2524" y="423"/>
                    </a:cubicBezTo>
                    <a:cubicBezTo>
                      <a:pt x="2098" y="301"/>
                      <a:pt x="1642" y="180"/>
                      <a:pt x="1186" y="58"/>
                    </a:cubicBezTo>
                    <a:cubicBezTo>
                      <a:pt x="1036" y="25"/>
                      <a:pt x="877" y="0"/>
                      <a:pt x="7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4"/>
              <p:cNvSpPr/>
              <p:nvPr/>
            </p:nvSpPr>
            <p:spPr>
              <a:xfrm>
                <a:off x="1610920" y="4474501"/>
                <a:ext cx="87376" cy="68558"/>
              </a:xfrm>
              <a:custGeom>
                <a:rect b="b" l="l" r="r" t="t"/>
                <a:pathLst>
                  <a:path extrusionOk="0" h="1399" w="1783">
                    <a:moveTo>
                      <a:pt x="805" y="0"/>
                    </a:moveTo>
                    <a:cubicBezTo>
                      <a:pt x="716" y="0"/>
                      <a:pt x="619" y="18"/>
                      <a:pt x="517" y="59"/>
                    </a:cubicBezTo>
                    <a:cubicBezTo>
                      <a:pt x="183" y="150"/>
                      <a:pt x="0" y="576"/>
                      <a:pt x="92" y="910"/>
                    </a:cubicBezTo>
                    <a:cubicBezTo>
                      <a:pt x="191" y="1185"/>
                      <a:pt x="496" y="1398"/>
                      <a:pt x="787" y="1398"/>
                    </a:cubicBezTo>
                    <a:cubicBezTo>
                      <a:pt x="851" y="1398"/>
                      <a:pt x="913" y="1388"/>
                      <a:pt x="973" y="1366"/>
                    </a:cubicBezTo>
                    <a:cubicBezTo>
                      <a:pt x="1783" y="1150"/>
                      <a:pt x="1514" y="0"/>
                      <a:pt x="8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4"/>
              <p:cNvSpPr/>
              <p:nvPr/>
            </p:nvSpPr>
            <p:spPr>
              <a:xfrm>
                <a:off x="1774742" y="4036303"/>
                <a:ext cx="71547" cy="155934"/>
              </a:xfrm>
              <a:custGeom>
                <a:rect b="b" l="l" r="r" t="t"/>
                <a:pathLst>
                  <a:path extrusionOk="0" h="3182" w="1460">
                    <a:moveTo>
                      <a:pt x="731" y="0"/>
                    </a:moveTo>
                    <a:cubicBezTo>
                      <a:pt x="569" y="0"/>
                      <a:pt x="411" y="62"/>
                      <a:pt x="305" y="187"/>
                    </a:cubicBezTo>
                    <a:cubicBezTo>
                      <a:pt x="183" y="339"/>
                      <a:pt x="153" y="521"/>
                      <a:pt x="153" y="703"/>
                    </a:cubicBezTo>
                    <a:lnTo>
                      <a:pt x="31" y="2193"/>
                    </a:lnTo>
                    <a:cubicBezTo>
                      <a:pt x="1" y="2497"/>
                      <a:pt x="1" y="2831"/>
                      <a:pt x="214" y="3013"/>
                    </a:cubicBezTo>
                    <a:cubicBezTo>
                      <a:pt x="312" y="3129"/>
                      <a:pt x="447" y="3181"/>
                      <a:pt x="588" y="3181"/>
                    </a:cubicBezTo>
                    <a:cubicBezTo>
                      <a:pt x="708" y="3181"/>
                      <a:pt x="832" y="3144"/>
                      <a:pt x="943" y="3074"/>
                    </a:cubicBezTo>
                    <a:cubicBezTo>
                      <a:pt x="1156" y="2922"/>
                      <a:pt x="1308" y="2679"/>
                      <a:pt x="1399" y="2405"/>
                    </a:cubicBezTo>
                    <a:cubicBezTo>
                      <a:pt x="1460" y="2162"/>
                      <a:pt x="1460" y="1889"/>
                      <a:pt x="1429" y="1585"/>
                    </a:cubicBezTo>
                    <a:cubicBezTo>
                      <a:pt x="1399" y="1342"/>
                      <a:pt x="1460" y="1038"/>
                      <a:pt x="1429" y="794"/>
                    </a:cubicBezTo>
                    <a:cubicBezTo>
                      <a:pt x="1399" y="521"/>
                      <a:pt x="1277" y="247"/>
                      <a:pt x="1065" y="95"/>
                    </a:cubicBezTo>
                    <a:cubicBezTo>
                      <a:pt x="963" y="32"/>
                      <a:pt x="846" y="0"/>
                      <a:pt x="7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4"/>
              <p:cNvSpPr/>
              <p:nvPr/>
            </p:nvSpPr>
            <p:spPr>
              <a:xfrm>
                <a:off x="1496200" y="3752371"/>
                <a:ext cx="160932" cy="131186"/>
              </a:xfrm>
              <a:custGeom>
                <a:rect b="b" l="l" r="r" t="t"/>
                <a:pathLst>
                  <a:path extrusionOk="0" h="2677" w="3284">
                    <a:moveTo>
                      <a:pt x="1482" y="0"/>
                    </a:moveTo>
                    <a:cubicBezTo>
                      <a:pt x="1328" y="0"/>
                      <a:pt x="1175" y="27"/>
                      <a:pt x="1034" y="84"/>
                    </a:cubicBezTo>
                    <a:cubicBezTo>
                      <a:pt x="578" y="236"/>
                      <a:pt x="214" y="661"/>
                      <a:pt x="92" y="1148"/>
                    </a:cubicBezTo>
                    <a:cubicBezTo>
                      <a:pt x="1" y="1452"/>
                      <a:pt x="1" y="1756"/>
                      <a:pt x="153" y="2029"/>
                    </a:cubicBezTo>
                    <a:cubicBezTo>
                      <a:pt x="371" y="2439"/>
                      <a:pt x="811" y="2677"/>
                      <a:pt x="1294" y="2677"/>
                    </a:cubicBezTo>
                    <a:cubicBezTo>
                      <a:pt x="1349" y="2677"/>
                      <a:pt x="1404" y="2674"/>
                      <a:pt x="1460" y="2667"/>
                    </a:cubicBezTo>
                    <a:cubicBezTo>
                      <a:pt x="2493" y="2546"/>
                      <a:pt x="3284" y="1269"/>
                      <a:pt x="2402" y="388"/>
                    </a:cubicBezTo>
                    <a:cubicBezTo>
                      <a:pt x="2171" y="136"/>
                      <a:pt x="1825" y="0"/>
                      <a:pt x="14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4"/>
              <p:cNvSpPr/>
              <p:nvPr/>
            </p:nvSpPr>
            <p:spPr>
              <a:xfrm>
                <a:off x="891485" y="4017045"/>
                <a:ext cx="262177" cy="174997"/>
              </a:xfrm>
              <a:custGeom>
                <a:rect b="b" l="l" r="r" t="t"/>
                <a:pathLst>
                  <a:path extrusionOk="0" h="3571" w="5350">
                    <a:moveTo>
                      <a:pt x="1463" y="1"/>
                    </a:moveTo>
                    <a:cubicBezTo>
                      <a:pt x="848" y="1"/>
                      <a:pt x="300" y="476"/>
                      <a:pt x="152" y="1066"/>
                    </a:cubicBezTo>
                    <a:cubicBezTo>
                      <a:pt x="0" y="1674"/>
                      <a:pt x="213" y="2343"/>
                      <a:pt x="639" y="2798"/>
                    </a:cubicBezTo>
                    <a:cubicBezTo>
                      <a:pt x="1064" y="3254"/>
                      <a:pt x="1702" y="3528"/>
                      <a:pt x="2310" y="3558"/>
                    </a:cubicBezTo>
                    <a:cubicBezTo>
                      <a:pt x="2432" y="3566"/>
                      <a:pt x="2555" y="3570"/>
                      <a:pt x="2677" y="3570"/>
                    </a:cubicBezTo>
                    <a:cubicBezTo>
                      <a:pt x="3011" y="3570"/>
                      <a:pt x="3344" y="3542"/>
                      <a:pt x="3678" y="3498"/>
                    </a:cubicBezTo>
                    <a:cubicBezTo>
                      <a:pt x="3952" y="3467"/>
                      <a:pt x="4286" y="3498"/>
                      <a:pt x="4529" y="3376"/>
                    </a:cubicBezTo>
                    <a:cubicBezTo>
                      <a:pt x="5350" y="2920"/>
                      <a:pt x="4560" y="1978"/>
                      <a:pt x="4104" y="1643"/>
                    </a:cubicBezTo>
                    <a:cubicBezTo>
                      <a:pt x="3678" y="1339"/>
                      <a:pt x="3313" y="975"/>
                      <a:pt x="2888" y="671"/>
                    </a:cubicBezTo>
                    <a:cubicBezTo>
                      <a:pt x="2462" y="367"/>
                      <a:pt x="2037" y="32"/>
                      <a:pt x="1520" y="2"/>
                    </a:cubicBezTo>
                    <a:cubicBezTo>
                      <a:pt x="1501" y="1"/>
                      <a:pt x="1482" y="1"/>
                      <a:pt x="14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4"/>
              <p:cNvSpPr/>
              <p:nvPr/>
            </p:nvSpPr>
            <p:spPr>
              <a:xfrm>
                <a:off x="1099999" y="3965296"/>
                <a:ext cx="86788" cy="85906"/>
              </a:xfrm>
              <a:custGeom>
                <a:rect b="b" l="l" r="r" t="t"/>
                <a:pathLst>
                  <a:path extrusionOk="0" h="1753" w="1771">
                    <a:moveTo>
                      <a:pt x="760" y="1"/>
                    </a:moveTo>
                    <a:cubicBezTo>
                      <a:pt x="676" y="1"/>
                      <a:pt x="585" y="18"/>
                      <a:pt x="487" y="55"/>
                    </a:cubicBezTo>
                    <a:cubicBezTo>
                      <a:pt x="274" y="146"/>
                      <a:pt x="122" y="359"/>
                      <a:pt x="92" y="602"/>
                    </a:cubicBezTo>
                    <a:cubicBezTo>
                      <a:pt x="1" y="936"/>
                      <a:pt x="153" y="1332"/>
                      <a:pt x="457" y="1544"/>
                    </a:cubicBezTo>
                    <a:cubicBezTo>
                      <a:pt x="669" y="1691"/>
                      <a:pt x="848" y="1752"/>
                      <a:pt x="994" y="1752"/>
                    </a:cubicBezTo>
                    <a:cubicBezTo>
                      <a:pt x="1771" y="1752"/>
                      <a:pt x="1617" y="1"/>
                      <a:pt x="7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4"/>
              <p:cNvSpPr/>
              <p:nvPr/>
            </p:nvSpPr>
            <p:spPr>
              <a:xfrm>
                <a:off x="794653" y="3610504"/>
                <a:ext cx="1103789" cy="1105259"/>
              </a:xfrm>
              <a:custGeom>
                <a:rect b="b" l="l" r="r" t="t"/>
                <a:pathLst>
                  <a:path extrusionOk="0" h="22554" w="22524">
                    <a:moveTo>
                      <a:pt x="12159" y="0"/>
                    </a:moveTo>
                    <a:cubicBezTo>
                      <a:pt x="5441" y="0"/>
                      <a:pt x="0" y="5441"/>
                      <a:pt x="0" y="12158"/>
                    </a:cubicBezTo>
                    <a:cubicBezTo>
                      <a:pt x="0" y="16566"/>
                      <a:pt x="2311" y="20395"/>
                      <a:pt x="5806" y="22554"/>
                    </a:cubicBezTo>
                    <a:cubicBezTo>
                      <a:pt x="4681" y="20669"/>
                      <a:pt x="4043" y="18511"/>
                      <a:pt x="4043" y="16201"/>
                    </a:cubicBezTo>
                    <a:cubicBezTo>
                      <a:pt x="4043" y="9483"/>
                      <a:pt x="9454" y="4043"/>
                      <a:pt x="16201" y="4043"/>
                    </a:cubicBezTo>
                    <a:cubicBezTo>
                      <a:pt x="18511" y="4043"/>
                      <a:pt x="20670" y="4681"/>
                      <a:pt x="22524" y="5836"/>
                    </a:cubicBezTo>
                    <a:cubicBezTo>
                      <a:pt x="20396" y="2341"/>
                      <a:pt x="16536" y="0"/>
                      <a:pt x="12159" y="0"/>
                    </a:cubicBezTo>
                    <a:close/>
                  </a:path>
                </a:pathLst>
              </a:custGeom>
              <a:solidFill>
                <a:srgbClr val="000000">
                  <a:alpha val="50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1" name="Shape 2421"/>
        <p:cNvGrpSpPr/>
        <p:nvPr/>
      </p:nvGrpSpPr>
      <p:grpSpPr>
        <a:xfrm>
          <a:off x="0" y="0"/>
          <a:ext cx="0" cy="0"/>
          <a:chOff x="0" y="0"/>
          <a:chExt cx="0" cy="0"/>
        </a:xfrm>
      </p:grpSpPr>
      <p:sp>
        <p:nvSpPr>
          <p:cNvPr id="2422" name="Google Shape;2422;p45"/>
          <p:cNvSpPr txBox="1"/>
          <p:nvPr>
            <p:ph type="title"/>
          </p:nvPr>
        </p:nvSpPr>
        <p:spPr>
          <a:xfrm>
            <a:off x="3930603" y="776676"/>
            <a:ext cx="4500300" cy="946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IS SATELLITE COMMUNICATION?</a:t>
            </a:r>
            <a:endParaRPr/>
          </a:p>
        </p:txBody>
      </p:sp>
      <p:sp>
        <p:nvSpPr>
          <p:cNvPr id="2423" name="Google Shape;2423;p45"/>
          <p:cNvSpPr txBox="1"/>
          <p:nvPr>
            <p:ph idx="1" type="subTitle"/>
          </p:nvPr>
        </p:nvSpPr>
        <p:spPr>
          <a:xfrm>
            <a:off x="3930603" y="2077901"/>
            <a:ext cx="4500300" cy="185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clear?</a:t>
            </a:r>
            <a:endParaRPr/>
          </a:p>
          <a:p>
            <a:pPr indent="0" lvl="0" marL="0" rtl="0" algn="l">
              <a:spcBef>
                <a:spcPts val="1000"/>
              </a:spcBef>
              <a:spcAft>
                <a:spcPts val="0"/>
              </a:spcAft>
              <a:buClr>
                <a:schemeClr val="dk1"/>
              </a:buClr>
              <a:buSzPts val="1100"/>
              <a:buFont typeface="Arial"/>
              <a:buNone/>
            </a:pPr>
            <a:r>
              <a:rPr lang="en"/>
              <a:t>Lists like this one:</a:t>
            </a:r>
            <a:endParaRPr/>
          </a:p>
          <a:p>
            <a:pPr indent="-203200" lvl="0" marL="342900" rtl="0" algn="l">
              <a:spcBef>
                <a:spcPts val="0"/>
              </a:spcBef>
              <a:spcAft>
                <a:spcPts val="0"/>
              </a:spcAft>
              <a:buClr>
                <a:schemeClr val="lt1"/>
              </a:buClr>
              <a:buSzPts val="1400"/>
              <a:buChar char="●"/>
            </a:pPr>
            <a:r>
              <a:rPr lang="en"/>
              <a:t>They’re simple </a:t>
            </a:r>
            <a:endParaRPr/>
          </a:p>
          <a:p>
            <a:pPr indent="-203200" lvl="0" marL="342900" rtl="0" algn="l">
              <a:spcBef>
                <a:spcPts val="0"/>
              </a:spcBef>
              <a:spcAft>
                <a:spcPts val="0"/>
              </a:spcAft>
              <a:buClr>
                <a:schemeClr val="lt1"/>
              </a:buClr>
              <a:buSzPts val="1400"/>
              <a:buChar char="●"/>
            </a:pPr>
            <a:r>
              <a:rPr lang="en"/>
              <a:t>You can organize your ideas clearly</a:t>
            </a:r>
            <a:endParaRPr/>
          </a:p>
          <a:p>
            <a:pPr indent="-203200" lvl="0" marL="342900" rtl="0" algn="l">
              <a:spcBef>
                <a:spcPts val="0"/>
              </a:spcBef>
              <a:spcAft>
                <a:spcPts val="0"/>
              </a:spcAft>
              <a:buClr>
                <a:schemeClr val="lt1"/>
              </a:buClr>
              <a:buSzPts val="14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p:txBody>
      </p:sp>
      <p:pic>
        <p:nvPicPr>
          <p:cNvPr id="2424" name="Google Shape;2424;p45"/>
          <p:cNvPicPr preferRelativeResize="0"/>
          <p:nvPr/>
        </p:nvPicPr>
        <p:blipFill>
          <a:blip r:embed="rId3">
            <a:alphaModFix/>
          </a:blip>
          <a:stretch>
            <a:fillRect/>
          </a:stretch>
        </p:blipFill>
        <p:spPr>
          <a:xfrm>
            <a:off x="367900" y="1011300"/>
            <a:ext cx="3229500" cy="3120900"/>
          </a:xfrm>
          <a:prstGeom prst="ellipse">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gradFill>
          <a:gsLst>
            <a:gs pos="0">
              <a:schemeClr val="accent2"/>
            </a:gs>
            <a:gs pos="100000">
              <a:schemeClr val="dk1"/>
            </a:gs>
          </a:gsLst>
          <a:lin ang="13500032" scaled="0"/>
        </a:gradFill>
      </p:bgPr>
    </p:bg>
    <p:spTree>
      <p:nvGrpSpPr>
        <p:cNvPr id="2428" name="Shape 2428"/>
        <p:cNvGrpSpPr/>
        <p:nvPr/>
      </p:nvGrpSpPr>
      <p:grpSpPr>
        <a:xfrm>
          <a:off x="0" y="0"/>
          <a:ext cx="0" cy="0"/>
          <a:chOff x="0" y="0"/>
          <a:chExt cx="0" cy="0"/>
        </a:xfrm>
      </p:grpSpPr>
      <p:sp>
        <p:nvSpPr>
          <p:cNvPr id="2429" name="Google Shape;2429;p46"/>
          <p:cNvSpPr txBox="1"/>
          <p:nvPr>
            <p:ph type="title"/>
          </p:nvPr>
        </p:nvSpPr>
        <p:spPr>
          <a:xfrm>
            <a:off x="713100" y="535750"/>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TYPES OF SATELLITES</a:t>
            </a:r>
            <a:endParaRPr/>
          </a:p>
        </p:txBody>
      </p:sp>
      <p:sp>
        <p:nvSpPr>
          <p:cNvPr id="2430" name="Google Shape;2430;p46"/>
          <p:cNvSpPr txBox="1"/>
          <p:nvPr/>
        </p:nvSpPr>
        <p:spPr>
          <a:xfrm>
            <a:off x="812674" y="2476383"/>
            <a:ext cx="2239500" cy="117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Medium"/>
                <a:ea typeface="Quicksand Medium"/>
                <a:cs typeface="Quicksand Medium"/>
                <a:sym typeface="Quicksand Medium"/>
              </a:rPr>
              <a:t>Mercury is </a:t>
            </a:r>
            <a:r>
              <a:rPr lang="en">
                <a:solidFill>
                  <a:schemeClr val="lt1"/>
                </a:solidFill>
                <a:latin typeface="Quicksand Medium"/>
                <a:ea typeface="Quicksand Medium"/>
                <a:cs typeface="Quicksand Medium"/>
                <a:sym typeface="Quicksand Medium"/>
              </a:rPr>
              <a:t>the closest planet to the Sun</a:t>
            </a:r>
            <a:endParaRPr>
              <a:solidFill>
                <a:schemeClr val="lt1"/>
              </a:solidFill>
              <a:latin typeface="Quicksand Medium"/>
              <a:ea typeface="Quicksand Medium"/>
              <a:cs typeface="Quicksand Medium"/>
              <a:sym typeface="Quicksand Medium"/>
            </a:endParaRPr>
          </a:p>
          <a:p>
            <a:pPr indent="-203200" lvl="0" marL="228600" rtl="0" algn="ctr">
              <a:spcBef>
                <a:spcPts val="1000"/>
              </a:spcBef>
              <a:spcAft>
                <a:spcPts val="0"/>
              </a:spcAft>
              <a:buClr>
                <a:schemeClr val="lt1"/>
              </a:buClr>
              <a:buSzPts val="1400"/>
              <a:buFont typeface="Quicksand Medium"/>
              <a:buChar char="●"/>
            </a:pPr>
            <a:r>
              <a:rPr lang="en">
                <a:solidFill>
                  <a:schemeClr val="lt1"/>
                </a:solidFill>
                <a:latin typeface="Quicksand Medium"/>
                <a:ea typeface="Quicksand Medium"/>
                <a:cs typeface="Quicksand Medium"/>
                <a:sym typeface="Quicksand Medium"/>
              </a:rPr>
              <a:t>Module </a:t>
            </a:r>
            <a:r>
              <a:rPr lang="en">
                <a:solidFill>
                  <a:schemeClr val="lt1"/>
                </a:solidFill>
                <a:latin typeface="Quicksand Medium"/>
                <a:ea typeface="Quicksand Medium"/>
                <a:cs typeface="Quicksand Medium"/>
                <a:sym typeface="Quicksand Medium"/>
              </a:rPr>
              <a:t>characteristic</a:t>
            </a:r>
            <a:endParaRPr>
              <a:solidFill>
                <a:schemeClr val="lt1"/>
              </a:solidFill>
              <a:latin typeface="Quicksand Medium"/>
              <a:ea typeface="Quicksand Medium"/>
              <a:cs typeface="Quicksand Medium"/>
              <a:sym typeface="Quicksand Medium"/>
            </a:endParaRPr>
          </a:p>
          <a:p>
            <a:pPr indent="-203200" lvl="0" marL="228600" rtl="0" algn="ctr">
              <a:spcBef>
                <a:spcPts val="0"/>
              </a:spcBef>
              <a:spcAft>
                <a:spcPts val="0"/>
              </a:spcAft>
              <a:buClr>
                <a:schemeClr val="lt1"/>
              </a:buClr>
              <a:buSzPts val="1400"/>
              <a:buFont typeface="Quicksand Medium"/>
              <a:buChar char="●"/>
            </a:pPr>
            <a:r>
              <a:rPr lang="en">
                <a:solidFill>
                  <a:schemeClr val="lt1"/>
                </a:solidFill>
                <a:latin typeface="Quicksand Medium"/>
                <a:ea typeface="Quicksand Medium"/>
                <a:cs typeface="Quicksand Medium"/>
                <a:sym typeface="Quicksand Medium"/>
              </a:rPr>
              <a:t>Module characteristic</a:t>
            </a:r>
            <a:endParaRPr>
              <a:solidFill>
                <a:schemeClr val="lt1"/>
              </a:solidFill>
              <a:latin typeface="Quicksand Medium"/>
              <a:ea typeface="Quicksand Medium"/>
              <a:cs typeface="Quicksand Medium"/>
              <a:sym typeface="Quicksand Medium"/>
            </a:endParaRPr>
          </a:p>
        </p:txBody>
      </p:sp>
      <p:sp>
        <p:nvSpPr>
          <p:cNvPr id="2431" name="Google Shape;2431;p46"/>
          <p:cNvSpPr txBox="1"/>
          <p:nvPr/>
        </p:nvSpPr>
        <p:spPr>
          <a:xfrm>
            <a:off x="3454375" y="2476383"/>
            <a:ext cx="2238300" cy="117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Medium"/>
                <a:ea typeface="Quicksand Medium"/>
                <a:cs typeface="Quicksand Medium"/>
                <a:sym typeface="Quicksand Medium"/>
              </a:rPr>
              <a:t>Despite being red, Mars is a cold place</a:t>
            </a:r>
            <a:endParaRPr>
              <a:solidFill>
                <a:schemeClr val="lt1"/>
              </a:solidFill>
              <a:latin typeface="Quicksand Medium"/>
              <a:ea typeface="Quicksand Medium"/>
              <a:cs typeface="Quicksand Medium"/>
              <a:sym typeface="Quicksand Medium"/>
            </a:endParaRPr>
          </a:p>
          <a:p>
            <a:pPr indent="-203200" lvl="0" marL="228600" rtl="0" algn="ctr">
              <a:spcBef>
                <a:spcPts val="1000"/>
              </a:spcBef>
              <a:spcAft>
                <a:spcPts val="0"/>
              </a:spcAft>
              <a:buClr>
                <a:schemeClr val="lt1"/>
              </a:buClr>
              <a:buSzPts val="1400"/>
              <a:buFont typeface="Quicksand Medium"/>
              <a:buChar char="●"/>
            </a:pPr>
            <a:r>
              <a:rPr lang="en">
                <a:solidFill>
                  <a:schemeClr val="lt1"/>
                </a:solidFill>
                <a:latin typeface="Quicksand Medium"/>
                <a:ea typeface="Quicksand Medium"/>
                <a:cs typeface="Quicksand Medium"/>
                <a:sym typeface="Quicksand Medium"/>
              </a:rPr>
              <a:t>Module characteristic</a:t>
            </a:r>
            <a:endParaRPr>
              <a:solidFill>
                <a:schemeClr val="lt1"/>
              </a:solidFill>
              <a:latin typeface="Quicksand Medium"/>
              <a:ea typeface="Quicksand Medium"/>
              <a:cs typeface="Quicksand Medium"/>
              <a:sym typeface="Quicksand Medium"/>
            </a:endParaRPr>
          </a:p>
          <a:p>
            <a:pPr indent="-203200" lvl="0" marL="228600" rtl="0" algn="ctr">
              <a:spcBef>
                <a:spcPts val="0"/>
              </a:spcBef>
              <a:spcAft>
                <a:spcPts val="0"/>
              </a:spcAft>
              <a:buClr>
                <a:schemeClr val="lt1"/>
              </a:buClr>
              <a:buSzPts val="1400"/>
              <a:buFont typeface="Quicksand Medium"/>
              <a:buChar char="●"/>
            </a:pPr>
            <a:r>
              <a:rPr lang="en">
                <a:solidFill>
                  <a:schemeClr val="lt1"/>
                </a:solidFill>
                <a:latin typeface="Quicksand Medium"/>
                <a:ea typeface="Quicksand Medium"/>
                <a:cs typeface="Quicksand Medium"/>
                <a:sym typeface="Quicksand Medium"/>
              </a:rPr>
              <a:t>Module characteristic</a:t>
            </a:r>
            <a:endParaRPr>
              <a:solidFill>
                <a:schemeClr val="lt1"/>
              </a:solidFill>
              <a:latin typeface="Quicksand Medium"/>
              <a:ea typeface="Quicksand Medium"/>
              <a:cs typeface="Quicksand Medium"/>
              <a:sym typeface="Quicksand Medium"/>
            </a:endParaRPr>
          </a:p>
        </p:txBody>
      </p:sp>
      <p:sp>
        <p:nvSpPr>
          <p:cNvPr id="2432" name="Google Shape;2432;p46"/>
          <p:cNvSpPr txBox="1"/>
          <p:nvPr/>
        </p:nvSpPr>
        <p:spPr>
          <a:xfrm>
            <a:off x="6094222" y="2476383"/>
            <a:ext cx="2237100" cy="117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Quicksand Medium"/>
                <a:ea typeface="Quicksand Medium"/>
                <a:cs typeface="Quicksand Medium"/>
                <a:sym typeface="Quicksand Medium"/>
              </a:rPr>
              <a:t>Ceres is located in the main asteroid belt</a:t>
            </a:r>
            <a:endParaRPr>
              <a:solidFill>
                <a:schemeClr val="lt1"/>
              </a:solidFill>
              <a:latin typeface="Quicksand Medium"/>
              <a:ea typeface="Quicksand Medium"/>
              <a:cs typeface="Quicksand Medium"/>
              <a:sym typeface="Quicksand Medium"/>
            </a:endParaRPr>
          </a:p>
          <a:p>
            <a:pPr indent="-203200" lvl="0" marL="228600" rtl="0" algn="ctr">
              <a:spcBef>
                <a:spcPts val="1000"/>
              </a:spcBef>
              <a:spcAft>
                <a:spcPts val="0"/>
              </a:spcAft>
              <a:buClr>
                <a:schemeClr val="lt1"/>
              </a:buClr>
              <a:buSzPts val="1400"/>
              <a:buFont typeface="Quicksand Medium"/>
              <a:buChar char="●"/>
            </a:pPr>
            <a:r>
              <a:rPr lang="en">
                <a:solidFill>
                  <a:schemeClr val="lt1"/>
                </a:solidFill>
                <a:latin typeface="Quicksand Medium"/>
                <a:ea typeface="Quicksand Medium"/>
                <a:cs typeface="Quicksand Medium"/>
                <a:sym typeface="Quicksand Medium"/>
              </a:rPr>
              <a:t>Module characteristic</a:t>
            </a:r>
            <a:endParaRPr>
              <a:solidFill>
                <a:schemeClr val="lt1"/>
              </a:solidFill>
              <a:latin typeface="Quicksand Medium"/>
              <a:ea typeface="Quicksand Medium"/>
              <a:cs typeface="Quicksand Medium"/>
              <a:sym typeface="Quicksand Medium"/>
            </a:endParaRPr>
          </a:p>
          <a:p>
            <a:pPr indent="-203200" lvl="0" marL="228600" rtl="0" algn="ctr">
              <a:spcBef>
                <a:spcPts val="0"/>
              </a:spcBef>
              <a:spcAft>
                <a:spcPts val="0"/>
              </a:spcAft>
              <a:buClr>
                <a:schemeClr val="lt1"/>
              </a:buClr>
              <a:buSzPts val="1400"/>
              <a:buFont typeface="Quicksand Medium"/>
              <a:buChar char="●"/>
            </a:pPr>
            <a:r>
              <a:rPr lang="en">
                <a:solidFill>
                  <a:schemeClr val="lt1"/>
                </a:solidFill>
                <a:latin typeface="Quicksand Medium"/>
                <a:ea typeface="Quicksand Medium"/>
                <a:cs typeface="Quicksand Medium"/>
                <a:sym typeface="Quicksand Medium"/>
              </a:rPr>
              <a:t>Module characteristic</a:t>
            </a:r>
            <a:endParaRPr>
              <a:solidFill>
                <a:schemeClr val="lt1"/>
              </a:solidFill>
              <a:latin typeface="Quicksand Medium"/>
              <a:ea typeface="Quicksand Medium"/>
              <a:cs typeface="Quicksand Medium"/>
              <a:sym typeface="Quicksand Medium"/>
            </a:endParaRPr>
          </a:p>
        </p:txBody>
      </p:sp>
      <p:cxnSp>
        <p:nvCxnSpPr>
          <p:cNvPr id="2433" name="Google Shape;2433;p46"/>
          <p:cNvCxnSpPr>
            <a:stCxn id="2434" idx="2"/>
            <a:endCxn id="2435" idx="0"/>
          </p:cNvCxnSpPr>
          <p:nvPr/>
        </p:nvCxnSpPr>
        <p:spPr>
          <a:xfrm rot="5400000">
            <a:off x="3067482" y="494568"/>
            <a:ext cx="370800" cy="2640000"/>
          </a:xfrm>
          <a:prstGeom prst="bentConnector3">
            <a:avLst>
              <a:gd fmla="val 50012" name="adj1"/>
            </a:avLst>
          </a:prstGeom>
          <a:noFill/>
          <a:ln cap="flat" cmpd="sng" w="9525">
            <a:solidFill>
              <a:schemeClr val="lt1"/>
            </a:solidFill>
            <a:prstDash val="solid"/>
            <a:round/>
            <a:headEnd len="med" w="med" type="none"/>
            <a:tailEnd len="med" w="med" type="none"/>
          </a:ln>
        </p:spPr>
      </p:cxnSp>
      <p:cxnSp>
        <p:nvCxnSpPr>
          <p:cNvPr id="2436" name="Google Shape;2436;p46"/>
          <p:cNvCxnSpPr>
            <a:stCxn id="2434" idx="2"/>
            <a:endCxn id="2437" idx="0"/>
          </p:cNvCxnSpPr>
          <p:nvPr/>
        </p:nvCxnSpPr>
        <p:spPr>
          <a:xfrm flipH="1" rot="-5400000">
            <a:off x="5707482" y="494568"/>
            <a:ext cx="370800" cy="2640000"/>
          </a:xfrm>
          <a:prstGeom prst="bentConnector3">
            <a:avLst>
              <a:gd fmla="val 50012" name="adj1"/>
            </a:avLst>
          </a:prstGeom>
          <a:noFill/>
          <a:ln cap="flat" cmpd="sng" w="9525">
            <a:solidFill>
              <a:schemeClr val="lt1"/>
            </a:solidFill>
            <a:prstDash val="solid"/>
            <a:round/>
            <a:headEnd len="med" w="med" type="none"/>
            <a:tailEnd len="med" w="med" type="none"/>
          </a:ln>
        </p:spPr>
      </p:cxnSp>
      <p:cxnSp>
        <p:nvCxnSpPr>
          <p:cNvPr id="2438" name="Google Shape;2438;p46"/>
          <p:cNvCxnSpPr>
            <a:stCxn id="2434" idx="2"/>
            <a:endCxn id="2439" idx="0"/>
          </p:cNvCxnSpPr>
          <p:nvPr/>
        </p:nvCxnSpPr>
        <p:spPr>
          <a:xfrm>
            <a:off x="4572882" y="1629168"/>
            <a:ext cx="600" cy="370800"/>
          </a:xfrm>
          <a:prstGeom prst="straightConnector1">
            <a:avLst/>
          </a:prstGeom>
          <a:noFill/>
          <a:ln cap="flat" cmpd="sng" w="9525">
            <a:solidFill>
              <a:schemeClr val="lt1"/>
            </a:solidFill>
            <a:prstDash val="solid"/>
            <a:round/>
            <a:headEnd len="med" w="med" type="none"/>
            <a:tailEnd len="med" w="med" type="none"/>
          </a:ln>
        </p:spPr>
      </p:cxnSp>
      <p:sp>
        <p:nvSpPr>
          <p:cNvPr id="2434" name="Google Shape;2434;p46"/>
          <p:cNvSpPr/>
          <p:nvPr/>
        </p:nvSpPr>
        <p:spPr>
          <a:xfrm>
            <a:off x="3042732" y="1157568"/>
            <a:ext cx="3060300" cy="4716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Rajdhani SemiBold"/>
                <a:ea typeface="Rajdhani SemiBold"/>
                <a:cs typeface="Rajdhani SemiBold"/>
                <a:sym typeface="Rajdhani SemiBold"/>
              </a:rPr>
              <a:t>TYPES</a:t>
            </a:r>
            <a:endParaRPr sz="2000">
              <a:solidFill>
                <a:schemeClr val="lt1"/>
              </a:solidFill>
              <a:latin typeface="Rajdhani SemiBold"/>
              <a:ea typeface="Rajdhani SemiBold"/>
              <a:cs typeface="Rajdhani SemiBold"/>
              <a:sym typeface="Rajdhani SemiBold"/>
            </a:endParaRPr>
          </a:p>
        </p:txBody>
      </p:sp>
      <p:sp>
        <p:nvSpPr>
          <p:cNvPr id="2435" name="Google Shape;2435;p46"/>
          <p:cNvSpPr/>
          <p:nvPr/>
        </p:nvSpPr>
        <p:spPr>
          <a:xfrm>
            <a:off x="812993" y="2000058"/>
            <a:ext cx="2239500" cy="4716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2000">
                <a:solidFill>
                  <a:schemeClr val="lt1"/>
                </a:solidFill>
                <a:latin typeface="Rajdhani SemiBold"/>
                <a:ea typeface="Rajdhani SemiBold"/>
                <a:cs typeface="Rajdhani SemiBold"/>
                <a:sym typeface="Rajdhani SemiBold"/>
              </a:rPr>
              <a:t>TYPE I</a:t>
            </a:r>
            <a:endParaRPr sz="2000">
              <a:solidFill>
                <a:schemeClr val="lt1"/>
              </a:solidFill>
              <a:latin typeface="Rajdhani SemiBold"/>
              <a:ea typeface="Rajdhani SemiBold"/>
              <a:cs typeface="Rajdhani SemiBold"/>
              <a:sym typeface="Rajdhani SemiBold"/>
            </a:endParaRPr>
          </a:p>
        </p:txBody>
      </p:sp>
      <p:sp>
        <p:nvSpPr>
          <p:cNvPr id="2439" name="Google Shape;2439;p46"/>
          <p:cNvSpPr/>
          <p:nvPr/>
        </p:nvSpPr>
        <p:spPr>
          <a:xfrm>
            <a:off x="3453908" y="2000058"/>
            <a:ext cx="2238900" cy="4716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2000">
                <a:solidFill>
                  <a:schemeClr val="lt1"/>
                </a:solidFill>
                <a:latin typeface="Rajdhani SemiBold"/>
                <a:ea typeface="Rajdhani SemiBold"/>
                <a:cs typeface="Rajdhani SemiBold"/>
                <a:sym typeface="Rajdhani SemiBold"/>
              </a:rPr>
              <a:t>TYPE</a:t>
            </a:r>
            <a:r>
              <a:rPr lang="en" sz="2000">
                <a:solidFill>
                  <a:schemeClr val="lt1"/>
                </a:solidFill>
                <a:latin typeface="Rajdhani SemiBold"/>
                <a:ea typeface="Rajdhani SemiBold"/>
                <a:cs typeface="Rajdhani SemiBold"/>
                <a:sym typeface="Rajdhani SemiBold"/>
              </a:rPr>
              <a:t> II</a:t>
            </a:r>
            <a:endParaRPr sz="2000">
              <a:solidFill>
                <a:schemeClr val="lt1"/>
              </a:solidFill>
              <a:latin typeface="Rajdhani SemiBold"/>
              <a:ea typeface="Rajdhani SemiBold"/>
              <a:cs typeface="Rajdhani SemiBold"/>
              <a:sym typeface="Rajdhani SemiBold"/>
            </a:endParaRPr>
          </a:p>
        </p:txBody>
      </p:sp>
      <p:sp>
        <p:nvSpPr>
          <p:cNvPr id="2437" name="Google Shape;2437;p46"/>
          <p:cNvSpPr/>
          <p:nvPr/>
        </p:nvSpPr>
        <p:spPr>
          <a:xfrm>
            <a:off x="6094222" y="2000058"/>
            <a:ext cx="2237100" cy="4716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2000">
                <a:solidFill>
                  <a:schemeClr val="lt1"/>
                </a:solidFill>
                <a:latin typeface="Rajdhani SemiBold"/>
                <a:ea typeface="Rajdhani SemiBold"/>
                <a:cs typeface="Rajdhani SemiBold"/>
                <a:sym typeface="Rajdhani SemiBold"/>
              </a:rPr>
              <a:t>TYPE </a:t>
            </a:r>
            <a:r>
              <a:rPr lang="en" sz="2000">
                <a:solidFill>
                  <a:schemeClr val="lt1"/>
                </a:solidFill>
                <a:latin typeface="Rajdhani SemiBold"/>
                <a:ea typeface="Rajdhani SemiBold"/>
                <a:cs typeface="Rajdhani SemiBold"/>
                <a:sym typeface="Rajdhani SemiBold"/>
              </a:rPr>
              <a:t>III</a:t>
            </a:r>
            <a:endParaRPr sz="2000">
              <a:solidFill>
                <a:schemeClr val="lt1"/>
              </a:solidFill>
              <a:latin typeface="Rajdhani SemiBold"/>
              <a:ea typeface="Rajdhani SemiBold"/>
              <a:cs typeface="Rajdhani SemiBold"/>
              <a:sym typeface="Rajdhani SemiBold"/>
            </a:endParaRPr>
          </a:p>
        </p:txBody>
      </p:sp>
      <p:cxnSp>
        <p:nvCxnSpPr>
          <p:cNvPr id="2440" name="Google Shape;2440;p46"/>
          <p:cNvCxnSpPr>
            <a:stCxn id="2430" idx="2"/>
            <a:endCxn id="2430" idx="2"/>
          </p:cNvCxnSpPr>
          <p:nvPr/>
        </p:nvCxnSpPr>
        <p:spPr>
          <a:xfrm>
            <a:off x="1932424" y="3653283"/>
            <a:ext cx="0" cy="0"/>
          </a:xfrm>
          <a:prstGeom prst="straightConnector1">
            <a:avLst/>
          </a:prstGeom>
          <a:noFill/>
          <a:ln cap="flat" cmpd="sng" w="9525">
            <a:solidFill>
              <a:schemeClr val="dk1"/>
            </a:solidFill>
            <a:prstDash val="solid"/>
            <a:round/>
            <a:headEnd len="med" w="med" type="none"/>
            <a:tailEnd len="med" w="med" type="none"/>
          </a:ln>
        </p:spPr>
      </p:cxnSp>
      <p:cxnSp>
        <p:nvCxnSpPr>
          <p:cNvPr id="2441" name="Google Shape;2441;p46"/>
          <p:cNvCxnSpPr>
            <a:stCxn id="2430" idx="2"/>
            <a:endCxn id="2442" idx="0"/>
          </p:cNvCxnSpPr>
          <p:nvPr/>
        </p:nvCxnSpPr>
        <p:spPr>
          <a:xfrm>
            <a:off x="1932424" y="3653283"/>
            <a:ext cx="0" cy="115200"/>
          </a:xfrm>
          <a:prstGeom prst="straightConnector1">
            <a:avLst/>
          </a:prstGeom>
          <a:noFill/>
          <a:ln cap="flat" cmpd="sng" w="9525">
            <a:solidFill>
              <a:schemeClr val="lt1"/>
            </a:solidFill>
            <a:prstDash val="solid"/>
            <a:round/>
            <a:headEnd len="med" w="med" type="none"/>
            <a:tailEnd len="med" w="med" type="none"/>
          </a:ln>
        </p:spPr>
      </p:cxnSp>
      <p:cxnSp>
        <p:nvCxnSpPr>
          <p:cNvPr id="2443" name="Google Shape;2443;p46"/>
          <p:cNvCxnSpPr>
            <a:stCxn id="2431" idx="2"/>
            <a:endCxn id="2444" idx="0"/>
          </p:cNvCxnSpPr>
          <p:nvPr/>
        </p:nvCxnSpPr>
        <p:spPr>
          <a:xfrm flipH="1">
            <a:off x="4572025" y="3653283"/>
            <a:ext cx="1500" cy="115200"/>
          </a:xfrm>
          <a:prstGeom prst="straightConnector1">
            <a:avLst/>
          </a:prstGeom>
          <a:noFill/>
          <a:ln cap="flat" cmpd="sng" w="9525">
            <a:solidFill>
              <a:schemeClr val="lt1"/>
            </a:solidFill>
            <a:prstDash val="solid"/>
            <a:round/>
            <a:headEnd len="med" w="med" type="none"/>
            <a:tailEnd len="med" w="med" type="none"/>
          </a:ln>
        </p:spPr>
      </p:cxnSp>
      <p:cxnSp>
        <p:nvCxnSpPr>
          <p:cNvPr id="2445" name="Google Shape;2445;p46"/>
          <p:cNvCxnSpPr>
            <a:stCxn id="2432" idx="2"/>
            <a:endCxn id="2446" idx="0"/>
          </p:cNvCxnSpPr>
          <p:nvPr/>
        </p:nvCxnSpPr>
        <p:spPr>
          <a:xfrm>
            <a:off x="7212772" y="3653283"/>
            <a:ext cx="900" cy="115200"/>
          </a:xfrm>
          <a:prstGeom prst="straightConnector1">
            <a:avLst/>
          </a:prstGeom>
          <a:noFill/>
          <a:ln cap="flat" cmpd="sng" w="9525">
            <a:solidFill>
              <a:schemeClr val="lt1"/>
            </a:solidFill>
            <a:prstDash val="solid"/>
            <a:round/>
            <a:headEnd len="med" w="med" type="none"/>
            <a:tailEnd len="med" w="med" type="none"/>
          </a:ln>
        </p:spPr>
      </p:cxnSp>
      <p:grpSp>
        <p:nvGrpSpPr>
          <p:cNvPr id="2447" name="Google Shape;2447;p46"/>
          <p:cNvGrpSpPr/>
          <p:nvPr/>
        </p:nvGrpSpPr>
        <p:grpSpPr>
          <a:xfrm>
            <a:off x="6653588" y="3845352"/>
            <a:ext cx="1088279" cy="711235"/>
            <a:chOff x="6653588" y="3813795"/>
            <a:chExt cx="1088279" cy="711235"/>
          </a:xfrm>
        </p:grpSpPr>
        <p:grpSp>
          <p:nvGrpSpPr>
            <p:cNvPr id="2448" name="Google Shape;2448;p46"/>
            <p:cNvGrpSpPr/>
            <p:nvPr/>
          </p:nvGrpSpPr>
          <p:grpSpPr>
            <a:xfrm>
              <a:off x="6653588" y="3813795"/>
              <a:ext cx="1057141" cy="711235"/>
              <a:chOff x="6647025" y="4175200"/>
              <a:chExt cx="1068790" cy="663094"/>
            </a:xfrm>
          </p:grpSpPr>
          <p:sp>
            <p:nvSpPr>
              <p:cNvPr id="2449" name="Google Shape;2449;p46"/>
              <p:cNvSpPr/>
              <p:nvPr/>
            </p:nvSpPr>
            <p:spPr>
              <a:xfrm>
                <a:off x="7414681" y="4182311"/>
                <a:ext cx="298671" cy="361401"/>
              </a:xfrm>
              <a:custGeom>
                <a:rect b="b" l="l" r="r" t="t"/>
                <a:pathLst>
                  <a:path extrusionOk="0" h="9097" w="7518">
                    <a:moveTo>
                      <a:pt x="3188" y="1"/>
                    </a:moveTo>
                    <a:cubicBezTo>
                      <a:pt x="2998" y="1"/>
                      <a:pt x="2809" y="25"/>
                      <a:pt x="2623" y="74"/>
                    </a:cubicBezTo>
                    <a:cubicBezTo>
                      <a:pt x="2556" y="93"/>
                      <a:pt x="2489" y="115"/>
                      <a:pt x="2426" y="140"/>
                    </a:cubicBezTo>
                    <a:lnTo>
                      <a:pt x="2425" y="140"/>
                    </a:lnTo>
                    <a:lnTo>
                      <a:pt x="2415" y="145"/>
                    </a:lnTo>
                    <a:cubicBezTo>
                      <a:pt x="2304" y="186"/>
                      <a:pt x="2198" y="236"/>
                      <a:pt x="2097" y="295"/>
                    </a:cubicBezTo>
                    <a:lnTo>
                      <a:pt x="1" y="1288"/>
                    </a:lnTo>
                    <a:lnTo>
                      <a:pt x="790" y="2063"/>
                    </a:lnTo>
                    <a:cubicBezTo>
                      <a:pt x="488" y="3001"/>
                      <a:pt x="459" y="4168"/>
                      <a:pt x="778" y="5360"/>
                    </a:cubicBezTo>
                    <a:cubicBezTo>
                      <a:pt x="1364" y="7556"/>
                      <a:pt x="2927" y="9096"/>
                      <a:pt x="4446" y="9096"/>
                    </a:cubicBezTo>
                    <a:cubicBezTo>
                      <a:pt x="4636" y="9096"/>
                      <a:pt x="4826" y="9072"/>
                      <a:pt x="5012" y="9022"/>
                    </a:cubicBezTo>
                    <a:cubicBezTo>
                      <a:pt x="6691" y="8575"/>
                      <a:pt x="7518" y="6208"/>
                      <a:pt x="6858" y="3737"/>
                    </a:cubicBezTo>
                    <a:cubicBezTo>
                      <a:pt x="6272" y="1540"/>
                      <a:pt x="4708" y="1"/>
                      <a:pt x="31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6"/>
              <p:cNvSpPr/>
              <p:nvPr/>
            </p:nvSpPr>
            <p:spPr>
              <a:xfrm>
                <a:off x="7414681" y="4175200"/>
                <a:ext cx="168246" cy="87043"/>
              </a:xfrm>
              <a:custGeom>
                <a:rect b="b" l="l" r="r" t="t"/>
                <a:pathLst>
                  <a:path extrusionOk="0" h="2191" w="4235">
                    <a:moveTo>
                      <a:pt x="4060" y="1"/>
                    </a:moveTo>
                    <a:lnTo>
                      <a:pt x="1" y="2061"/>
                    </a:lnTo>
                    <a:lnTo>
                      <a:pt x="135" y="2191"/>
                    </a:lnTo>
                    <a:lnTo>
                      <a:pt x="4234" y="45"/>
                    </a:lnTo>
                    <a:lnTo>
                      <a:pt x="40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6"/>
              <p:cNvSpPr/>
              <p:nvPr/>
            </p:nvSpPr>
            <p:spPr>
              <a:xfrm>
                <a:off x="7443642" y="4200586"/>
                <a:ext cx="168246" cy="87043"/>
              </a:xfrm>
              <a:custGeom>
                <a:rect b="b" l="l" r="r" t="t"/>
                <a:pathLst>
                  <a:path extrusionOk="0" h="2191" w="4235">
                    <a:moveTo>
                      <a:pt x="4061" y="1"/>
                    </a:moveTo>
                    <a:lnTo>
                      <a:pt x="0" y="2060"/>
                    </a:lnTo>
                    <a:lnTo>
                      <a:pt x="137" y="2190"/>
                    </a:lnTo>
                    <a:lnTo>
                      <a:pt x="4235" y="43"/>
                    </a:lnTo>
                    <a:lnTo>
                      <a:pt x="4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6"/>
              <p:cNvSpPr/>
              <p:nvPr/>
            </p:nvSpPr>
            <p:spPr>
              <a:xfrm>
                <a:off x="7476854" y="4230104"/>
                <a:ext cx="168206" cy="87083"/>
              </a:xfrm>
              <a:custGeom>
                <a:rect b="b" l="l" r="r" t="t"/>
                <a:pathLst>
                  <a:path extrusionOk="0" h="2192" w="4234">
                    <a:moveTo>
                      <a:pt x="4060" y="1"/>
                    </a:moveTo>
                    <a:lnTo>
                      <a:pt x="0" y="2062"/>
                    </a:lnTo>
                    <a:lnTo>
                      <a:pt x="136" y="2191"/>
                    </a:lnTo>
                    <a:lnTo>
                      <a:pt x="4234" y="45"/>
                    </a:lnTo>
                    <a:lnTo>
                      <a:pt x="40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6"/>
              <p:cNvSpPr/>
              <p:nvPr/>
            </p:nvSpPr>
            <p:spPr>
              <a:xfrm>
                <a:off x="7506134" y="4277221"/>
                <a:ext cx="168325" cy="87043"/>
              </a:xfrm>
              <a:custGeom>
                <a:rect b="b" l="l" r="r" t="t"/>
                <a:pathLst>
                  <a:path extrusionOk="0" h="2191" w="4237">
                    <a:moveTo>
                      <a:pt x="4062" y="0"/>
                    </a:moveTo>
                    <a:lnTo>
                      <a:pt x="1" y="2059"/>
                    </a:lnTo>
                    <a:lnTo>
                      <a:pt x="137" y="2190"/>
                    </a:lnTo>
                    <a:lnTo>
                      <a:pt x="4236" y="43"/>
                    </a:lnTo>
                    <a:lnTo>
                      <a:pt x="40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6"/>
              <p:cNvSpPr/>
              <p:nvPr/>
            </p:nvSpPr>
            <p:spPr>
              <a:xfrm>
                <a:off x="7527706" y="4322472"/>
                <a:ext cx="168286" cy="87083"/>
              </a:xfrm>
              <a:custGeom>
                <a:rect b="b" l="l" r="r" t="t"/>
                <a:pathLst>
                  <a:path extrusionOk="0" h="2192" w="4236">
                    <a:moveTo>
                      <a:pt x="4062" y="1"/>
                    </a:moveTo>
                    <a:lnTo>
                      <a:pt x="1" y="2062"/>
                    </a:lnTo>
                    <a:lnTo>
                      <a:pt x="137" y="2191"/>
                    </a:lnTo>
                    <a:lnTo>
                      <a:pt x="4235" y="43"/>
                    </a:lnTo>
                    <a:lnTo>
                      <a:pt x="40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6"/>
              <p:cNvSpPr/>
              <p:nvPr/>
            </p:nvSpPr>
            <p:spPr>
              <a:xfrm>
                <a:off x="7536366" y="4372450"/>
                <a:ext cx="168206" cy="87003"/>
              </a:xfrm>
              <a:custGeom>
                <a:rect b="b" l="l" r="r" t="t"/>
                <a:pathLst>
                  <a:path extrusionOk="0" h="2190" w="4234">
                    <a:moveTo>
                      <a:pt x="4061" y="1"/>
                    </a:moveTo>
                    <a:lnTo>
                      <a:pt x="0" y="2060"/>
                    </a:lnTo>
                    <a:lnTo>
                      <a:pt x="136" y="2190"/>
                    </a:lnTo>
                    <a:lnTo>
                      <a:pt x="4234" y="43"/>
                    </a:lnTo>
                    <a:lnTo>
                      <a:pt x="4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6"/>
              <p:cNvSpPr/>
              <p:nvPr/>
            </p:nvSpPr>
            <p:spPr>
              <a:xfrm>
                <a:off x="7547569" y="4424970"/>
                <a:ext cx="168246" cy="87043"/>
              </a:xfrm>
              <a:custGeom>
                <a:rect b="b" l="l" r="r" t="t"/>
                <a:pathLst>
                  <a:path extrusionOk="0" h="2191" w="4235">
                    <a:moveTo>
                      <a:pt x="4061" y="1"/>
                    </a:moveTo>
                    <a:lnTo>
                      <a:pt x="0" y="2061"/>
                    </a:lnTo>
                    <a:lnTo>
                      <a:pt x="137" y="2191"/>
                    </a:lnTo>
                    <a:lnTo>
                      <a:pt x="4235" y="44"/>
                    </a:lnTo>
                    <a:lnTo>
                      <a:pt x="4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6"/>
              <p:cNvSpPr/>
              <p:nvPr/>
            </p:nvSpPr>
            <p:spPr>
              <a:xfrm>
                <a:off x="7543636" y="4475345"/>
                <a:ext cx="168286" cy="87043"/>
              </a:xfrm>
              <a:custGeom>
                <a:rect b="b" l="l" r="r" t="t"/>
                <a:pathLst>
                  <a:path extrusionOk="0" h="2191" w="4236">
                    <a:moveTo>
                      <a:pt x="4062" y="1"/>
                    </a:moveTo>
                    <a:lnTo>
                      <a:pt x="1" y="2061"/>
                    </a:lnTo>
                    <a:lnTo>
                      <a:pt x="138" y="2190"/>
                    </a:lnTo>
                    <a:lnTo>
                      <a:pt x="4235" y="44"/>
                    </a:lnTo>
                    <a:lnTo>
                      <a:pt x="40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6"/>
              <p:cNvSpPr/>
              <p:nvPr/>
            </p:nvSpPr>
            <p:spPr>
              <a:xfrm>
                <a:off x="7320606" y="4228992"/>
                <a:ext cx="293984" cy="361322"/>
              </a:xfrm>
              <a:custGeom>
                <a:rect b="b" l="l" r="r" t="t"/>
                <a:pathLst>
                  <a:path extrusionOk="0" h="9095" w="7400">
                    <a:moveTo>
                      <a:pt x="3072" y="0"/>
                    </a:moveTo>
                    <a:cubicBezTo>
                      <a:pt x="2882" y="0"/>
                      <a:pt x="2693" y="25"/>
                      <a:pt x="2507" y="74"/>
                    </a:cubicBezTo>
                    <a:cubicBezTo>
                      <a:pt x="827" y="522"/>
                      <a:pt x="0" y="2888"/>
                      <a:pt x="659" y="5358"/>
                    </a:cubicBezTo>
                    <a:cubicBezTo>
                      <a:pt x="976" y="6545"/>
                      <a:pt x="1600" y="7597"/>
                      <a:pt x="2394" y="8284"/>
                    </a:cubicBezTo>
                    <a:cubicBezTo>
                      <a:pt x="3008" y="8815"/>
                      <a:pt x="3684" y="9094"/>
                      <a:pt x="4332" y="9094"/>
                    </a:cubicBezTo>
                    <a:cubicBezTo>
                      <a:pt x="4522" y="9094"/>
                      <a:pt x="4710" y="9070"/>
                      <a:pt x="4894" y="9021"/>
                    </a:cubicBezTo>
                    <a:cubicBezTo>
                      <a:pt x="6573" y="8573"/>
                      <a:pt x="7400" y="6207"/>
                      <a:pt x="6741" y="3736"/>
                    </a:cubicBezTo>
                    <a:cubicBezTo>
                      <a:pt x="6154" y="1540"/>
                      <a:pt x="4592" y="0"/>
                      <a:pt x="30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6"/>
              <p:cNvSpPr/>
              <p:nvPr/>
            </p:nvSpPr>
            <p:spPr>
              <a:xfrm>
                <a:off x="6647065" y="4435379"/>
                <a:ext cx="384642" cy="165266"/>
              </a:xfrm>
              <a:custGeom>
                <a:rect b="b" l="l" r="r" t="t"/>
                <a:pathLst>
                  <a:path extrusionOk="0" h="4160" w="9682">
                    <a:moveTo>
                      <a:pt x="8821" y="1"/>
                    </a:moveTo>
                    <a:cubicBezTo>
                      <a:pt x="7263" y="1"/>
                      <a:pt x="3919" y="399"/>
                      <a:pt x="3469" y="535"/>
                    </a:cubicBezTo>
                    <a:cubicBezTo>
                      <a:pt x="2885" y="712"/>
                      <a:pt x="1" y="3002"/>
                      <a:pt x="1" y="3002"/>
                    </a:cubicBezTo>
                    <a:lnTo>
                      <a:pt x="7579" y="4160"/>
                    </a:lnTo>
                    <a:cubicBezTo>
                      <a:pt x="7579" y="4160"/>
                      <a:pt x="9682" y="522"/>
                      <a:pt x="9616" y="128"/>
                    </a:cubicBezTo>
                    <a:cubicBezTo>
                      <a:pt x="9600" y="37"/>
                      <a:pt x="9292" y="1"/>
                      <a:pt x="88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6"/>
              <p:cNvSpPr/>
              <p:nvPr/>
            </p:nvSpPr>
            <p:spPr>
              <a:xfrm>
                <a:off x="6647025" y="4554642"/>
                <a:ext cx="79058" cy="57684"/>
              </a:xfrm>
              <a:custGeom>
                <a:rect b="b" l="l" r="r" t="t"/>
                <a:pathLst>
                  <a:path extrusionOk="0" h="1452" w="1990">
                    <a:moveTo>
                      <a:pt x="1" y="0"/>
                    </a:moveTo>
                    <a:lnTo>
                      <a:pt x="282" y="1452"/>
                    </a:lnTo>
                    <a:lnTo>
                      <a:pt x="1990" y="303"/>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6"/>
              <p:cNvSpPr/>
              <p:nvPr/>
            </p:nvSpPr>
            <p:spPr>
              <a:xfrm>
                <a:off x="6658228" y="4566640"/>
                <a:ext cx="114932" cy="52321"/>
              </a:xfrm>
              <a:custGeom>
                <a:rect b="b" l="l" r="r" t="t"/>
                <a:pathLst>
                  <a:path extrusionOk="0" h="1317" w="2893">
                    <a:moveTo>
                      <a:pt x="1708" y="1"/>
                    </a:moveTo>
                    <a:lnTo>
                      <a:pt x="0" y="1150"/>
                    </a:lnTo>
                    <a:lnTo>
                      <a:pt x="1390" y="1310"/>
                    </a:lnTo>
                    <a:cubicBezTo>
                      <a:pt x="1430" y="1314"/>
                      <a:pt x="1470" y="1316"/>
                      <a:pt x="1510" y="1316"/>
                    </a:cubicBezTo>
                    <a:cubicBezTo>
                      <a:pt x="1835" y="1316"/>
                      <a:pt x="2147" y="1164"/>
                      <a:pt x="2346" y="901"/>
                    </a:cubicBezTo>
                    <a:lnTo>
                      <a:pt x="2892" y="182"/>
                    </a:lnTo>
                    <a:lnTo>
                      <a:pt x="17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6"/>
              <p:cNvSpPr/>
              <p:nvPr/>
            </p:nvSpPr>
            <p:spPr>
              <a:xfrm>
                <a:off x="6890317" y="4391082"/>
                <a:ext cx="670004" cy="447212"/>
              </a:xfrm>
              <a:custGeom>
                <a:rect b="b" l="l" r="r" t="t"/>
                <a:pathLst>
                  <a:path extrusionOk="0" h="11257" w="16865">
                    <a:moveTo>
                      <a:pt x="16497" y="1"/>
                    </a:moveTo>
                    <a:lnTo>
                      <a:pt x="16497" y="1"/>
                    </a:lnTo>
                    <a:cubicBezTo>
                      <a:pt x="15909" y="2610"/>
                      <a:pt x="14502" y="5018"/>
                      <a:pt x="12662" y="6993"/>
                    </a:cubicBezTo>
                    <a:cubicBezTo>
                      <a:pt x="10634" y="9219"/>
                      <a:pt x="7780" y="10473"/>
                      <a:pt x="4872" y="10473"/>
                    </a:cubicBezTo>
                    <a:cubicBezTo>
                      <a:pt x="3218" y="10473"/>
                      <a:pt x="1547" y="10067"/>
                      <a:pt x="1" y="9205"/>
                    </a:cubicBezTo>
                    <a:lnTo>
                      <a:pt x="1" y="9205"/>
                    </a:lnTo>
                    <a:cubicBezTo>
                      <a:pt x="816" y="9911"/>
                      <a:pt x="2078" y="10616"/>
                      <a:pt x="4031" y="11090"/>
                    </a:cubicBezTo>
                    <a:cubicBezTo>
                      <a:pt x="4500" y="11204"/>
                      <a:pt x="4970" y="11256"/>
                      <a:pt x="5439" y="11256"/>
                    </a:cubicBezTo>
                    <a:cubicBezTo>
                      <a:pt x="9139" y="11256"/>
                      <a:pt x="12747" y="8023"/>
                      <a:pt x="14361" y="6356"/>
                    </a:cubicBezTo>
                    <a:cubicBezTo>
                      <a:pt x="15256" y="5432"/>
                      <a:pt x="15947" y="4326"/>
                      <a:pt x="16357" y="3105"/>
                    </a:cubicBezTo>
                    <a:cubicBezTo>
                      <a:pt x="16683" y="2133"/>
                      <a:pt x="16864" y="996"/>
                      <a:pt x="164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6"/>
              <p:cNvSpPr/>
              <p:nvPr/>
            </p:nvSpPr>
            <p:spPr>
              <a:xfrm>
                <a:off x="6831123" y="4355287"/>
                <a:ext cx="714579" cy="451861"/>
              </a:xfrm>
              <a:custGeom>
                <a:rect b="b" l="l" r="r" t="t"/>
                <a:pathLst>
                  <a:path extrusionOk="0" h="11374" w="17987">
                    <a:moveTo>
                      <a:pt x="17449" y="1"/>
                    </a:moveTo>
                    <a:lnTo>
                      <a:pt x="1" y="7564"/>
                    </a:lnTo>
                    <a:cubicBezTo>
                      <a:pt x="1" y="7564"/>
                      <a:pt x="34" y="8841"/>
                      <a:pt x="1491" y="10105"/>
                    </a:cubicBezTo>
                    <a:cubicBezTo>
                      <a:pt x="3038" y="10968"/>
                      <a:pt x="4709" y="11374"/>
                      <a:pt x="6363" y="11374"/>
                    </a:cubicBezTo>
                    <a:cubicBezTo>
                      <a:pt x="9271" y="11374"/>
                      <a:pt x="12125" y="10120"/>
                      <a:pt x="14152" y="7894"/>
                    </a:cubicBezTo>
                    <a:cubicBezTo>
                      <a:pt x="15992" y="5919"/>
                      <a:pt x="17399" y="3511"/>
                      <a:pt x="17987" y="904"/>
                    </a:cubicBezTo>
                    <a:cubicBezTo>
                      <a:pt x="17868" y="585"/>
                      <a:pt x="17694" y="280"/>
                      <a:pt x="174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6"/>
              <p:cNvSpPr/>
              <p:nvPr/>
            </p:nvSpPr>
            <p:spPr>
              <a:xfrm>
                <a:off x="6838075" y="4302051"/>
                <a:ext cx="638818" cy="379517"/>
              </a:xfrm>
              <a:custGeom>
                <a:rect b="b" l="l" r="r" t="t"/>
                <a:pathLst>
                  <a:path extrusionOk="0" h="9553" w="16080">
                    <a:moveTo>
                      <a:pt x="13107" y="0"/>
                    </a:moveTo>
                    <a:cubicBezTo>
                      <a:pt x="12158" y="0"/>
                      <a:pt x="11210" y="133"/>
                      <a:pt x="10290" y="387"/>
                    </a:cubicBezTo>
                    <a:cubicBezTo>
                      <a:pt x="7301" y="1215"/>
                      <a:pt x="1773" y="3086"/>
                      <a:pt x="0" y="7203"/>
                    </a:cubicBezTo>
                    <a:cubicBezTo>
                      <a:pt x="155" y="7844"/>
                      <a:pt x="488" y="8420"/>
                      <a:pt x="1032" y="8843"/>
                    </a:cubicBezTo>
                    <a:cubicBezTo>
                      <a:pt x="1740" y="9385"/>
                      <a:pt x="2634" y="9553"/>
                      <a:pt x="3544" y="9553"/>
                    </a:cubicBezTo>
                    <a:cubicBezTo>
                      <a:pt x="4056" y="9553"/>
                      <a:pt x="4573" y="9500"/>
                      <a:pt x="5066" y="9429"/>
                    </a:cubicBezTo>
                    <a:cubicBezTo>
                      <a:pt x="10256" y="8817"/>
                      <a:pt x="13615" y="4784"/>
                      <a:pt x="16079" y="469"/>
                    </a:cubicBezTo>
                    <a:cubicBezTo>
                      <a:pt x="15789" y="365"/>
                      <a:pt x="15470" y="279"/>
                      <a:pt x="15144" y="210"/>
                    </a:cubicBezTo>
                    <a:cubicBezTo>
                      <a:pt x="14471" y="69"/>
                      <a:pt x="13789" y="0"/>
                      <a:pt x="13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6"/>
              <p:cNvSpPr/>
              <p:nvPr/>
            </p:nvSpPr>
            <p:spPr>
              <a:xfrm>
                <a:off x="6822661" y="4320684"/>
                <a:ext cx="705560" cy="433467"/>
              </a:xfrm>
              <a:custGeom>
                <a:rect b="b" l="l" r="r" t="t"/>
                <a:pathLst>
                  <a:path extrusionOk="0" h="10911" w="17760">
                    <a:moveTo>
                      <a:pt x="16467" y="0"/>
                    </a:moveTo>
                    <a:cubicBezTo>
                      <a:pt x="14004" y="4313"/>
                      <a:pt x="10645" y="8348"/>
                      <a:pt x="5454" y="8960"/>
                    </a:cubicBezTo>
                    <a:cubicBezTo>
                      <a:pt x="4961" y="9031"/>
                      <a:pt x="4444" y="9084"/>
                      <a:pt x="3932" y="9084"/>
                    </a:cubicBezTo>
                    <a:cubicBezTo>
                      <a:pt x="3022" y="9084"/>
                      <a:pt x="2128" y="8916"/>
                      <a:pt x="1420" y="8374"/>
                    </a:cubicBezTo>
                    <a:cubicBezTo>
                      <a:pt x="877" y="7952"/>
                      <a:pt x="545" y="7376"/>
                      <a:pt x="388" y="6736"/>
                    </a:cubicBezTo>
                    <a:cubicBezTo>
                      <a:pt x="336" y="6856"/>
                      <a:pt x="287" y="6979"/>
                      <a:pt x="242" y="7104"/>
                    </a:cubicBezTo>
                    <a:cubicBezTo>
                      <a:pt x="1" y="7763"/>
                      <a:pt x="110" y="8506"/>
                      <a:pt x="543" y="9058"/>
                    </a:cubicBezTo>
                    <a:cubicBezTo>
                      <a:pt x="1057" y="9715"/>
                      <a:pt x="2118" y="10415"/>
                      <a:pt x="4283" y="10771"/>
                    </a:cubicBezTo>
                    <a:cubicBezTo>
                      <a:pt x="4348" y="10782"/>
                      <a:pt x="4414" y="10792"/>
                      <a:pt x="4480" y="10803"/>
                    </a:cubicBezTo>
                    <a:cubicBezTo>
                      <a:pt x="4968" y="10875"/>
                      <a:pt x="5457" y="10910"/>
                      <a:pt x="5944" y="10910"/>
                    </a:cubicBezTo>
                    <a:cubicBezTo>
                      <a:pt x="8906" y="10910"/>
                      <a:pt x="11754" y="9598"/>
                      <a:pt x="13717" y="7315"/>
                    </a:cubicBezTo>
                    <a:cubicBezTo>
                      <a:pt x="15381" y="5380"/>
                      <a:pt x="17727" y="2450"/>
                      <a:pt x="17749" y="1275"/>
                    </a:cubicBezTo>
                    <a:cubicBezTo>
                      <a:pt x="17759" y="673"/>
                      <a:pt x="17209" y="270"/>
                      <a:pt x="164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6"/>
              <p:cNvSpPr/>
              <p:nvPr/>
            </p:nvSpPr>
            <p:spPr>
              <a:xfrm>
                <a:off x="6851781" y="4301932"/>
                <a:ext cx="631310" cy="388416"/>
              </a:xfrm>
              <a:custGeom>
                <a:rect b="b" l="l" r="r" t="t"/>
                <a:pathLst>
                  <a:path extrusionOk="0" h="9777" w="15891">
                    <a:moveTo>
                      <a:pt x="12269" y="1"/>
                    </a:moveTo>
                    <a:cubicBezTo>
                      <a:pt x="12117" y="1"/>
                      <a:pt x="11962" y="4"/>
                      <a:pt x="11805" y="9"/>
                    </a:cubicBezTo>
                    <a:cubicBezTo>
                      <a:pt x="8832" y="114"/>
                      <a:pt x="5943" y="1078"/>
                      <a:pt x="3558" y="2861"/>
                    </a:cubicBezTo>
                    <a:cubicBezTo>
                      <a:pt x="2133" y="3928"/>
                      <a:pt x="811" y="5337"/>
                      <a:pt x="428" y="7049"/>
                    </a:cubicBezTo>
                    <a:cubicBezTo>
                      <a:pt x="0" y="8963"/>
                      <a:pt x="1544" y="9777"/>
                      <a:pt x="3707" y="9777"/>
                    </a:cubicBezTo>
                    <a:cubicBezTo>
                      <a:pt x="6260" y="9777"/>
                      <a:pt x="9677" y="8643"/>
                      <a:pt x="11738" y="6843"/>
                    </a:cubicBezTo>
                    <a:cubicBezTo>
                      <a:pt x="15007" y="3989"/>
                      <a:pt x="15891" y="1477"/>
                      <a:pt x="14491" y="444"/>
                    </a:cubicBezTo>
                    <a:cubicBezTo>
                      <a:pt x="14043" y="113"/>
                      <a:pt x="13204" y="1"/>
                      <a:pt x="12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6"/>
              <p:cNvSpPr/>
              <p:nvPr/>
            </p:nvSpPr>
            <p:spPr>
              <a:xfrm>
                <a:off x="6832553" y="4292040"/>
                <a:ext cx="635759" cy="435731"/>
              </a:xfrm>
              <a:custGeom>
                <a:rect b="b" l="l" r="r" t="t"/>
                <a:pathLst>
                  <a:path extrusionOk="0" h="10968" w="16003">
                    <a:moveTo>
                      <a:pt x="12015" y="38"/>
                    </a:moveTo>
                    <a:cubicBezTo>
                      <a:pt x="9113" y="141"/>
                      <a:pt x="6292" y="1083"/>
                      <a:pt x="3966" y="2819"/>
                    </a:cubicBezTo>
                    <a:cubicBezTo>
                      <a:pt x="2575" y="3859"/>
                      <a:pt x="1285" y="5232"/>
                      <a:pt x="911" y="6902"/>
                    </a:cubicBezTo>
                    <a:cubicBezTo>
                      <a:pt x="0" y="10967"/>
                      <a:pt x="8832" y="10009"/>
                      <a:pt x="12165" y="6666"/>
                    </a:cubicBezTo>
                    <a:cubicBezTo>
                      <a:pt x="15154" y="3669"/>
                      <a:pt x="16003" y="1470"/>
                      <a:pt x="14638" y="462"/>
                    </a:cubicBezTo>
                    <a:cubicBezTo>
                      <a:pt x="14128" y="87"/>
                      <a:pt x="13103" y="0"/>
                      <a:pt x="12015" y="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6"/>
              <p:cNvSpPr/>
              <p:nvPr/>
            </p:nvSpPr>
            <p:spPr>
              <a:xfrm>
                <a:off x="6871068" y="4322667"/>
                <a:ext cx="537156" cy="368155"/>
              </a:xfrm>
              <a:custGeom>
                <a:rect b="b" l="l" r="r" t="t"/>
                <a:pathLst>
                  <a:path extrusionOk="0" h="9267" w="13521">
                    <a:moveTo>
                      <a:pt x="10152" y="33"/>
                    </a:moveTo>
                    <a:cubicBezTo>
                      <a:pt x="7700" y="119"/>
                      <a:pt x="5317" y="915"/>
                      <a:pt x="3351" y="2382"/>
                    </a:cubicBezTo>
                    <a:cubicBezTo>
                      <a:pt x="2176" y="3261"/>
                      <a:pt x="1086" y="4420"/>
                      <a:pt x="770" y="5831"/>
                    </a:cubicBezTo>
                    <a:cubicBezTo>
                      <a:pt x="0" y="9266"/>
                      <a:pt x="7461" y="8457"/>
                      <a:pt x="10277" y="5631"/>
                    </a:cubicBezTo>
                    <a:cubicBezTo>
                      <a:pt x="12802" y="3100"/>
                      <a:pt x="13520" y="1243"/>
                      <a:pt x="12366" y="391"/>
                    </a:cubicBezTo>
                    <a:cubicBezTo>
                      <a:pt x="11937" y="75"/>
                      <a:pt x="11071" y="0"/>
                      <a:pt x="10152" y="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6"/>
              <p:cNvSpPr/>
              <p:nvPr/>
            </p:nvSpPr>
            <p:spPr>
              <a:xfrm>
                <a:off x="6892819" y="4356042"/>
                <a:ext cx="220607" cy="192678"/>
              </a:xfrm>
              <a:custGeom>
                <a:rect b="b" l="l" r="r" t="t"/>
                <a:pathLst>
                  <a:path extrusionOk="0" h="4850" w="5553">
                    <a:moveTo>
                      <a:pt x="4954" y="0"/>
                    </a:moveTo>
                    <a:cubicBezTo>
                      <a:pt x="4899" y="0"/>
                      <a:pt x="4845" y="10"/>
                      <a:pt x="4794" y="30"/>
                    </a:cubicBezTo>
                    <a:cubicBezTo>
                      <a:pt x="2325" y="979"/>
                      <a:pt x="727" y="3084"/>
                      <a:pt x="142" y="3968"/>
                    </a:cubicBezTo>
                    <a:cubicBezTo>
                      <a:pt x="0" y="4186"/>
                      <a:pt x="66" y="4478"/>
                      <a:pt x="289" y="4613"/>
                    </a:cubicBezTo>
                    <a:lnTo>
                      <a:pt x="565" y="4782"/>
                    </a:lnTo>
                    <a:cubicBezTo>
                      <a:pt x="640" y="4828"/>
                      <a:pt x="723" y="4850"/>
                      <a:pt x="804" y="4850"/>
                    </a:cubicBezTo>
                    <a:cubicBezTo>
                      <a:pt x="974" y="4850"/>
                      <a:pt x="1138" y="4755"/>
                      <a:pt x="1217" y="4590"/>
                    </a:cubicBezTo>
                    <a:cubicBezTo>
                      <a:pt x="2072" y="2810"/>
                      <a:pt x="3952" y="1541"/>
                      <a:pt x="5181" y="864"/>
                    </a:cubicBezTo>
                    <a:cubicBezTo>
                      <a:pt x="5553" y="658"/>
                      <a:pt x="5472" y="104"/>
                      <a:pt x="5057" y="12"/>
                    </a:cubicBezTo>
                    <a:cubicBezTo>
                      <a:pt x="5023" y="4"/>
                      <a:pt x="4989" y="0"/>
                      <a:pt x="4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6"/>
              <p:cNvSpPr/>
              <p:nvPr/>
            </p:nvSpPr>
            <p:spPr>
              <a:xfrm>
                <a:off x="7121491" y="4329265"/>
                <a:ext cx="41754" cy="41714"/>
              </a:xfrm>
              <a:custGeom>
                <a:rect b="b" l="l" r="r" t="t"/>
                <a:pathLst>
                  <a:path extrusionOk="0" h="1050" w="1051">
                    <a:moveTo>
                      <a:pt x="525" y="1"/>
                    </a:moveTo>
                    <a:cubicBezTo>
                      <a:pt x="236" y="1"/>
                      <a:pt x="1" y="235"/>
                      <a:pt x="1" y="525"/>
                    </a:cubicBezTo>
                    <a:cubicBezTo>
                      <a:pt x="1" y="815"/>
                      <a:pt x="236" y="1049"/>
                      <a:pt x="525" y="1049"/>
                    </a:cubicBezTo>
                    <a:cubicBezTo>
                      <a:pt x="815" y="1049"/>
                      <a:pt x="1050" y="815"/>
                      <a:pt x="1050" y="525"/>
                    </a:cubicBezTo>
                    <a:cubicBezTo>
                      <a:pt x="1050" y="235"/>
                      <a:pt x="815" y="1"/>
                      <a:pt x="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6"/>
              <p:cNvSpPr/>
              <p:nvPr/>
            </p:nvSpPr>
            <p:spPr>
              <a:xfrm>
                <a:off x="7067740" y="4297602"/>
                <a:ext cx="365334" cy="364023"/>
              </a:xfrm>
              <a:custGeom>
                <a:rect b="b" l="l" r="r" t="t"/>
                <a:pathLst>
                  <a:path extrusionOk="0" h="9163" w="9196">
                    <a:moveTo>
                      <a:pt x="0" y="9162"/>
                    </a:moveTo>
                    <a:cubicBezTo>
                      <a:pt x="0" y="9162"/>
                      <a:pt x="6441" y="7295"/>
                      <a:pt x="7959" y="3897"/>
                    </a:cubicBezTo>
                    <a:cubicBezTo>
                      <a:pt x="7959" y="3897"/>
                      <a:pt x="9196" y="1675"/>
                      <a:pt x="8544" y="839"/>
                    </a:cubicBezTo>
                    <a:cubicBezTo>
                      <a:pt x="7892" y="1"/>
                      <a:pt x="6874" y="6682"/>
                      <a:pt x="0" y="91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6"/>
              <p:cNvSpPr/>
              <p:nvPr/>
            </p:nvSpPr>
            <p:spPr>
              <a:xfrm>
                <a:off x="6952292" y="4556827"/>
                <a:ext cx="308405" cy="91810"/>
              </a:xfrm>
              <a:custGeom>
                <a:rect b="b" l="l" r="r" t="t"/>
                <a:pathLst>
                  <a:path extrusionOk="0" h="2311" w="7763">
                    <a:moveTo>
                      <a:pt x="0" y="2191"/>
                    </a:moveTo>
                    <a:lnTo>
                      <a:pt x="0" y="2191"/>
                    </a:lnTo>
                    <a:cubicBezTo>
                      <a:pt x="0" y="2191"/>
                      <a:pt x="4" y="2191"/>
                      <a:pt x="11" y="2192"/>
                    </a:cubicBezTo>
                    <a:lnTo>
                      <a:pt x="11" y="2192"/>
                    </a:lnTo>
                    <a:cubicBezTo>
                      <a:pt x="7" y="2192"/>
                      <a:pt x="4" y="2191"/>
                      <a:pt x="0" y="2191"/>
                    </a:cubicBezTo>
                    <a:close/>
                    <a:moveTo>
                      <a:pt x="7763" y="0"/>
                    </a:moveTo>
                    <a:lnTo>
                      <a:pt x="7763" y="0"/>
                    </a:lnTo>
                    <a:cubicBezTo>
                      <a:pt x="5682" y="1948"/>
                      <a:pt x="2840" y="2259"/>
                      <a:pt x="1235" y="2259"/>
                    </a:cubicBezTo>
                    <a:cubicBezTo>
                      <a:pt x="545" y="2259"/>
                      <a:pt x="85" y="2202"/>
                      <a:pt x="11" y="2192"/>
                    </a:cubicBezTo>
                    <a:lnTo>
                      <a:pt x="11" y="2192"/>
                    </a:lnTo>
                    <a:cubicBezTo>
                      <a:pt x="612" y="2274"/>
                      <a:pt x="1175" y="2310"/>
                      <a:pt x="1701" y="2310"/>
                    </a:cubicBezTo>
                    <a:cubicBezTo>
                      <a:pt x="5899" y="2310"/>
                      <a:pt x="7763" y="1"/>
                      <a:pt x="7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6"/>
              <p:cNvSpPr/>
              <p:nvPr/>
            </p:nvSpPr>
            <p:spPr>
              <a:xfrm>
                <a:off x="7242581" y="4303243"/>
                <a:ext cx="191645" cy="44852"/>
              </a:xfrm>
              <a:custGeom>
                <a:rect b="b" l="l" r="r" t="t"/>
                <a:pathLst>
                  <a:path extrusionOk="0" h="1129" w="4824">
                    <a:moveTo>
                      <a:pt x="1951" y="0"/>
                    </a:moveTo>
                    <a:cubicBezTo>
                      <a:pt x="1273" y="0"/>
                      <a:pt x="683" y="73"/>
                      <a:pt x="463" y="104"/>
                    </a:cubicBezTo>
                    <a:cubicBezTo>
                      <a:pt x="385" y="114"/>
                      <a:pt x="314" y="155"/>
                      <a:pt x="276" y="225"/>
                    </a:cubicBezTo>
                    <a:cubicBezTo>
                      <a:pt x="0" y="729"/>
                      <a:pt x="2089" y="1128"/>
                      <a:pt x="3447" y="1128"/>
                    </a:cubicBezTo>
                    <a:cubicBezTo>
                      <a:pt x="4269" y="1128"/>
                      <a:pt x="4824" y="982"/>
                      <a:pt x="4424" y="625"/>
                    </a:cubicBezTo>
                    <a:cubicBezTo>
                      <a:pt x="3865" y="124"/>
                      <a:pt x="2834" y="0"/>
                      <a:pt x="1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6"/>
              <p:cNvSpPr/>
              <p:nvPr/>
            </p:nvSpPr>
            <p:spPr>
              <a:xfrm>
                <a:off x="6737882" y="4445311"/>
                <a:ext cx="193592" cy="72741"/>
              </a:xfrm>
              <a:custGeom>
                <a:rect b="b" l="l" r="r" t="t"/>
                <a:pathLst>
                  <a:path extrusionOk="0" h="1831" w="4873">
                    <a:moveTo>
                      <a:pt x="4873" y="1"/>
                    </a:moveTo>
                    <a:lnTo>
                      <a:pt x="1356" y="385"/>
                    </a:lnTo>
                    <a:cubicBezTo>
                      <a:pt x="1326" y="389"/>
                      <a:pt x="1298" y="399"/>
                      <a:pt x="1273" y="416"/>
                    </a:cubicBezTo>
                    <a:lnTo>
                      <a:pt x="151" y="1153"/>
                    </a:lnTo>
                    <a:cubicBezTo>
                      <a:pt x="0" y="1251"/>
                      <a:pt x="57" y="1485"/>
                      <a:pt x="237" y="1504"/>
                    </a:cubicBezTo>
                    <a:lnTo>
                      <a:pt x="3327" y="1830"/>
                    </a:lnTo>
                    <a:cubicBezTo>
                      <a:pt x="3783" y="1303"/>
                      <a:pt x="4873" y="1"/>
                      <a:pt x="48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6"/>
              <p:cNvSpPr/>
              <p:nvPr/>
            </p:nvSpPr>
            <p:spPr>
              <a:xfrm>
                <a:off x="7457547" y="4187039"/>
                <a:ext cx="208768" cy="140635"/>
              </a:xfrm>
              <a:custGeom>
                <a:rect b="b" l="l" r="r" t="t"/>
                <a:pathLst>
                  <a:path extrusionOk="0" h="3540" w="5255">
                    <a:moveTo>
                      <a:pt x="1817" y="0"/>
                    </a:moveTo>
                    <a:cubicBezTo>
                      <a:pt x="1649" y="0"/>
                      <a:pt x="1550" y="18"/>
                      <a:pt x="1550" y="18"/>
                    </a:cubicBezTo>
                    <a:lnTo>
                      <a:pt x="0" y="744"/>
                    </a:lnTo>
                    <a:cubicBezTo>
                      <a:pt x="1746" y="903"/>
                      <a:pt x="2841" y="2235"/>
                      <a:pt x="3375" y="3095"/>
                    </a:cubicBezTo>
                    <a:cubicBezTo>
                      <a:pt x="3552" y="3378"/>
                      <a:pt x="3856" y="3539"/>
                      <a:pt x="4172" y="3539"/>
                    </a:cubicBezTo>
                    <a:cubicBezTo>
                      <a:pt x="4303" y="3539"/>
                      <a:pt x="4437" y="3511"/>
                      <a:pt x="4563" y="3452"/>
                    </a:cubicBezTo>
                    <a:cubicBezTo>
                      <a:pt x="5056" y="3223"/>
                      <a:pt x="5254" y="2620"/>
                      <a:pt x="4984" y="2150"/>
                    </a:cubicBezTo>
                    <a:cubicBezTo>
                      <a:pt x="3872" y="214"/>
                      <a:pt x="2410" y="0"/>
                      <a:pt x="18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6" name="Google Shape;2476;p46"/>
            <p:cNvGrpSpPr/>
            <p:nvPr/>
          </p:nvGrpSpPr>
          <p:grpSpPr>
            <a:xfrm>
              <a:off x="7371504" y="4139719"/>
              <a:ext cx="370363" cy="267054"/>
              <a:chOff x="8072800" y="4604100"/>
              <a:chExt cx="258525" cy="186425"/>
            </a:xfrm>
          </p:grpSpPr>
          <p:sp>
            <p:nvSpPr>
              <p:cNvPr id="2477" name="Google Shape;2477;p46"/>
              <p:cNvSpPr/>
              <p:nvPr/>
            </p:nvSpPr>
            <p:spPr>
              <a:xfrm>
                <a:off x="8183450" y="4604100"/>
                <a:ext cx="105900" cy="54775"/>
              </a:xfrm>
              <a:custGeom>
                <a:rect b="b" l="l" r="r" t="t"/>
                <a:pathLst>
                  <a:path extrusionOk="0" h="2191" w="4236">
                    <a:moveTo>
                      <a:pt x="4062" y="1"/>
                    </a:moveTo>
                    <a:lnTo>
                      <a:pt x="1" y="2061"/>
                    </a:lnTo>
                    <a:lnTo>
                      <a:pt x="138" y="2190"/>
                    </a:lnTo>
                    <a:lnTo>
                      <a:pt x="4235" y="44"/>
                    </a:lnTo>
                    <a:lnTo>
                      <a:pt x="40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6"/>
              <p:cNvSpPr/>
              <p:nvPr/>
            </p:nvSpPr>
            <p:spPr>
              <a:xfrm>
                <a:off x="8237075" y="4736275"/>
                <a:ext cx="77925" cy="54250"/>
              </a:xfrm>
              <a:custGeom>
                <a:rect b="b" l="l" r="r" t="t"/>
                <a:pathLst>
                  <a:path extrusionOk="0" h="2170" w="3117">
                    <a:moveTo>
                      <a:pt x="3116" y="0"/>
                    </a:moveTo>
                    <a:lnTo>
                      <a:pt x="1436" y="161"/>
                    </a:lnTo>
                    <a:lnTo>
                      <a:pt x="139" y="1637"/>
                    </a:lnTo>
                    <a:cubicBezTo>
                      <a:pt x="1" y="1796"/>
                      <a:pt x="101" y="2042"/>
                      <a:pt x="309" y="2061"/>
                    </a:cubicBezTo>
                    <a:lnTo>
                      <a:pt x="1577" y="2170"/>
                    </a:lnTo>
                    <a:lnTo>
                      <a:pt x="311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6"/>
              <p:cNvSpPr/>
              <p:nvPr/>
            </p:nvSpPr>
            <p:spPr>
              <a:xfrm>
                <a:off x="8072800" y="4636700"/>
                <a:ext cx="258525" cy="103825"/>
              </a:xfrm>
              <a:custGeom>
                <a:rect b="b" l="l" r="r" t="t"/>
                <a:pathLst>
                  <a:path extrusionOk="0" h="4153" w="10341">
                    <a:moveTo>
                      <a:pt x="3782" y="0"/>
                    </a:moveTo>
                    <a:cubicBezTo>
                      <a:pt x="3472" y="0"/>
                      <a:pt x="3168" y="86"/>
                      <a:pt x="2904" y="251"/>
                    </a:cubicBezTo>
                    <a:cubicBezTo>
                      <a:pt x="2155" y="717"/>
                      <a:pt x="764" y="1682"/>
                      <a:pt x="217" y="2723"/>
                    </a:cubicBezTo>
                    <a:cubicBezTo>
                      <a:pt x="1" y="3134"/>
                      <a:pt x="277" y="3632"/>
                      <a:pt x="741" y="3663"/>
                    </a:cubicBezTo>
                    <a:lnTo>
                      <a:pt x="8169" y="4153"/>
                    </a:lnTo>
                    <a:lnTo>
                      <a:pt x="9846" y="2109"/>
                    </a:lnTo>
                    <a:cubicBezTo>
                      <a:pt x="9846" y="2109"/>
                      <a:pt x="10341" y="668"/>
                      <a:pt x="3948" y="9"/>
                    </a:cubicBezTo>
                    <a:cubicBezTo>
                      <a:pt x="3893" y="3"/>
                      <a:pt x="3838" y="0"/>
                      <a:pt x="37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6"/>
              <p:cNvSpPr/>
              <p:nvPr/>
            </p:nvSpPr>
            <p:spPr>
              <a:xfrm>
                <a:off x="8276500" y="4689450"/>
                <a:ext cx="42425" cy="101075"/>
              </a:xfrm>
              <a:custGeom>
                <a:rect b="b" l="l" r="r" t="t"/>
                <a:pathLst>
                  <a:path extrusionOk="0" h="4043" w="1697">
                    <a:moveTo>
                      <a:pt x="1697" y="1"/>
                    </a:moveTo>
                    <a:lnTo>
                      <a:pt x="19" y="2044"/>
                    </a:lnTo>
                    <a:lnTo>
                      <a:pt x="0" y="4043"/>
                    </a:lnTo>
                    <a:lnTo>
                      <a:pt x="1540" y="1873"/>
                    </a:lnTo>
                    <a:lnTo>
                      <a:pt x="169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6"/>
              <p:cNvSpPr/>
              <p:nvPr/>
            </p:nvSpPr>
            <p:spPr>
              <a:xfrm>
                <a:off x="8117750" y="4641275"/>
                <a:ext cx="193925" cy="68725"/>
              </a:xfrm>
              <a:custGeom>
                <a:rect b="b" l="l" r="r" t="t"/>
                <a:pathLst>
                  <a:path extrusionOk="0" h="2749" w="7757">
                    <a:moveTo>
                      <a:pt x="2062" y="1"/>
                    </a:moveTo>
                    <a:cubicBezTo>
                      <a:pt x="992" y="1"/>
                      <a:pt x="0" y="1470"/>
                      <a:pt x="0" y="1470"/>
                    </a:cubicBezTo>
                    <a:cubicBezTo>
                      <a:pt x="150" y="1463"/>
                      <a:pt x="302" y="1460"/>
                      <a:pt x="453" y="1460"/>
                    </a:cubicBezTo>
                    <a:cubicBezTo>
                      <a:pt x="3040" y="1460"/>
                      <a:pt x="5787" y="2398"/>
                      <a:pt x="6662" y="2721"/>
                    </a:cubicBezTo>
                    <a:cubicBezTo>
                      <a:pt x="6711" y="2740"/>
                      <a:pt x="6762" y="2749"/>
                      <a:pt x="6812" y="2749"/>
                    </a:cubicBezTo>
                    <a:cubicBezTo>
                      <a:pt x="6937" y="2749"/>
                      <a:pt x="7060" y="2694"/>
                      <a:pt x="7143" y="2593"/>
                    </a:cubicBezTo>
                    <a:lnTo>
                      <a:pt x="7600" y="2043"/>
                    </a:lnTo>
                    <a:cubicBezTo>
                      <a:pt x="7756" y="1853"/>
                      <a:pt x="7725" y="1571"/>
                      <a:pt x="7530" y="1425"/>
                    </a:cubicBezTo>
                    <a:cubicBezTo>
                      <a:pt x="6368" y="557"/>
                      <a:pt x="3090" y="45"/>
                      <a:pt x="2115" y="2"/>
                    </a:cubicBezTo>
                    <a:cubicBezTo>
                      <a:pt x="2097" y="1"/>
                      <a:pt x="2080" y="1"/>
                      <a:pt x="20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82" name="Google Shape;2482;p46"/>
          <p:cNvGrpSpPr/>
          <p:nvPr/>
        </p:nvGrpSpPr>
        <p:grpSpPr>
          <a:xfrm rot="-601084">
            <a:off x="4157796" y="3992295"/>
            <a:ext cx="828405" cy="575708"/>
            <a:chOff x="7046957" y="3439900"/>
            <a:chExt cx="1796859" cy="1248744"/>
          </a:xfrm>
        </p:grpSpPr>
        <p:sp>
          <p:nvSpPr>
            <p:cNvPr id="2483" name="Google Shape;2483;p46"/>
            <p:cNvSpPr/>
            <p:nvPr/>
          </p:nvSpPr>
          <p:spPr>
            <a:xfrm>
              <a:off x="7192179" y="3883209"/>
              <a:ext cx="567879" cy="377239"/>
            </a:xfrm>
            <a:custGeom>
              <a:rect b="b" l="l" r="r" t="t"/>
              <a:pathLst>
                <a:path extrusionOk="0" h="4294" w="6464">
                  <a:moveTo>
                    <a:pt x="6399" y="1"/>
                  </a:moveTo>
                  <a:lnTo>
                    <a:pt x="6399" y="1"/>
                  </a:lnTo>
                  <a:cubicBezTo>
                    <a:pt x="6331" y="83"/>
                    <a:pt x="6250" y="158"/>
                    <a:pt x="6147" y="222"/>
                  </a:cubicBezTo>
                  <a:cubicBezTo>
                    <a:pt x="4999" y="976"/>
                    <a:pt x="3674" y="1327"/>
                    <a:pt x="2352" y="1327"/>
                  </a:cubicBezTo>
                  <a:cubicBezTo>
                    <a:pt x="1553" y="1327"/>
                    <a:pt x="757" y="1199"/>
                    <a:pt x="0" y="954"/>
                  </a:cubicBezTo>
                  <a:lnTo>
                    <a:pt x="0" y="954"/>
                  </a:lnTo>
                  <a:lnTo>
                    <a:pt x="485" y="4293"/>
                  </a:lnTo>
                  <a:cubicBezTo>
                    <a:pt x="4396" y="3555"/>
                    <a:pt x="5802" y="1998"/>
                    <a:pt x="6305" y="892"/>
                  </a:cubicBezTo>
                  <a:cubicBezTo>
                    <a:pt x="6438" y="601"/>
                    <a:pt x="6463" y="290"/>
                    <a:pt x="6399" y="1"/>
                  </a:cubicBezTo>
                  <a:close/>
                </a:path>
              </a:pathLst>
            </a:custGeom>
            <a:solidFill>
              <a:srgbClr val="D8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6"/>
            <p:cNvSpPr/>
            <p:nvPr/>
          </p:nvSpPr>
          <p:spPr>
            <a:xfrm>
              <a:off x="7167316" y="3752483"/>
              <a:ext cx="587206" cy="247393"/>
            </a:xfrm>
            <a:custGeom>
              <a:rect b="b" l="l" r="r" t="t"/>
              <a:pathLst>
                <a:path extrusionOk="0" h="2816" w="6684">
                  <a:moveTo>
                    <a:pt x="3274" y="1"/>
                  </a:moveTo>
                  <a:cubicBezTo>
                    <a:pt x="1536" y="1"/>
                    <a:pt x="0" y="491"/>
                    <a:pt x="0" y="491"/>
                  </a:cubicBezTo>
                  <a:lnTo>
                    <a:pt x="283" y="2442"/>
                  </a:lnTo>
                  <a:cubicBezTo>
                    <a:pt x="1040" y="2687"/>
                    <a:pt x="1836" y="2815"/>
                    <a:pt x="2635" y="2815"/>
                  </a:cubicBezTo>
                  <a:cubicBezTo>
                    <a:pt x="3957" y="2815"/>
                    <a:pt x="5282" y="2464"/>
                    <a:pt x="6430" y="1710"/>
                  </a:cubicBezTo>
                  <a:cubicBezTo>
                    <a:pt x="6532" y="1647"/>
                    <a:pt x="6616" y="1572"/>
                    <a:pt x="6683" y="1489"/>
                  </a:cubicBezTo>
                  <a:cubicBezTo>
                    <a:pt x="6591" y="1069"/>
                    <a:pt x="6312" y="697"/>
                    <a:pt x="5891" y="502"/>
                  </a:cubicBezTo>
                  <a:cubicBezTo>
                    <a:pt x="5081" y="126"/>
                    <a:pt x="4152" y="1"/>
                    <a:pt x="3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6"/>
            <p:cNvSpPr/>
            <p:nvPr/>
          </p:nvSpPr>
          <p:spPr>
            <a:xfrm>
              <a:off x="7046957" y="3788854"/>
              <a:ext cx="314424" cy="476161"/>
            </a:xfrm>
            <a:custGeom>
              <a:rect b="b" l="l" r="r" t="t"/>
              <a:pathLst>
                <a:path extrusionOk="0" h="5420" w="3579">
                  <a:moveTo>
                    <a:pt x="1789" y="0"/>
                  </a:moveTo>
                  <a:cubicBezTo>
                    <a:pt x="802" y="0"/>
                    <a:pt x="1" y="1214"/>
                    <a:pt x="1" y="2710"/>
                  </a:cubicBezTo>
                  <a:cubicBezTo>
                    <a:pt x="1" y="4206"/>
                    <a:pt x="802" y="5419"/>
                    <a:pt x="1789" y="5419"/>
                  </a:cubicBezTo>
                  <a:cubicBezTo>
                    <a:pt x="2777" y="5419"/>
                    <a:pt x="3578" y="4206"/>
                    <a:pt x="3578" y="2710"/>
                  </a:cubicBezTo>
                  <a:cubicBezTo>
                    <a:pt x="3578" y="1214"/>
                    <a:pt x="2777" y="0"/>
                    <a:pt x="17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6"/>
            <p:cNvSpPr/>
            <p:nvPr/>
          </p:nvSpPr>
          <p:spPr>
            <a:xfrm>
              <a:off x="7135425" y="3855799"/>
              <a:ext cx="225869" cy="342098"/>
            </a:xfrm>
            <a:custGeom>
              <a:rect b="b" l="l" r="r" t="t"/>
              <a:pathLst>
                <a:path extrusionOk="0" h="3894" w="2571">
                  <a:moveTo>
                    <a:pt x="1286" y="1"/>
                  </a:moveTo>
                  <a:cubicBezTo>
                    <a:pt x="576" y="1"/>
                    <a:pt x="1" y="872"/>
                    <a:pt x="1" y="1948"/>
                  </a:cubicBezTo>
                  <a:cubicBezTo>
                    <a:pt x="1" y="3022"/>
                    <a:pt x="576" y="3893"/>
                    <a:pt x="1286" y="3893"/>
                  </a:cubicBezTo>
                  <a:cubicBezTo>
                    <a:pt x="1994" y="3893"/>
                    <a:pt x="2570" y="3022"/>
                    <a:pt x="2570" y="1948"/>
                  </a:cubicBezTo>
                  <a:cubicBezTo>
                    <a:pt x="2570" y="872"/>
                    <a:pt x="1994" y="1"/>
                    <a:pt x="1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6"/>
            <p:cNvSpPr/>
            <p:nvPr/>
          </p:nvSpPr>
          <p:spPr>
            <a:xfrm>
              <a:off x="7327649" y="3775325"/>
              <a:ext cx="383388" cy="113418"/>
            </a:xfrm>
            <a:custGeom>
              <a:rect b="b" l="l" r="r" t="t"/>
              <a:pathLst>
                <a:path extrusionOk="0" h="1291" w="4364">
                  <a:moveTo>
                    <a:pt x="1719" y="0"/>
                  </a:moveTo>
                  <a:cubicBezTo>
                    <a:pt x="773" y="0"/>
                    <a:pt x="1" y="155"/>
                    <a:pt x="1" y="155"/>
                  </a:cubicBezTo>
                  <a:cubicBezTo>
                    <a:pt x="494" y="487"/>
                    <a:pt x="655" y="1290"/>
                    <a:pt x="655" y="1291"/>
                  </a:cubicBezTo>
                  <a:lnTo>
                    <a:pt x="4364" y="678"/>
                  </a:lnTo>
                  <a:cubicBezTo>
                    <a:pt x="3664" y="139"/>
                    <a:pt x="2614" y="0"/>
                    <a:pt x="1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6"/>
            <p:cNvSpPr/>
            <p:nvPr/>
          </p:nvSpPr>
          <p:spPr>
            <a:xfrm>
              <a:off x="8065706" y="3909653"/>
              <a:ext cx="778110" cy="697637"/>
            </a:xfrm>
            <a:custGeom>
              <a:rect b="b" l="l" r="r" t="t"/>
              <a:pathLst>
                <a:path extrusionOk="0" h="7941" w="8857">
                  <a:moveTo>
                    <a:pt x="5949" y="0"/>
                  </a:moveTo>
                  <a:cubicBezTo>
                    <a:pt x="5725" y="2014"/>
                    <a:pt x="5062" y="3986"/>
                    <a:pt x="3717" y="5504"/>
                  </a:cubicBezTo>
                  <a:cubicBezTo>
                    <a:pt x="2702" y="6630"/>
                    <a:pt x="1408" y="7453"/>
                    <a:pt x="1" y="7941"/>
                  </a:cubicBezTo>
                  <a:cubicBezTo>
                    <a:pt x="5049" y="7260"/>
                    <a:pt x="8856" y="4931"/>
                    <a:pt x="8608" y="2608"/>
                  </a:cubicBezTo>
                  <a:cubicBezTo>
                    <a:pt x="8491" y="1515"/>
                    <a:pt x="7497" y="610"/>
                    <a:pt x="59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6"/>
            <p:cNvSpPr/>
            <p:nvPr/>
          </p:nvSpPr>
          <p:spPr>
            <a:xfrm>
              <a:off x="7098351" y="3842181"/>
              <a:ext cx="863854" cy="702381"/>
            </a:xfrm>
            <a:custGeom>
              <a:rect b="b" l="l" r="r" t="t"/>
              <a:pathLst>
                <a:path extrusionOk="0" h="7995" w="9833">
                  <a:moveTo>
                    <a:pt x="9833" y="0"/>
                  </a:moveTo>
                  <a:cubicBezTo>
                    <a:pt x="9712" y="11"/>
                    <a:pt x="9592" y="22"/>
                    <a:pt x="9471" y="36"/>
                  </a:cubicBezTo>
                  <a:cubicBezTo>
                    <a:pt x="4125" y="607"/>
                    <a:pt x="0" y="3027"/>
                    <a:pt x="258" y="5443"/>
                  </a:cubicBezTo>
                  <a:cubicBezTo>
                    <a:pt x="371" y="6503"/>
                    <a:pt x="1312" y="7387"/>
                    <a:pt x="2783" y="7995"/>
                  </a:cubicBezTo>
                  <a:cubicBezTo>
                    <a:pt x="4073" y="7699"/>
                    <a:pt x="5275" y="7127"/>
                    <a:pt x="6267" y="6213"/>
                  </a:cubicBezTo>
                  <a:cubicBezTo>
                    <a:pt x="8112" y="4606"/>
                    <a:pt x="9416" y="2420"/>
                    <a:pt x="98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6"/>
            <p:cNvSpPr/>
            <p:nvPr/>
          </p:nvSpPr>
          <p:spPr>
            <a:xfrm>
              <a:off x="7342760" y="3834626"/>
              <a:ext cx="1245573" cy="789970"/>
            </a:xfrm>
            <a:custGeom>
              <a:rect b="b" l="l" r="r" t="t"/>
              <a:pathLst>
                <a:path extrusionOk="0" h="8992" w="14178">
                  <a:moveTo>
                    <a:pt x="8937" y="1"/>
                  </a:moveTo>
                  <a:cubicBezTo>
                    <a:pt x="8325" y="1"/>
                    <a:pt x="7694" y="29"/>
                    <a:pt x="7051" y="86"/>
                  </a:cubicBezTo>
                  <a:cubicBezTo>
                    <a:pt x="6634" y="2506"/>
                    <a:pt x="5330" y="4692"/>
                    <a:pt x="3485" y="6301"/>
                  </a:cubicBezTo>
                  <a:cubicBezTo>
                    <a:pt x="2493" y="7214"/>
                    <a:pt x="1291" y="7786"/>
                    <a:pt x="1" y="8083"/>
                  </a:cubicBezTo>
                  <a:cubicBezTo>
                    <a:pt x="477" y="8280"/>
                    <a:pt x="1006" y="8448"/>
                    <a:pt x="1583" y="8583"/>
                  </a:cubicBezTo>
                  <a:cubicBezTo>
                    <a:pt x="2701" y="8848"/>
                    <a:pt x="3990" y="8992"/>
                    <a:pt x="5378" y="8992"/>
                  </a:cubicBezTo>
                  <a:cubicBezTo>
                    <a:pt x="6103" y="8992"/>
                    <a:pt x="6855" y="8953"/>
                    <a:pt x="7624" y="8870"/>
                  </a:cubicBezTo>
                  <a:cubicBezTo>
                    <a:pt x="7827" y="8848"/>
                    <a:pt x="8029" y="8824"/>
                    <a:pt x="8230" y="8796"/>
                  </a:cubicBezTo>
                  <a:cubicBezTo>
                    <a:pt x="9637" y="8308"/>
                    <a:pt x="10931" y="7485"/>
                    <a:pt x="11946" y="6359"/>
                  </a:cubicBezTo>
                  <a:cubicBezTo>
                    <a:pt x="13291" y="4841"/>
                    <a:pt x="13954" y="2868"/>
                    <a:pt x="14178" y="856"/>
                  </a:cubicBezTo>
                  <a:cubicBezTo>
                    <a:pt x="12796" y="310"/>
                    <a:pt x="10973" y="1"/>
                    <a:pt x="8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6"/>
            <p:cNvSpPr/>
            <p:nvPr/>
          </p:nvSpPr>
          <p:spPr>
            <a:xfrm>
              <a:off x="7110299" y="3761180"/>
              <a:ext cx="1722788" cy="789706"/>
            </a:xfrm>
            <a:custGeom>
              <a:rect b="b" l="l" r="r" t="t"/>
              <a:pathLst>
                <a:path extrusionOk="0" h="8989" w="19610">
                  <a:moveTo>
                    <a:pt x="11578" y="1"/>
                  </a:moveTo>
                  <a:cubicBezTo>
                    <a:pt x="10846" y="1"/>
                    <a:pt x="10094" y="41"/>
                    <a:pt x="9338" y="122"/>
                  </a:cubicBezTo>
                  <a:cubicBezTo>
                    <a:pt x="6771" y="395"/>
                    <a:pt x="4358" y="1118"/>
                    <a:pt x="2629" y="2133"/>
                  </a:cubicBezTo>
                  <a:cubicBezTo>
                    <a:pt x="901" y="3146"/>
                    <a:pt x="1" y="4367"/>
                    <a:pt x="124" y="5528"/>
                  </a:cubicBezTo>
                  <a:cubicBezTo>
                    <a:pt x="248" y="6687"/>
                    <a:pt x="1387" y="7691"/>
                    <a:pt x="3289" y="8318"/>
                  </a:cubicBezTo>
                  <a:cubicBezTo>
                    <a:pt x="4633" y="8760"/>
                    <a:pt x="6280" y="8988"/>
                    <a:pt x="8035" y="8988"/>
                  </a:cubicBezTo>
                  <a:cubicBezTo>
                    <a:pt x="8766" y="8988"/>
                    <a:pt x="9517" y="8949"/>
                    <a:pt x="10272" y="8868"/>
                  </a:cubicBezTo>
                  <a:cubicBezTo>
                    <a:pt x="12839" y="8595"/>
                    <a:pt x="15252" y="7871"/>
                    <a:pt x="16980" y="6857"/>
                  </a:cubicBezTo>
                  <a:cubicBezTo>
                    <a:pt x="18709" y="5843"/>
                    <a:pt x="19610" y="4621"/>
                    <a:pt x="19486" y="3462"/>
                  </a:cubicBezTo>
                  <a:cubicBezTo>
                    <a:pt x="19362" y="2301"/>
                    <a:pt x="18224" y="1299"/>
                    <a:pt x="16320" y="672"/>
                  </a:cubicBezTo>
                  <a:cubicBezTo>
                    <a:pt x="14978" y="230"/>
                    <a:pt x="13332" y="1"/>
                    <a:pt x="115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6"/>
            <p:cNvSpPr/>
            <p:nvPr/>
          </p:nvSpPr>
          <p:spPr>
            <a:xfrm>
              <a:off x="7274849" y="3775588"/>
              <a:ext cx="1337291" cy="613035"/>
            </a:xfrm>
            <a:custGeom>
              <a:rect b="b" l="l" r="r" t="t"/>
              <a:pathLst>
                <a:path extrusionOk="0" h="6978" w="15222">
                  <a:moveTo>
                    <a:pt x="8986" y="1"/>
                  </a:moveTo>
                  <a:cubicBezTo>
                    <a:pt x="8418" y="1"/>
                    <a:pt x="7835" y="32"/>
                    <a:pt x="7249" y="94"/>
                  </a:cubicBezTo>
                  <a:cubicBezTo>
                    <a:pt x="5256" y="307"/>
                    <a:pt x="3383" y="868"/>
                    <a:pt x="2041" y="1656"/>
                  </a:cubicBezTo>
                  <a:cubicBezTo>
                    <a:pt x="699" y="2442"/>
                    <a:pt x="0" y="3390"/>
                    <a:pt x="96" y="4290"/>
                  </a:cubicBezTo>
                  <a:cubicBezTo>
                    <a:pt x="193" y="5191"/>
                    <a:pt x="1077" y="5970"/>
                    <a:pt x="2553" y="6456"/>
                  </a:cubicBezTo>
                  <a:cubicBezTo>
                    <a:pt x="3596" y="6800"/>
                    <a:pt x="4874" y="6977"/>
                    <a:pt x="6236" y="6977"/>
                  </a:cubicBezTo>
                  <a:cubicBezTo>
                    <a:pt x="6804" y="6977"/>
                    <a:pt x="7387" y="6946"/>
                    <a:pt x="7973" y="6884"/>
                  </a:cubicBezTo>
                  <a:cubicBezTo>
                    <a:pt x="9966" y="6671"/>
                    <a:pt x="11839" y="6110"/>
                    <a:pt x="13181" y="5322"/>
                  </a:cubicBezTo>
                  <a:cubicBezTo>
                    <a:pt x="14522" y="4535"/>
                    <a:pt x="15221" y="3587"/>
                    <a:pt x="15126" y="2687"/>
                  </a:cubicBezTo>
                  <a:cubicBezTo>
                    <a:pt x="15030" y="1786"/>
                    <a:pt x="14146" y="1008"/>
                    <a:pt x="12668" y="521"/>
                  </a:cubicBezTo>
                  <a:cubicBezTo>
                    <a:pt x="11626" y="178"/>
                    <a:pt x="10348" y="1"/>
                    <a:pt x="89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6"/>
            <p:cNvSpPr/>
            <p:nvPr/>
          </p:nvSpPr>
          <p:spPr>
            <a:xfrm>
              <a:off x="7287676" y="3439900"/>
              <a:ext cx="1327100" cy="944941"/>
            </a:xfrm>
            <a:custGeom>
              <a:rect b="b" l="l" r="r" t="t"/>
              <a:pathLst>
                <a:path extrusionOk="0" h="10756" w="15106">
                  <a:moveTo>
                    <a:pt x="14907" y="6159"/>
                  </a:moveTo>
                  <a:cubicBezTo>
                    <a:pt x="14902" y="6114"/>
                    <a:pt x="14895" y="6070"/>
                    <a:pt x="14887" y="6025"/>
                  </a:cubicBezTo>
                  <a:lnTo>
                    <a:pt x="14887" y="6025"/>
                  </a:lnTo>
                  <a:lnTo>
                    <a:pt x="14887" y="6025"/>
                  </a:lnTo>
                  <a:cubicBezTo>
                    <a:pt x="14873" y="5961"/>
                    <a:pt x="14857" y="5896"/>
                    <a:pt x="14836" y="5833"/>
                  </a:cubicBezTo>
                  <a:cubicBezTo>
                    <a:pt x="14542" y="4803"/>
                    <a:pt x="12835" y="1"/>
                    <a:pt x="6697" y="778"/>
                  </a:cubicBezTo>
                  <a:cubicBezTo>
                    <a:pt x="973" y="1503"/>
                    <a:pt x="149" y="5862"/>
                    <a:pt x="34" y="7293"/>
                  </a:cubicBezTo>
                  <a:cubicBezTo>
                    <a:pt x="6" y="7444"/>
                    <a:pt x="0" y="7596"/>
                    <a:pt x="16" y="7748"/>
                  </a:cubicBezTo>
                  <a:cubicBezTo>
                    <a:pt x="214" y="9606"/>
                    <a:pt x="3708" y="10756"/>
                    <a:pt x="7821" y="10317"/>
                  </a:cubicBezTo>
                  <a:cubicBezTo>
                    <a:pt x="11932" y="9879"/>
                    <a:pt x="15105" y="8017"/>
                    <a:pt x="14907" y="61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6"/>
            <p:cNvSpPr/>
            <p:nvPr/>
          </p:nvSpPr>
          <p:spPr>
            <a:xfrm>
              <a:off x="7342233" y="3477238"/>
              <a:ext cx="1205951" cy="858758"/>
            </a:xfrm>
            <a:custGeom>
              <a:rect b="b" l="l" r="r" t="t"/>
              <a:pathLst>
                <a:path extrusionOk="0" h="9775" w="13727">
                  <a:moveTo>
                    <a:pt x="13547" y="5596"/>
                  </a:moveTo>
                  <a:cubicBezTo>
                    <a:pt x="13543" y="5554"/>
                    <a:pt x="13535" y="5515"/>
                    <a:pt x="13527" y="5474"/>
                  </a:cubicBezTo>
                  <a:lnTo>
                    <a:pt x="13527" y="5474"/>
                  </a:lnTo>
                  <a:lnTo>
                    <a:pt x="13527" y="5474"/>
                  </a:lnTo>
                  <a:cubicBezTo>
                    <a:pt x="13516" y="5416"/>
                    <a:pt x="13500" y="5357"/>
                    <a:pt x="13481" y="5299"/>
                  </a:cubicBezTo>
                  <a:cubicBezTo>
                    <a:pt x="13215" y="4365"/>
                    <a:pt x="11663" y="1"/>
                    <a:pt x="6087" y="707"/>
                  </a:cubicBezTo>
                  <a:cubicBezTo>
                    <a:pt x="886" y="1365"/>
                    <a:pt x="136" y="5326"/>
                    <a:pt x="32" y="6627"/>
                  </a:cubicBezTo>
                  <a:cubicBezTo>
                    <a:pt x="7" y="6764"/>
                    <a:pt x="1" y="6903"/>
                    <a:pt x="15" y="7040"/>
                  </a:cubicBezTo>
                  <a:cubicBezTo>
                    <a:pt x="196" y="8728"/>
                    <a:pt x="3371" y="9774"/>
                    <a:pt x="7107" y="9375"/>
                  </a:cubicBezTo>
                  <a:cubicBezTo>
                    <a:pt x="10844" y="8976"/>
                    <a:pt x="13727" y="7284"/>
                    <a:pt x="13547" y="55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6"/>
            <p:cNvSpPr/>
            <p:nvPr/>
          </p:nvSpPr>
          <p:spPr>
            <a:xfrm>
              <a:off x="7353654" y="3555515"/>
              <a:ext cx="529663" cy="491359"/>
            </a:xfrm>
            <a:custGeom>
              <a:rect b="b" l="l" r="r" t="t"/>
              <a:pathLst>
                <a:path extrusionOk="0" h="5593" w="6029">
                  <a:moveTo>
                    <a:pt x="5058" y="0"/>
                  </a:moveTo>
                  <a:cubicBezTo>
                    <a:pt x="4984" y="0"/>
                    <a:pt x="4909" y="10"/>
                    <a:pt x="4837" y="30"/>
                  </a:cubicBezTo>
                  <a:cubicBezTo>
                    <a:pt x="2097" y="778"/>
                    <a:pt x="763" y="2850"/>
                    <a:pt x="209" y="4026"/>
                  </a:cubicBezTo>
                  <a:cubicBezTo>
                    <a:pt x="0" y="4469"/>
                    <a:pt x="217" y="4997"/>
                    <a:pt x="677" y="5165"/>
                  </a:cubicBezTo>
                  <a:lnTo>
                    <a:pt x="1688" y="5540"/>
                  </a:lnTo>
                  <a:cubicBezTo>
                    <a:pt x="1784" y="5575"/>
                    <a:pt x="1882" y="5592"/>
                    <a:pt x="1978" y="5592"/>
                  </a:cubicBezTo>
                  <a:cubicBezTo>
                    <a:pt x="2324" y="5592"/>
                    <a:pt x="2646" y="5375"/>
                    <a:pt x="2770" y="5030"/>
                  </a:cubicBezTo>
                  <a:cubicBezTo>
                    <a:pt x="3388" y="3295"/>
                    <a:pt x="4631" y="2159"/>
                    <a:pt x="5543" y="1519"/>
                  </a:cubicBezTo>
                  <a:cubicBezTo>
                    <a:pt x="6028" y="1180"/>
                    <a:pt x="6010" y="456"/>
                    <a:pt x="5513" y="134"/>
                  </a:cubicBezTo>
                  <a:cubicBezTo>
                    <a:pt x="5377" y="46"/>
                    <a:pt x="5218" y="0"/>
                    <a:pt x="50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6"/>
            <p:cNvSpPr/>
            <p:nvPr/>
          </p:nvSpPr>
          <p:spPr>
            <a:xfrm>
              <a:off x="7920045" y="3517475"/>
              <a:ext cx="206278" cy="117283"/>
            </a:xfrm>
            <a:custGeom>
              <a:rect b="b" l="l" r="r" t="t"/>
              <a:pathLst>
                <a:path extrusionOk="0" h="1335" w="2348">
                  <a:moveTo>
                    <a:pt x="1174" y="1"/>
                  </a:moveTo>
                  <a:cubicBezTo>
                    <a:pt x="526" y="1"/>
                    <a:pt x="1" y="299"/>
                    <a:pt x="1" y="667"/>
                  </a:cubicBezTo>
                  <a:cubicBezTo>
                    <a:pt x="1" y="1036"/>
                    <a:pt x="526" y="1334"/>
                    <a:pt x="1174" y="1334"/>
                  </a:cubicBezTo>
                  <a:cubicBezTo>
                    <a:pt x="1821" y="1334"/>
                    <a:pt x="2348" y="1036"/>
                    <a:pt x="2348" y="667"/>
                  </a:cubicBezTo>
                  <a:cubicBezTo>
                    <a:pt x="2348" y="299"/>
                    <a:pt x="1821" y="1"/>
                    <a:pt x="11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6"/>
            <p:cNvSpPr/>
            <p:nvPr/>
          </p:nvSpPr>
          <p:spPr>
            <a:xfrm>
              <a:off x="7744865" y="3682991"/>
              <a:ext cx="854893" cy="669260"/>
            </a:xfrm>
            <a:custGeom>
              <a:rect b="b" l="l" r="r" t="t"/>
              <a:pathLst>
                <a:path extrusionOk="0" h="7618" w="9731">
                  <a:moveTo>
                    <a:pt x="7529" y="0"/>
                  </a:moveTo>
                  <a:cubicBezTo>
                    <a:pt x="7529" y="0"/>
                    <a:pt x="9730" y="2521"/>
                    <a:pt x="9383" y="3942"/>
                  </a:cubicBezTo>
                  <a:cubicBezTo>
                    <a:pt x="9036" y="5361"/>
                    <a:pt x="5495" y="6930"/>
                    <a:pt x="2748" y="7274"/>
                  </a:cubicBezTo>
                  <a:cubicBezTo>
                    <a:pt x="0" y="7618"/>
                    <a:pt x="7036" y="6113"/>
                    <a:pt x="75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6"/>
            <p:cNvSpPr/>
            <p:nvPr/>
          </p:nvSpPr>
          <p:spPr>
            <a:xfrm>
              <a:off x="8257666" y="4306839"/>
              <a:ext cx="567879" cy="377239"/>
            </a:xfrm>
            <a:custGeom>
              <a:rect b="b" l="l" r="r" t="t"/>
              <a:pathLst>
                <a:path extrusionOk="0" h="4294" w="6464">
                  <a:moveTo>
                    <a:pt x="6401" y="1"/>
                  </a:moveTo>
                  <a:lnTo>
                    <a:pt x="6401" y="1"/>
                  </a:lnTo>
                  <a:cubicBezTo>
                    <a:pt x="6333" y="83"/>
                    <a:pt x="6251" y="157"/>
                    <a:pt x="6148" y="222"/>
                  </a:cubicBezTo>
                  <a:cubicBezTo>
                    <a:pt x="5000" y="976"/>
                    <a:pt x="3675" y="1327"/>
                    <a:pt x="2352" y="1327"/>
                  </a:cubicBezTo>
                  <a:cubicBezTo>
                    <a:pt x="1554" y="1327"/>
                    <a:pt x="757" y="1199"/>
                    <a:pt x="1" y="954"/>
                  </a:cubicBezTo>
                  <a:lnTo>
                    <a:pt x="1" y="954"/>
                  </a:lnTo>
                  <a:lnTo>
                    <a:pt x="486" y="4293"/>
                  </a:lnTo>
                  <a:cubicBezTo>
                    <a:pt x="4397" y="3555"/>
                    <a:pt x="5803" y="1998"/>
                    <a:pt x="6305" y="892"/>
                  </a:cubicBezTo>
                  <a:cubicBezTo>
                    <a:pt x="6438" y="601"/>
                    <a:pt x="6464" y="290"/>
                    <a:pt x="64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6"/>
            <p:cNvSpPr/>
            <p:nvPr/>
          </p:nvSpPr>
          <p:spPr>
            <a:xfrm>
              <a:off x="8232804" y="4176113"/>
              <a:ext cx="587206" cy="247393"/>
            </a:xfrm>
            <a:custGeom>
              <a:rect b="b" l="l" r="r" t="t"/>
              <a:pathLst>
                <a:path extrusionOk="0" h="2816" w="6684">
                  <a:moveTo>
                    <a:pt x="3273" y="0"/>
                  </a:moveTo>
                  <a:cubicBezTo>
                    <a:pt x="1536" y="0"/>
                    <a:pt x="1" y="490"/>
                    <a:pt x="1" y="490"/>
                  </a:cubicBezTo>
                  <a:lnTo>
                    <a:pt x="284" y="2442"/>
                  </a:lnTo>
                  <a:cubicBezTo>
                    <a:pt x="1040" y="2687"/>
                    <a:pt x="1837" y="2815"/>
                    <a:pt x="2635" y="2815"/>
                  </a:cubicBezTo>
                  <a:cubicBezTo>
                    <a:pt x="3958" y="2815"/>
                    <a:pt x="5283" y="2464"/>
                    <a:pt x="6431" y="1710"/>
                  </a:cubicBezTo>
                  <a:cubicBezTo>
                    <a:pt x="6534" y="1647"/>
                    <a:pt x="6616" y="1572"/>
                    <a:pt x="6684" y="1489"/>
                  </a:cubicBezTo>
                  <a:cubicBezTo>
                    <a:pt x="6592" y="1069"/>
                    <a:pt x="6313" y="697"/>
                    <a:pt x="5891" y="502"/>
                  </a:cubicBezTo>
                  <a:cubicBezTo>
                    <a:pt x="5082" y="126"/>
                    <a:pt x="4152" y="0"/>
                    <a:pt x="3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6"/>
            <p:cNvSpPr/>
            <p:nvPr/>
          </p:nvSpPr>
          <p:spPr>
            <a:xfrm>
              <a:off x="8112532" y="4212484"/>
              <a:ext cx="314336" cy="476161"/>
            </a:xfrm>
            <a:custGeom>
              <a:rect b="b" l="l" r="r" t="t"/>
              <a:pathLst>
                <a:path extrusionOk="0" h="5420" w="3578">
                  <a:moveTo>
                    <a:pt x="1790" y="0"/>
                  </a:moveTo>
                  <a:cubicBezTo>
                    <a:pt x="801" y="0"/>
                    <a:pt x="0" y="1213"/>
                    <a:pt x="0" y="2710"/>
                  </a:cubicBezTo>
                  <a:cubicBezTo>
                    <a:pt x="0" y="4206"/>
                    <a:pt x="801" y="5419"/>
                    <a:pt x="1790" y="5419"/>
                  </a:cubicBezTo>
                  <a:cubicBezTo>
                    <a:pt x="2777" y="5419"/>
                    <a:pt x="3578" y="4206"/>
                    <a:pt x="3578" y="2710"/>
                  </a:cubicBezTo>
                  <a:cubicBezTo>
                    <a:pt x="3578" y="1213"/>
                    <a:pt x="2777" y="0"/>
                    <a:pt x="1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6"/>
            <p:cNvSpPr/>
            <p:nvPr/>
          </p:nvSpPr>
          <p:spPr>
            <a:xfrm>
              <a:off x="8201089" y="4279428"/>
              <a:ext cx="225781" cy="342098"/>
            </a:xfrm>
            <a:custGeom>
              <a:rect b="b" l="l" r="r" t="t"/>
              <a:pathLst>
                <a:path extrusionOk="0" h="3894" w="2570">
                  <a:moveTo>
                    <a:pt x="1285" y="1"/>
                  </a:moveTo>
                  <a:cubicBezTo>
                    <a:pt x="575" y="1"/>
                    <a:pt x="0" y="872"/>
                    <a:pt x="0" y="1948"/>
                  </a:cubicBezTo>
                  <a:cubicBezTo>
                    <a:pt x="0" y="3022"/>
                    <a:pt x="575" y="3893"/>
                    <a:pt x="1285" y="3893"/>
                  </a:cubicBezTo>
                  <a:cubicBezTo>
                    <a:pt x="1995" y="3893"/>
                    <a:pt x="2570" y="3022"/>
                    <a:pt x="2570" y="1948"/>
                  </a:cubicBezTo>
                  <a:cubicBezTo>
                    <a:pt x="2570" y="872"/>
                    <a:pt x="1995" y="1"/>
                    <a:pt x="12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6"/>
            <p:cNvSpPr/>
            <p:nvPr/>
          </p:nvSpPr>
          <p:spPr>
            <a:xfrm>
              <a:off x="8393224" y="4198954"/>
              <a:ext cx="383388" cy="113418"/>
            </a:xfrm>
            <a:custGeom>
              <a:rect b="b" l="l" r="r" t="t"/>
              <a:pathLst>
                <a:path extrusionOk="0" h="1291" w="4364">
                  <a:moveTo>
                    <a:pt x="1719" y="0"/>
                  </a:moveTo>
                  <a:cubicBezTo>
                    <a:pt x="773" y="0"/>
                    <a:pt x="1" y="155"/>
                    <a:pt x="1" y="155"/>
                  </a:cubicBezTo>
                  <a:cubicBezTo>
                    <a:pt x="496" y="487"/>
                    <a:pt x="655" y="1290"/>
                    <a:pt x="655" y="1291"/>
                  </a:cubicBezTo>
                  <a:lnTo>
                    <a:pt x="4364" y="678"/>
                  </a:lnTo>
                  <a:cubicBezTo>
                    <a:pt x="3663" y="139"/>
                    <a:pt x="2613" y="0"/>
                    <a:pt x="1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3" name="Google Shape;2503;p46"/>
          <p:cNvGrpSpPr/>
          <p:nvPr/>
        </p:nvGrpSpPr>
        <p:grpSpPr>
          <a:xfrm>
            <a:off x="1459054" y="3855718"/>
            <a:ext cx="775218" cy="700896"/>
            <a:chOff x="5999146" y="559999"/>
            <a:chExt cx="1410513" cy="1275284"/>
          </a:xfrm>
        </p:grpSpPr>
        <p:grpSp>
          <p:nvGrpSpPr>
            <p:cNvPr id="2504" name="Google Shape;2504;p46"/>
            <p:cNvGrpSpPr/>
            <p:nvPr/>
          </p:nvGrpSpPr>
          <p:grpSpPr>
            <a:xfrm>
              <a:off x="5999221" y="560024"/>
              <a:ext cx="1410438" cy="1275259"/>
              <a:chOff x="3146700" y="1450825"/>
              <a:chExt cx="572325" cy="495150"/>
            </a:xfrm>
          </p:grpSpPr>
          <p:sp>
            <p:nvSpPr>
              <p:cNvPr id="2505" name="Google Shape;2505;p46"/>
              <p:cNvSpPr/>
              <p:nvPr/>
            </p:nvSpPr>
            <p:spPr>
              <a:xfrm>
                <a:off x="3203675" y="1563150"/>
                <a:ext cx="158500" cy="209950"/>
              </a:xfrm>
              <a:custGeom>
                <a:rect b="b" l="l" r="r" t="t"/>
                <a:pathLst>
                  <a:path extrusionOk="0" h="8398" w="6340">
                    <a:moveTo>
                      <a:pt x="5476" y="1"/>
                    </a:moveTo>
                    <a:cubicBezTo>
                      <a:pt x="5470" y="130"/>
                      <a:pt x="5445" y="261"/>
                      <a:pt x="5392" y="397"/>
                    </a:cubicBezTo>
                    <a:cubicBezTo>
                      <a:pt x="4489" y="2887"/>
                      <a:pt x="2403" y="4711"/>
                      <a:pt x="0" y="5530"/>
                    </a:cubicBezTo>
                    <a:lnTo>
                      <a:pt x="2873" y="8397"/>
                    </a:lnTo>
                    <a:cubicBezTo>
                      <a:pt x="6107" y="4868"/>
                      <a:pt x="6340" y="2354"/>
                      <a:pt x="6026" y="927"/>
                    </a:cubicBezTo>
                    <a:cubicBezTo>
                      <a:pt x="5943" y="551"/>
                      <a:pt x="5744" y="234"/>
                      <a:pt x="5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6"/>
              <p:cNvSpPr/>
              <p:nvPr/>
            </p:nvSpPr>
            <p:spPr>
              <a:xfrm>
                <a:off x="3161675" y="1552725"/>
                <a:ext cx="178900" cy="148700"/>
              </a:xfrm>
              <a:custGeom>
                <a:rect b="b" l="l" r="r" t="t"/>
                <a:pathLst>
                  <a:path extrusionOk="0" h="5948" w="7156">
                    <a:moveTo>
                      <a:pt x="6039" y="1"/>
                    </a:moveTo>
                    <a:cubicBezTo>
                      <a:pt x="5921" y="1"/>
                      <a:pt x="5801" y="13"/>
                      <a:pt x="5680" y="38"/>
                    </a:cubicBezTo>
                    <a:cubicBezTo>
                      <a:pt x="2550" y="695"/>
                      <a:pt x="1" y="4272"/>
                      <a:pt x="1" y="4272"/>
                    </a:cubicBezTo>
                    <a:lnTo>
                      <a:pt x="1680" y="5947"/>
                    </a:lnTo>
                    <a:cubicBezTo>
                      <a:pt x="4084" y="5128"/>
                      <a:pt x="6171" y="3304"/>
                      <a:pt x="7072" y="814"/>
                    </a:cubicBezTo>
                    <a:cubicBezTo>
                      <a:pt x="7125" y="678"/>
                      <a:pt x="7150" y="547"/>
                      <a:pt x="7156" y="418"/>
                    </a:cubicBezTo>
                    <a:cubicBezTo>
                      <a:pt x="6852" y="154"/>
                      <a:pt x="6458" y="1"/>
                      <a:pt x="60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6"/>
              <p:cNvSpPr/>
              <p:nvPr/>
            </p:nvSpPr>
            <p:spPr>
              <a:xfrm>
                <a:off x="3146700" y="1642600"/>
                <a:ext cx="145175" cy="145550"/>
              </a:xfrm>
              <a:custGeom>
                <a:rect b="b" l="l" r="r" t="t"/>
                <a:pathLst>
                  <a:path extrusionOk="0" h="5822" w="5807">
                    <a:moveTo>
                      <a:pt x="1915" y="0"/>
                    </a:moveTo>
                    <a:cubicBezTo>
                      <a:pt x="1556" y="0"/>
                      <a:pt x="1225" y="97"/>
                      <a:pt x="952" y="302"/>
                    </a:cubicBezTo>
                    <a:cubicBezTo>
                      <a:pt x="1" y="1014"/>
                      <a:pt x="103" y="2758"/>
                      <a:pt x="1182" y="4200"/>
                    </a:cubicBezTo>
                    <a:cubicBezTo>
                      <a:pt x="1949" y="5226"/>
                      <a:pt x="3005" y="5821"/>
                      <a:pt x="3893" y="5821"/>
                    </a:cubicBezTo>
                    <a:cubicBezTo>
                      <a:pt x="4251" y="5821"/>
                      <a:pt x="4582" y="5724"/>
                      <a:pt x="4856" y="5520"/>
                    </a:cubicBezTo>
                    <a:cubicBezTo>
                      <a:pt x="5807" y="4808"/>
                      <a:pt x="5704" y="3063"/>
                      <a:pt x="4627" y="1622"/>
                    </a:cubicBezTo>
                    <a:cubicBezTo>
                      <a:pt x="3859" y="595"/>
                      <a:pt x="2803" y="0"/>
                      <a:pt x="19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6"/>
              <p:cNvSpPr/>
              <p:nvPr/>
            </p:nvSpPr>
            <p:spPr>
              <a:xfrm>
                <a:off x="3179225" y="1654025"/>
                <a:ext cx="104275" cy="104575"/>
              </a:xfrm>
              <a:custGeom>
                <a:rect b="b" l="l" r="r" t="t"/>
                <a:pathLst>
                  <a:path extrusionOk="0" h="4183" w="4171">
                    <a:moveTo>
                      <a:pt x="1373" y="0"/>
                    </a:moveTo>
                    <a:cubicBezTo>
                      <a:pt x="1116" y="0"/>
                      <a:pt x="879" y="69"/>
                      <a:pt x="683" y="216"/>
                    </a:cubicBezTo>
                    <a:cubicBezTo>
                      <a:pt x="0" y="728"/>
                      <a:pt x="75" y="1981"/>
                      <a:pt x="849" y="3016"/>
                    </a:cubicBezTo>
                    <a:cubicBezTo>
                      <a:pt x="1401" y="3754"/>
                      <a:pt x="2159" y="4182"/>
                      <a:pt x="2797" y="4182"/>
                    </a:cubicBezTo>
                    <a:cubicBezTo>
                      <a:pt x="3054" y="4182"/>
                      <a:pt x="3292" y="4113"/>
                      <a:pt x="3489" y="3965"/>
                    </a:cubicBezTo>
                    <a:cubicBezTo>
                      <a:pt x="4170" y="3454"/>
                      <a:pt x="4097" y="2200"/>
                      <a:pt x="3323" y="1166"/>
                    </a:cubicBezTo>
                    <a:cubicBezTo>
                      <a:pt x="2770" y="428"/>
                      <a:pt x="2011" y="0"/>
                      <a:pt x="13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6"/>
              <p:cNvSpPr/>
              <p:nvPr/>
            </p:nvSpPr>
            <p:spPr>
              <a:xfrm>
                <a:off x="3204275" y="1558750"/>
                <a:ext cx="114500" cy="81625"/>
              </a:xfrm>
              <a:custGeom>
                <a:rect b="b" l="l" r="r" t="t"/>
                <a:pathLst>
                  <a:path extrusionOk="0" h="3265" w="4580">
                    <a:moveTo>
                      <a:pt x="4545" y="0"/>
                    </a:moveTo>
                    <a:cubicBezTo>
                      <a:pt x="2368" y="0"/>
                      <a:pt x="1" y="2643"/>
                      <a:pt x="1" y="2643"/>
                    </a:cubicBezTo>
                    <a:cubicBezTo>
                      <a:pt x="20" y="2642"/>
                      <a:pt x="38" y="2641"/>
                      <a:pt x="57" y="2641"/>
                    </a:cubicBezTo>
                    <a:cubicBezTo>
                      <a:pt x="754" y="2641"/>
                      <a:pt x="1447" y="3264"/>
                      <a:pt x="1448" y="3264"/>
                    </a:cubicBezTo>
                    <a:cubicBezTo>
                      <a:pt x="1448" y="3264"/>
                      <a:pt x="1448" y="3264"/>
                      <a:pt x="1448" y="3264"/>
                    </a:cubicBezTo>
                    <a:lnTo>
                      <a:pt x="4579" y="1"/>
                    </a:lnTo>
                    <a:cubicBezTo>
                      <a:pt x="4568" y="0"/>
                      <a:pt x="4557" y="0"/>
                      <a:pt x="45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6"/>
              <p:cNvSpPr/>
              <p:nvPr/>
            </p:nvSpPr>
            <p:spPr>
              <a:xfrm>
                <a:off x="3440450" y="1450825"/>
                <a:ext cx="240975" cy="141850"/>
              </a:xfrm>
              <a:custGeom>
                <a:rect b="b" l="l" r="r" t="t"/>
                <a:pathLst>
                  <a:path extrusionOk="0" h="5674" w="9639">
                    <a:moveTo>
                      <a:pt x="9639" y="1406"/>
                    </a:moveTo>
                    <a:cubicBezTo>
                      <a:pt x="9405" y="671"/>
                      <a:pt x="9158" y="278"/>
                      <a:pt x="9158" y="278"/>
                    </a:cubicBezTo>
                    <a:cubicBezTo>
                      <a:pt x="5647" y="0"/>
                      <a:pt x="2558" y="1251"/>
                      <a:pt x="0" y="3041"/>
                    </a:cubicBezTo>
                    <a:cubicBezTo>
                      <a:pt x="2006" y="3119"/>
                      <a:pt x="3993" y="4230"/>
                      <a:pt x="5605" y="4896"/>
                    </a:cubicBezTo>
                    <a:cubicBezTo>
                      <a:pt x="7859" y="5674"/>
                      <a:pt x="9234" y="3695"/>
                      <a:pt x="9639" y="140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6"/>
              <p:cNvSpPr/>
              <p:nvPr/>
            </p:nvSpPr>
            <p:spPr>
              <a:xfrm>
                <a:off x="3456950" y="1454400"/>
                <a:ext cx="216625" cy="127550"/>
              </a:xfrm>
              <a:custGeom>
                <a:rect b="b" l="l" r="r" t="t"/>
                <a:pathLst>
                  <a:path extrusionOk="0" h="5102" w="8665">
                    <a:moveTo>
                      <a:pt x="8665" y="1266"/>
                    </a:moveTo>
                    <a:cubicBezTo>
                      <a:pt x="8455" y="605"/>
                      <a:pt x="8234" y="251"/>
                      <a:pt x="8234" y="251"/>
                    </a:cubicBezTo>
                    <a:cubicBezTo>
                      <a:pt x="5077" y="0"/>
                      <a:pt x="2300" y="1124"/>
                      <a:pt x="0" y="2733"/>
                    </a:cubicBezTo>
                    <a:cubicBezTo>
                      <a:pt x="1804" y="2803"/>
                      <a:pt x="3590" y="3804"/>
                      <a:pt x="5039" y="4400"/>
                    </a:cubicBezTo>
                    <a:cubicBezTo>
                      <a:pt x="7064" y="5102"/>
                      <a:pt x="8300" y="3323"/>
                      <a:pt x="8665" y="126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6"/>
              <p:cNvSpPr/>
              <p:nvPr/>
            </p:nvSpPr>
            <p:spPr>
              <a:xfrm>
                <a:off x="3259775" y="1526775"/>
                <a:ext cx="350700" cy="215950"/>
              </a:xfrm>
              <a:custGeom>
                <a:rect b="b" l="l" r="r" t="t"/>
                <a:pathLst>
                  <a:path extrusionOk="0" h="8638" w="14028">
                    <a:moveTo>
                      <a:pt x="7227" y="1"/>
                    </a:moveTo>
                    <a:cubicBezTo>
                      <a:pt x="3730" y="2448"/>
                      <a:pt x="1227" y="5902"/>
                      <a:pt x="0" y="7831"/>
                    </a:cubicBezTo>
                    <a:cubicBezTo>
                      <a:pt x="1574" y="8384"/>
                      <a:pt x="3252" y="8637"/>
                      <a:pt x="4924" y="8637"/>
                    </a:cubicBezTo>
                    <a:cubicBezTo>
                      <a:pt x="6693" y="8637"/>
                      <a:pt x="8456" y="8354"/>
                      <a:pt x="10080" y="7840"/>
                    </a:cubicBezTo>
                    <a:cubicBezTo>
                      <a:pt x="12428" y="7089"/>
                      <a:pt x="13743" y="4570"/>
                      <a:pt x="14028" y="2016"/>
                    </a:cubicBezTo>
                    <a:lnTo>
                      <a:pt x="14028" y="2016"/>
                    </a:lnTo>
                    <a:cubicBezTo>
                      <a:pt x="13950" y="2024"/>
                      <a:pt x="13872" y="2028"/>
                      <a:pt x="13791" y="2028"/>
                    </a:cubicBezTo>
                    <a:cubicBezTo>
                      <a:pt x="13492" y="2028"/>
                      <a:pt x="13173" y="1973"/>
                      <a:pt x="12832" y="1856"/>
                    </a:cubicBezTo>
                    <a:cubicBezTo>
                      <a:pt x="11220" y="1192"/>
                      <a:pt x="9234" y="79"/>
                      <a:pt x="7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6"/>
              <p:cNvSpPr/>
              <p:nvPr/>
            </p:nvSpPr>
            <p:spPr>
              <a:xfrm>
                <a:off x="3238375" y="1518825"/>
                <a:ext cx="440225" cy="316100"/>
              </a:xfrm>
              <a:custGeom>
                <a:rect b="b" l="l" r="r" t="t"/>
                <a:pathLst>
                  <a:path extrusionOk="0" h="12644" w="17609">
                    <a:moveTo>
                      <a:pt x="17363" y="1"/>
                    </a:moveTo>
                    <a:lnTo>
                      <a:pt x="17363" y="1"/>
                    </a:lnTo>
                    <a:cubicBezTo>
                      <a:pt x="16883" y="1260"/>
                      <a:pt x="16050" y="2220"/>
                      <a:pt x="14884" y="2334"/>
                    </a:cubicBezTo>
                    <a:cubicBezTo>
                      <a:pt x="14599" y="4888"/>
                      <a:pt x="13283" y="7407"/>
                      <a:pt x="10936" y="8158"/>
                    </a:cubicBezTo>
                    <a:cubicBezTo>
                      <a:pt x="9312" y="8671"/>
                      <a:pt x="7550" y="8955"/>
                      <a:pt x="5782" y="8955"/>
                    </a:cubicBezTo>
                    <a:cubicBezTo>
                      <a:pt x="4109" y="8955"/>
                      <a:pt x="2430" y="8701"/>
                      <a:pt x="856" y="8148"/>
                    </a:cubicBezTo>
                    <a:cubicBezTo>
                      <a:pt x="295" y="9032"/>
                      <a:pt x="0" y="9594"/>
                      <a:pt x="0" y="9594"/>
                    </a:cubicBezTo>
                    <a:lnTo>
                      <a:pt x="4109" y="12643"/>
                    </a:lnTo>
                    <a:cubicBezTo>
                      <a:pt x="5585" y="12583"/>
                      <a:pt x="7062" y="12396"/>
                      <a:pt x="8423" y="12348"/>
                    </a:cubicBezTo>
                    <a:cubicBezTo>
                      <a:pt x="14390" y="11928"/>
                      <a:pt x="17609" y="5653"/>
                      <a:pt x="173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6"/>
              <p:cNvSpPr/>
              <p:nvPr/>
            </p:nvSpPr>
            <p:spPr>
              <a:xfrm>
                <a:off x="3341075" y="1485975"/>
                <a:ext cx="377950" cy="443975"/>
              </a:xfrm>
              <a:custGeom>
                <a:rect b="b" l="l" r="r" t="t"/>
                <a:pathLst>
                  <a:path extrusionOk="0" h="17759" w="15118">
                    <a:moveTo>
                      <a:pt x="13614" y="0"/>
                    </a:moveTo>
                    <a:cubicBezTo>
                      <a:pt x="13532" y="457"/>
                      <a:pt x="13412" y="901"/>
                      <a:pt x="13255" y="1315"/>
                    </a:cubicBezTo>
                    <a:cubicBezTo>
                      <a:pt x="13501" y="6966"/>
                      <a:pt x="10282" y="13242"/>
                      <a:pt x="4315" y="13661"/>
                    </a:cubicBezTo>
                    <a:cubicBezTo>
                      <a:pt x="2954" y="13711"/>
                      <a:pt x="1477" y="13895"/>
                      <a:pt x="1" y="13956"/>
                    </a:cubicBezTo>
                    <a:lnTo>
                      <a:pt x="5124" y="17759"/>
                    </a:lnTo>
                    <a:cubicBezTo>
                      <a:pt x="15117" y="9165"/>
                      <a:pt x="14427" y="2542"/>
                      <a:pt x="136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6"/>
              <p:cNvSpPr/>
              <p:nvPr/>
            </p:nvSpPr>
            <p:spPr>
              <a:xfrm>
                <a:off x="3238375" y="1689950"/>
                <a:ext cx="291200" cy="252550"/>
              </a:xfrm>
              <a:custGeom>
                <a:rect b="b" l="l" r="r" t="t"/>
                <a:pathLst>
                  <a:path extrusionOk="0" h="10102" w="11648">
                    <a:moveTo>
                      <a:pt x="1904" y="0"/>
                    </a:moveTo>
                    <a:cubicBezTo>
                      <a:pt x="1794" y="0"/>
                      <a:pt x="1735" y="3"/>
                      <a:pt x="1735" y="3"/>
                    </a:cubicBezTo>
                    <a:cubicBezTo>
                      <a:pt x="543" y="1373"/>
                      <a:pt x="0" y="2749"/>
                      <a:pt x="0" y="2749"/>
                    </a:cubicBezTo>
                    <a:cubicBezTo>
                      <a:pt x="0" y="2749"/>
                      <a:pt x="5324" y="10102"/>
                      <a:pt x="8225" y="10102"/>
                    </a:cubicBezTo>
                    <a:cubicBezTo>
                      <a:pt x="8340" y="10102"/>
                      <a:pt x="8452" y="10090"/>
                      <a:pt x="8559" y="10066"/>
                    </a:cubicBezTo>
                    <a:cubicBezTo>
                      <a:pt x="9534" y="9846"/>
                      <a:pt x="11647" y="7355"/>
                      <a:pt x="11647" y="7355"/>
                    </a:cubicBezTo>
                    <a:cubicBezTo>
                      <a:pt x="9359" y="316"/>
                      <a:pt x="3021" y="0"/>
                      <a:pt x="19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6"/>
              <p:cNvSpPr/>
              <p:nvPr/>
            </p:nvSpPr>
            <p:spPr>
              <a:xfrm>
                <a:off x="3228275" y="1734725"/>
                <a:ext cx="257900" cy="211250"/>
              </a:xfrm>
              <a:custGeom>
                <a:rect b="b" l="l" r="r" t="t"/>
                <a:pathLst>
                  <a:path extrusionOk="0" h="8450" w="10316">
                    <a:moveTo>
                      <a:pt x="2466" y="1"/>
                    </a:moveTo>
                    <a:cubicBezTo>
                      <a:pt x="1571" y="1"/>
                      <a:pt x="873" y="284"/>
                      <a:pt x="483" y="818"/>
                    </a:cubicBezTo>
                    <a:cubicBezTo>
                      <a:pt x="0" y="1481"/>
                      <a:pt x="29" y="2475"/>
                      <a:pt x="565" y="3583"/>
                    </a:cubicBezTo>
                    <a:cubicBezTo>
                      <a:pt x="1101" y="4690"/>
                      <a:pt x="2097" y="5820"/>
                      <a:pt x="3338" y="6723"/>
                    </a:cubicBezTo>
                    <a:cubicBezTo>
                      <a:pt x="4577" y="7626"/>
                      <a:pt x="5958" y="8229"/>
                      <a:pt x="7176" y="8400"/>
                    </a:cubicBezTo>
                    <a:cubicBezTo>
                      <a:pt x="7411" y="8433"/>
                      <a:pt x="7636" y="8449"/>
                      <a:pt x="7850" y="8449"/>
                    </a:cubicBezTo>
                    <a:cubicBezTo>
                      <a:pt x="8745" y="8449"/>
                      <a:pt x="9443" y="8166"/>
                      <a:pt x="9833" y="7631"/>
                    </a:cubicBezTo>
                    <a:cubicBezTo>
                      <a:pt x="10316" y="6969"/>
                      <a:pt x="10286" y="5974"/>
                      <a:pt x="9751" y="4866"/>
                    </a:cubicBezTo>
                    <a:cubicBezTo>
                      <a:pt x="9215" y="3759"/>
                      <a:pt x="8219" y="2629"/>
                      <a:pt x="6978" y="1726"/>
                    </a:cubicBezTo>
                    <a:cubicBezTo>
                      <a:pt x="5738" y="822"/>
                      <a:pt x="4358" y="219"/>
                      <a:pt x="3140" y="49"/>
                    </a:cubicBezTo>
                    <a:cubicBezTo>
                      <a:pt x="2905" y="17"/>
                      <a:pt x="2680" y="1"/>
                      <a:pt x="24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6"/>
              <p:cNvSpPr/>
              <p:nvPr/>
            </p:nvSpPr>
            <p:spPr>
              <a:xfrm>
                <a:off x="3249000" y="1750250"/>
                <a:ext cx="221675" cy="172800"/>
              </a:xfrm>
              <a:custGeom>
                <a:rect b="b" l="l" r="r" t="t"/>
                <a:pathLst>
                  <a:path extrusionOk="0" h="6912" w="8867">
                    <a:moveTo>
                      <a:pt x="2442" y="0"/>
                    </a:moveTo>
                    <a:cubicBezTo>
                      <a:pt x="1731" y="0"/>
                      <a:pt x="1152" y="218"/>
                      <a:pt x="823" y="670"/>
                    </a:cubicBezTo>
                    <a:cubicBezTo>
                      <a:pt x="0" y="1799"/>
                      <a:pt x="1046" y="3961"/>
                      <a:pt x="3157" y="5500"/>
                    </a:cubicBezTo>
                    <a:cubicBezTo>
                      <a:pt x="4172" y="6239"/>
                      <a:pt x="5301" y="6733"/>
                      <a:pt x="6298" y="6872"/>
                    </a:cubicBezTo>
                    <a:cubicBezTo>
                      <a:pt x="6490" y="6899"/>
                      <a:pt x="6674" y="6912"/>
                      <a:pt x="6848" y="6912"/>
                    </a:cubicBezTo>
                    <a:cubicBezTo>
                      <a:pt x="7581" y="6912"/>
                      <a:pt x="8152" y="6680"/>
                      <a:pt x="8470" y="6242"/>
                    </a:cubicBezTo>
                    <a:cubicBezTo>
                      <a:pt x="8866" y="5700"/>
                      <a:pt x="8841" y="4887"/>
                      <a:pt x="8404" y="3981"/>
                    </a:cubicBezTo>
                    <a:cubicBezTo>
                      <a:pt x="7966" y="3075"/>
                      <a:pt x="7150" y="2150"/>
                      <a:pt x="6136" y="1412"/>
                    </a:cubicBezTo>
                    <a:cubicBezTo>
                      <a:pt x="4870" y="489"/>
                      <a:pt x="3507" y="0"/>
                      <a:pt x="2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6"/>
              <p:cNvSpPr/>
              <p:nvPr/>
            </p:nvSpPr>
            <p:spPr>
              <a:xfrm>
                <a:off x="3465175" y="1465525"/>
                <a:ext cx="156225" cy="81700"/>
              </a:xfrm>
              <a:custGeom>
                <a:rect b="b" l="l" r="r" t="t"/>
                <a:pathLst>
                  <a:path extrusionOk="0" h="3268" w="6249">
                    <a:moveTo>
                      <a:pt x="5665" y="0"/>
                    </a:moveTo>
                    <a:cubicBezTo>
                      <a:pt x="5660" y="0"/>
                      <a:pt x="5655" y="0"/>
                      <a:pt x="5649" y="1"/>
                    </a:cubicBezTo>
                    <a:cubicBezTo>
                      <a:pt x="2937" y="127"/>
                      <a:pt x="1" y="2153"/>
                      <a:pt x="1" y="2153"/>
                    </a:cubicBezTo>
                    <a:cubicBezTo>
                      <a:pt x="96" y="2147"/>
                      <a:pt x="191" y="2144"/>
                      <a:pt x="285" y="2144"/>
                    </a:cubicBezTo>
                    <a:cubicBezTo>
                      <a:pt x="2195" y="2144"/>
                      <a:pt x="3659" y="3267"/>
                      <a:pt x="3660" y="3267"/>
                    </a:cubicBezTo>
                    <a:cubicBezTo>
                      <a:pt x="3660" y="3267"/>
                      <a:pt x="3660" y="3267"/>
                      <a:pt x="3660" y="3267"/>
                    </a:cubicBezTo>
                    <a:cubicBezTo>
                      <a:pt x="4533" y="2103"/>
                      <a:pt x="5401" y="1299"/>
                      <a:pt x="5970" y="832"/>
                    </a:cubicBezTo>
                    <a:cubicBezTo>
                      <a:pt x="6248" y="604"/>
                      <a:pt x="6175" y="160"/>
                      <a:pt x="5839" y="32"/>
                    </a:cubicBezTo>
                    <a:cubicBezTo>
                      <a:pt x="5784" y="11"/>
                      <a:pt x="5724" y="0"/>
                      <a:pt x="56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6"/>
              <p:cNvSpPr/>
              <p:nvPr/>
            </p:nvSpPr>
            <p:spPr>
              <a:xfrm>
                <a:off x="3623275" y="1459200"/>
                <a:ext cx="25875" cy="17850"/>
              </a:xfrm>
              <a:custGeom>
                <a:rect b="b" l="l" r="r" t="t"/>
                <a:pathLst>
                  <a:path extrusionOk="0" h="714" w="1035">
                    <a:moveTo>
                      <a:pt x="518" y="1"/>
                    </a:moveTo>
                    <a:cubicBezTo>
                      <a:pt x="232" y="1"/>
                      <a:pt x="1" y="160"/>
                      <a:pt x="1" y="357"/>
                    </a:cubicBezTo>
                    <a:cubicBezTo>
                      <a:pt x="1" y="554"/>
                      <a:pt x="232" y="714"/>
                      <a:pt x="518" y="714"/>
                    </a:cubicBezTo>
                    <a:cubicBezTo>
                      <a:pt x="803" y="714"/>
                      <a:pt x="1035" y="554"/>
                      <a:pt x="1035" y="357"/>
                    </a:cubicBezTo>
                    <a:cubicBezTo>
                      <a:pt x="1035" y="160"/>
                      <a:pt x="803" y="1"/>
                      <a:pt x="5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6"/>
              <p:cNvSpPr/>
              <p:nvPr/>
            </p:nvSpPr>
            <p:spPr>
              <a:xfrm>
                <a:off x="3553750" y="1711525"/>
                <a:ext cx="152950" cy="213750"/>
              </a:xfrm>
              <a:custGeom>
                <a:rect b="b" l="l" r="r" t="t"/>
                <a:pathLst>
                  <a:path extrusionOk="0" h="8550" w="6118">
                    <a:moveTo>
                      <a:pt x="5099" y="0"/>
                    </a:moveTo>
                    <a:lnTo>
                      <a:pt x="5099" y="0"/>
                    </a:lnTo>
                    <a:cubicBezTo>
                      <a:pt x="5102" y="128"/>
                      <a:pt x="5085" y="262"/>
                      <a:pt x="5042" y="400"/>
                    </a:cubicBezTo>
                    <a:cubicBezTo>
                      <a:pt x="4306" y="2945"/>
                      <a:pt x="2346" y="4902"/>
                      <a:pt x="1" y="5880"/>
                    </a:cubicBezTo>
                    <a:lnTo>
                      <a:pt x="3057" y="8549"/>
                    </a:lnTo>
                    <a:cubicBezTo>
                      <a:pt x="6051" y="4813"/>
                      <a:pt x="6117" y="2290"/>
                      <a:pt x="5710" y="887"/>
                    </a:cubicBezTo>
                    <a:cubicBezTo>
                      <a:pt x="5603" y="518"/>
                      <a:pt x="5382" y="214"/>
                      <a:pt x="5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6"/>
              <p:cNvSpPr/>
              <p:nvPr/>
            </p:nvSpPr>
            <p:spPr>
              <a:xfrm>
                <a:off x="3509075" y="1702850"/>
                <a:ext cx="172225" cy="155700"/>
              </a:xfrm>
              <a:custGeom>
                <a:rect b="b" l="l" r="r" t="t"/>
                <a:pathLst>
                  <a:path extrusionOk="0" h="6228" w="6889">
                    <a:moveTo>
                      <a:pt x="5855" y="1"/>
                    </a:moveTo>
                    <a:cubicBezTo>
                      <a:pt x="5701" y="1"/>
                      <a:pt x="5544" y="22"/>
                      <a:pt x="5388" y="66"/>
                    </a:cubicBezTo>
                    <a:cubicBezTo>
                      <a:pt x="2309" y="930"/>
                      <a:pt x="1" y="4666"/>
                      <a:pt x="1" y="4666"/>
                    </a:cubicBezTo>
                    <a:lnTo>
                      <a:pt x="1788" y="6227"/>
                    </a:lnTo>
                    <a:cubicBezTo>
                      <a:pt x="4133" y="5249"/>
                      <a:pt x="6093" y="3292"/>
                      <a:pt x="6829" y="747"/>
                    </a:cubicBezTo>
                    <a:cubicBezTo>
                      <a:pt x="6872" y="609"/>
                      <a:pt x="6889" y="475"/>
                      <a:pt x="6886" y="347"/>
                    </a:cubicBezTo>
                    <a:cubicBezTo>
                      <a:pt x="6593" y="127"/>
                      <a:pt x="6233" y="1"/>
                      <a:pt x="58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6"/>
              <p:cNvSpPr/>
              <p:nvPr/>
            </p:nvSpPr>
            <p:spPr>
              <a:xfrm>
                <a:off x="3494700" y="1800200"/>
                <a:ext cx="151175" cy="142200"/>
              </a:xfrm>
              <a:custGeom>
                <a:rect b="b" l="l" r="r" t="t"/>
                <a:pathLst>
                  <a:path extrusionOk="0" h="5688" w="6047">
                    <a:moveTo>
                      <a:pt x="1979" y="1"/>
                    </a:moveTo>
                    <a:cubicBezTo>
                      <a:pt x="1568" y="1"/>
                      <a:pt x="1195" y="120"/>
                      <a:pt x="903" y="370"/>
                    </a:cubicBezTo>
                    <a:cubicBezTo>
                      <a:pt x="1" y="1144"/>
                      <a:pt x="219" y="2878"/>
                      <a:pt x="1390" y="4244"/>
                    </a:cubicBezTo>
                    <a:cubicBezTo>
                      <a:pt x="2183" y="5168"/>
                      <a:pt x="3208" y="5687"/>
                      <a:pt x="4068" y="5687"/>
                    </a:cubicBezTo>
                    <a:cubicBezTo>
                      <a:pt x="4479" y="5687"/>
                      <a:pt x="4853" y="5568"/>
                      <a:pt x="5145" y="5318"/>
                    </a:cubicBezTo>
                    <a:cubicBezTo>
                      <a:pt x="6046" y="4544"/>
                      <a:pt x="5829" y="2810"/>
                      <a:pt x="4657" y="1444"/>
                    </a:cubicBezTo>
                    <a:cubicBezTo>
                      <a:pt x="3864" y="520"/>
                      <a:pt x="2839" y="1"/>
                      <a:pt x="19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6"/>
              <p:cNvSpPr/>
              <p:nvPr/>
            </p:nvSpPr>
            <p:spPr>
              <a:xfrm>
                <a:off x="3527475" y="1810375"/>
                <a:ext cx="108625" cy="102175"/>
              </a:xfrm>
              <a:custGeom>
                <a:rect b="b" l="l" r="r" t="t"/>
                <a:pathLst>
                  <a:path extrusionOk="0" h="4087" w="4345">
                    <a:moveTo>
                      <a:pt x="1422" y="0"/>
                    </a:moveTo>
                    <a:cubicBezTo>
                      <a:pt x="1126" y="0"/>
                      <a:pt x="858" y="86"/>
                      <a:pt x="649" y="265"/>
                    </a:cubicBezTo>
                    <a:cubicBezTo>
                      <a:pt x="0" y="821"/>
                      <a:pt x="158" y="2067"/>
                      <a:pt x="999" y="3049"/>
                    </a:cubicBezTo>
                    <a:cubicBezTo>
                      <a:pt x="1569" y="3713"/>
                      <a:pt x="2306" y="4086"/>
                      <a:pt x="2924" y="4086"/>
                    </a:cubicBezTo>
                    <a:cubicBezTo>
                      <a:pt x="3219" y="4086"/>
                      <a:pt x="3487" y="4001"/>
                      <a:pt x="3697" y="3821"/>
                    </a:cubicBezTo>
                    <a:cubicBezTo>
                      <a:pt x="4345" y="3266"/>
                      <a:pt x="4187" y="2020"/>
                      <a:pt x="3346" y="1037"/>
                    </a:cubicBezTo>
                    <a:cubicBezTo>
                      <a:pt x="2776" y="374"/>
                      <a:pt x="2039" y="0"/>
                      <a:pt x="14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6"/>
              <p:cNvSpPr/>
              <p:nvPr/>
            </p:nvSpPr>
            <p:spPr>
              <a:xfrm>
                <a:off x="3549325" y="1708525"/>
                <a:ext cx="109850" cy="86625"/>
              </a:xfrm>
              <a:custGeom>
                <a:rect b="b" l="l" r="r" t="t"/>
                <a:pathLst>
                  <a:path extrusionOk="0" h="3465" w="4394">
                    <a:moveTo>
                      <a:pt x="4394" y="0"/>
                    </a:moveTo>
                    <a:cubicBezTo>
                      <a:pt x="2211" y="117"/>
                      <a:pt x="1" y="2941"/>
                      <a:pt x="1" y="2941"/>
                    </a:cubicBezTo>
                    <a:cubicBezTo>
                      <a:pt x="46" y="2935"/>
                      <a:pt x="92" y="2933"/>
                      <a:pt x="138" y="2933"/>
                    </a:cubicBezTo>
                    <a:cubicBezTo>
                      <a:pt x="807" y="2933"/>
                      <a:pt x="1487" y="3465"/>
                      <a:pt x="1487" y="3465"/>
                    </a:cubicBezTo>
                    <a:lnTo>
                      <a:pt x="43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6"/>
              <p:cNvSpPr/>
              <p:nvPr/>
            </p:nvSpPr>
            <p:spPr>
              <a:xfrm>
                <a:off x="3357675" y="1533600"/>
                <a:ext cx="159075" cy="209450"/>
              </a:xfrm>
              <a:custGeom>
                <a:rect b="b" l="l" r="r" t="t"/>
                <a:pathLst>
                  <a:path extrusionOk="0" h="8378" w="6363">
                    <a:moveTo>
                      <a:pt x="5513" y="0"/>
                    </a:moveTo>
                    <a:cubicBezTo>
                      <a:pt x="5505" y="127"/>
                      <a:pt x="5480" y="259"/>
                      <a:pt x="5427" y="394"/>
                    </a:cubicBezTo>
                    <a:cubicBezTo>
                      <a:pt x="4507" y="2879"/>
                      <a:pt x="2410" y="4688"/>
                      <a:pt x="1" y="5492"/>
                    </a:cubicBezTo>
                    <a:lnTo>
                      <a:pt x="2855" y="8377"/>
                    </a:lnTo>
                    <a:cubicBezTo>
                      <a:pt x="6113" y="4869"/>
                      <a:pt x="6362" y="2358"/>
                      <a:pt x="6059" y="929"/>
                    </a:cubicBezTo>
                    <a:cubicBezTo>
                      <a:pt x="5978" y="552"/>
                      <a:pt x="5781" y="234"/>
                      <a:pt x="55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6"/>
              <p:cNvSpPr/>
              <p:nvPr/>
            </p:nvSpPr>
            <p:spPr>
              <a:xfrm>
                <a:off x="3315950" y="1522950"/>
                <a:ext cx="179550" cy="147950"/>
              </a:xfrm>
              <a:custGeom>
                <a:rect b="b" l="l" r="r" t="t"/>
                <a:pathLst>
                  <a:path extrusionOk="0" h="5918" w="7182">
                    <a:moveTo>
                      <a:pt x="6055" y="0"/>
                    </a:moveTo>
                    <a:cubicBezTo>
                      <a:pt x="5941" y="0"/>
                      <a:pt x="5825" y="11"/>
                      <a:pt x="5709" y="35"/>
                    </a:cubicBezTo>
                    <a:cubicBezTo>
                      <a:pt x="2575" y="672"/>
                      <a:pt x="1" y="4231"/>
                      <a:pt x="1" y="4231"/>
                    </a:cubicBezTo>
                    <a:lnTo>
                      <a:pt x="1669" y="5918"/>
                    </a:lnTo>
                    <a:cubicBezTo>
                      <a:pt x="4079" y="5115"/>
                      <a:pt x="6177" y="3305"/>
                      <a:pt x="7096" y="820"/>
                    </a:cubicBezTo>
                    <a:cubicBezTo>
                      <a:pt x="7149" y="685"/>
                      <a:pt x="7174" y="553"/>
                      <a:pt x="7182" y="425"/>
                    </a:cubicBezTo>
                    <a:cubicBezTo>
                      <a:pt x="6875" y="157"/>
                      <a:pt x="6478" y="0"/>
                      <a:pt x="60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6"/>
              <p:cNvSpPr/>
              <p:nvPr/>
            </p:nvSpPr>
            <p:spPr>
              <a:xfrm>
                <a:off x="3300900" y="1612050"/>
                <a:ext cx="144550" cy="145875"/>
              </a:xfrm>
              <a:custGeom>
                <a:rect b="b" l="l" r="r" t="t"/>
                <a:pathLst>
                  <a:path extrusionOk="0" h="5835" w="5782">
                    <a:moveTo>
                      <a:pt x="1908" y="0"/>
                    </a:moveTo>
                    <a:cubicBezTo>
                      <a:pt x="1555" y="0"/>
                      <a:pt x="1228" y="95"/>
                      <a:pt x="956" y="296"/>
                    </a:cubicBezTo>
                    <a:cubicBezTo>
                      <a:pt x="1" y="1000"/>
                      <a:pt x="93" y="2745"/>
                      <a:pt x="1161" y="4194"/>
                    </a:cubicBezTo>
                    <a:cubicBezTo>
                      <a:pt x="1926" y="5231"/>
                      <a:pt x="2984" y="5834"/>
                      <a:pt x="3875" y="5834"/>
                    </a:cubicBezTo>
                    <a:cubicBezTo>
                      <a:pt x="4228" y="5834"/>
                      <a:pt x="4554" y="5739"/>
                      <a:pt x="4826" y="5539"/>
                    </a:cubicBezTo>
                    <a:cubicBezTo>
                      <a:pt x="5782" y="4834"/>
                      <a:pt x="5690" y="3088"/>
                      <a:pt x="4622" y="1640"/>
                    </a:cubicBezTo>
                    <a:cubicBezTo>
                      <a:pt x="3857" y="604"/>
                      <a:pt x="2799" y="0"/>
                      <a:pt x="19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6"/>
              <p:cNvSpPr/>
              <p:nvPr/>
            </p:nvSpPr>
            <p:spPr>
              <a:xfrm>
                <a:off x="3333375" y="1623575"/>
                <a:ext cx="103875" cy="104825"/>
              </a:xfrm>
              <a:custGeom>
                <a:rect b="b" l="l" r="r" t="t"/>
                <a:pathLst>
                  <a:path extrusionOk="0" h="4193" w="4155">
                    <a:moveTo>
                      <a:pt x="1370" y="0"/>
                    </a:moveTo>
                    <a:cubicBezTo>
                      <a:pt x="1117" y="0"/>
                      <a:pt x="882" y="68"/>
                      <a:pt x="687" y="212"/>
                    </a:cubicBezTo>
                    <a:cubicBezTo>
                      <a:pt x="1" y="719"/>
                      <a:pt x="66" y="1973"/>
                      <a:pt x="834" y="3014"/>
                    </a:cubicBezTo>
                    <a:cubicBezTo>
                      <a:pt x="1384" y="3759"/>
                      <a:pt x="2145" y="4192"/>
                      <a:pt x="2785" y="4192"/>
                    </a:cubicBezTo>
                    <a:cubicBezTo>
                      <a:pt x="3039" y="4192"/>
                      <a:pt x="3273" y="4124"/>
                      <a:pt x="3468" y="3981"/>
                    </a:cubicBezTo>
                    <a:cubicBezTo>
                      <a:pt x="4155" y="3474"/>
                      <a:pt x="4088" y="2219"/>
                      <a:pt x="3321" y="1179"/>
                    </a:cubicBezTo>
                    <a:cubicBezTo>
                      <a:pt x="2771" y="433"/>
                      <a:pt x="2010" y="0"/>
                      <a:pt x="1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6"/>
              <p:cNvSpPr/>
              <p:nvPr/>
            </p:nvSpPr>
            <p:spPr>
              <a:xfrm>
                <a:off x="3358825" y="1528975"/>
                <a:ext cx="114900" cy="81175"/>
              </a:xfrm>
              <a:custGeom>
                <a:rect b="b" l="l" r="r" t="t"/>
                <a:pathLst>
                  <a:path extrusionOk="0" h="3247" w="4596">
                    <a:moveTo>
                      <a:pt x="4543" y="1"/>
                    </a:moveTo>
                    <a:cubicBezTo>
                      <a:pt x="2372" y="1"/>
                      <a:pt x="0" y="2614"/>
                      <a:pt x="0" y="2614"/>
                    </a:cubicBezTo>
                    <a:cubicBezTo>
                      <a:pt x="17" y="2613"/>
                      <a:pt x="33" y="2613"/>
                      <a:pt x="50" y="2613"/>
                    </a:cubicBezTo>
                    <a:cubicBezTo>
                      <a:pt x="748" y="2613"/>
                      <a:pt x="1444" y="3245"/>
                      <a:pt x="1444" y="3246"/>
                    </a:cubicBezTo>
                    <a:lnTo>
                      <a:pt x="4595" y="1"/>
                    </a:lnTo>
                    <a:cubicBezTo>
                      <a:pt x="4578" y="1"/>
                      <a:pt x="4561" y="1"/>
                      <a:pt x="45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6"/>
              <p:cNvSpPr/>
              <p:nvPr/>
            </p:nvSpPr>
            <p:spPr>
              <a:xfrm>
                <a:off x="3604250" y="1473525"/>
                <a:ext cx="76150" cy="98875"/>
              </a:xfrm>
              <a:custGeom>
                <a:rect b="b" l="l" r="r" t="t"/>
                <a:pathLst>
                  <a:path extrusionOk="0" h="3955" w="3046">
                    <a:moveTo>
                      <a:pt x="2609" y="1"/>
                    </a:moveTo>
                    <a:cubicBezTo>
                      <a:pt x="2609" y="2"/>
                      <a:pt x="2822" y="2520"/>
                      <a:pt x="0" y="3955"/>
                    </a:cubicBezTo>
                    <a:cubicBezTo>
                      <a:pt x="0" y="3955"/>
                      <a:pt x="3045" y="2813"/>
                      <a:pt x="26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1" name="Google Shape;2531;p46"/>
            <p:cNvGrpSpPr/>
            <p:nvPr/>
          </p:nvGrpSpPr>
          <p:grpSpPr>
            <a:xfrm>
              <a:off x="5999146" y="559999"/>
              <a:ext cx="1410438" cy="1275259"/>
              <a:chOff x="3146700" y="1450825"/>
              <a:chExt cx="572325" cy="495150"/>
            </a:xfrm>
          </p:grpSpPr>
          <p:sp>
            <p:nvSpPr>
              <p:cNvPr id="2532" name="Google Shape;2532;p46"/>
              <p:cNvSpPr/>
              <p:nvPr/>
            </p:nvSpPr>
            <p:spPr>
              <a:xfrm>
                <a:off x="3203675" y="1563150"/>
                <a:ext cx="158500" cy="209950"/>
              </a:xfrm>
              <a:custGeom>
                <a:rect b="b" l="l" r="r" t="t"/>
                <a:pathLst>
                  <a:path extrusionOk="0" h="8398" w="6340">
                    <a:moveTo>
                      <a:pt x="5476" y="1"/>
                    </a:moveTo>
                    <a:cubicBezTo>
                      <a:pt x="5470" y="130"/>
                      <a:pt x="5445" y="261"/>
                      <a:pt x="5392" y="397"/>
                    </a:cubicBezTo>
                    <a:cubicBezTo>
                      <a:pt x="4489" y="2887"/>
                      <a:pt x="2403" y="4711"/>
                      <a:pt x="0" y="5530"/>
                    </a:cubicBezTo>
                    <a:lnTo>
                      <a:pt x="2873" y="8397"/>
                    </a:lnTo>
                    <a:cubicBezTo>
                      <a:pt x="6107" y="4868"/>
                      <a:pt x="6340" y="2354"/>
                      <a:pt x="6026" y="927"/>
                    </a:cubicBezTo>
                    <a:cubicBezTo>
                      <a:pt x="5943" y="551"/>
                      <a:pt x="5744" y="234"/>
                      <a:pt x="5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6"/>
              <p:cNvSpPr/>
              <p:nvPr/>
            </p:nvSpPr>
            <p:spPr>
              <a:xfrm>
                <a:off x="3161675" y="1552725"/>
                <a:ext cx="178900" cy="148700"/>
              </a:xfrm>
              <a:custGeom>
                <a:rect b="b" l="l" r="r" t="t"/>
                <a:pathLst>
                  <a:path extrusionOk="0" h="5948" w="7156">
                    <a:moveTo>
                      <a:pt x="6039" y="1"/>
                    </a:moveTo>
                    <a:cubicBezTo>
                      <a:pt x="5921" y="1"/>
                      <a:pt x="5801" y="13"/>
                      <a:pt x="5680" y="38"/>
                    </a:cubicBezTo>
                    <a:cubicBezTo>
                      <a:pt x="2550" y="695"/>
                      <a:pt x="1" y="4272"/>
                      <a:pt x="1" y="4272"/>
                    </a:cubicBezTo>
                    <a:lnTo>
                      <a:pt x="1680" y="5947"/>
                    </a:lnTo>
                    <a:cubicBezTo>
                      <a:pt x="4084" y="5128"/>
                      <a:pt x="6171" y="3304"/>
                      <a:pt x="7072" y="814"/>
                    </a:cubicBezTo>
                    <a:cubicBezTo>
                      <a:pt x="7125" y="678"/>
                      <a:pt x="7150" y="547"/>
                      <a:pt x="7156" y="418"/>
                    </a:cubicBezTo>
                    <a:cubicBezTo>
                      <a:pt x="6852" y="154"/>
                      <a:pt x="6458" y="1"/>
                      <a:pt x="60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6"/>
              <p:cNvSpPr/>
              <p:nvPr/>
            </p:nvSpPr>
            <p:spPr>
              <a:xfrm>
                <a:off x="3146700" y="1642600"/>
                <a:ext cx="145175" cy="145550"/>
              </a:xfrm>
              <a:custGeom>
                <a:rect b="b" l="l" r="r" t="t"/>
                <a:pathLst>
                  <a:path extrusionOk="0" h="5822" w="5807">
                    <a:moveTo>
                      <a:pt x="1915" y="0"/>
                    </a:moveTo>
                    <a:cubicBezTo>
                      <a:pt x="1556" y="0"/>
                      <a:pt x="1225" y="97"/>
                      <a:pt x="952" y="302"/>
                    </a:cubicBezTo>
                    <a:cubicBezTo>
                      <a:pt x="1" y="1014"/>
                      <a:pt x="103" y="2758"/>
                      <a:pt x="1182" y="4200"/>
                    </a:cubicBezTo>
                    <a:cubicBezTo>
                      <a:pt x="1949" y="5226"/>
                      <a:pt x="3005" y="5821"/>
                      <a:pt x="3893" y="5821"/>
                    </a:cubicBezTo>
                    <a:cubicBezTo>
                      <a:pt x="4251" y="5821"/>
                      <a:pt x="4582" y="5724"/>
                      <a:pt x="4856" y="5520"/>
                    </a:cubicBezTo>
                    <a:cubicBezTo>
                      <a:pt x="5807" y="4808"/>
                      <a:pt x="5704" y="3063"/>
                      <a:pt x="4627" y="1622"/>
                    </a:cubicBezTo>
                    <a:cubicBezTo>
                      <a:pt x="3859" y="595"/>
                      <a:pt x="2803" y="0"/>
                      <a:pt x="19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6"/>
              <p:cNvSpPr/>
              <p:nvPr/>
            </p:nvSpPr>
            <p:spPr>
              <a:xfrm>
                <a:off x="3179225" y="1654025"/>
                <a:ext cx="104275" cy="104575"/>
              </a:xfrm>
              <a:custGeom>
                <a:rect b="b" l="l" r="r" t="t"/>
                <a:pathLst>
                  <a:path extrusionOk="0" h="4183" w="4171">
                    <a:moveTo>
                      <a:pt x="1373" y="0"/>
                    </a:moveTo>
                    <a:cubicBezTo>
                      <a:pt x="1116" y="0"/>
                      <a:pt x="879" y="69"/>
                      <a:pt x="683" y="216"/>
                    </a:cubicBezTo>
                    <a:cubicBezTo>
                      <a:pt x="0" y="728"/>
                      <a:pt x="75" y="1981"/>
                      <a:pt x="849" y="3016"/>
                    </a:cubicBezTo>
                    <a:cubicBezTo>
                      <a:pt x="1401" y="3754"/>
                      <a:pt x="2159" y="4182"/>
                      <a:pt x="2797" y="4182"/>
                    </a:cubicBezTo>
                    <a:cubicBezTo>
                      <a:pt x="3054" y="4182"/>
                      <a:pt x="3292" y="4113"/>
                      <a:pt x="3489" y="3965"/>
                    </a:cubicBezTo>
                    <a:cubicBezTo>
                      <a:pt x="4170" y="3454"/>
                      <a:pt x="4097" y="2200"/>
                      <a:pt x="3323" y="1166"/>
                    </a:cubicBezTo>
                    <a:cubicBezTo>
                      <a:pt x="2770" y="428"/>
                      <a:pt x="2011" y="0"/>
                      <a:pt x="1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6"/>
              <p:cNvSpPr/>
              <p:nvPr/>
            </p:nvSpPr>
            <p:spPr>
              <a:xfrm>
                <a:off x="3204275" y="1558750"/>
                <a:ext cx="114500" cy="81625"/>
              </a:xfrm>
              <a:custGeom>
                <a:rect b="b" l="l" r="r" t="t"/>
                <a:pathLst>
                  <a:path extrusionOk="0" h="3265" w="4580">
                    <a:moveTo>
                      <a:pt x="4545" y="0"/>
                    </a:moveTo>
                    <a:cubicBezTo>
                      <a:pt x="2368" y="0"/>
                      <a:pt x="1" y="2643"/>
                      <a:pt x="1" y="2643"/>
                    </a:cubicBezTo>
                    <a:cubicBezTo>
                      <a:pt x="20" y="2642"/>
                      <a:pt x="38" y="2641"/>
                      <a:pt x="57" y="2641"/>
                    </a:cubicBezTo>
                    <a:cubicBezTo>
                      <a:pt x="754" y="2641"/>
                      <a:pt x="1447" y="3264"/>
                      <a:pt x="1448" y="3264"/>
                    </a:cubicBezTo>
                    <a:cubicBezTo>
                      <a:pt x="1448" y="3264"/>
                      <a:pt x="1448" y="3264"/>
                      <a:pt x="1448" y="3264"/>
                    </a:cubicBezTo>
                    <a:lnTo>
                      <a:pt x="4579" y="1"/>
                    </a:lnTo>
                    <a:cubicBezTo>
                      <a:pt x="4568" y="0"/>
                      <a:pt x="4557" y="0"/>
                      <a:pt x="45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6"/>
              <p:cNvSpPr/>
              <p:nvPr/>
            </p:nvSpPr>
            <p:spPr>
              <a:xfrm>
                <a:off x="3441880" y="1450825"/>
                <a:ext cx="240975" cy="141850"/>
              </a:xfrm>
              <a:custGeom>
                <a:rect b="b" l="l" r="r" t="t"/>
                <a:pathLst>
                  <a:path extrusionOk="0" h="5674" w="9639">
                    <a:moveTo>
                      <a:pt x="9639" y="1406"/>
                    </a:moveTo>
                    <a:cubicBezTo>
                      <a:pt x="9405" y="671"/>
                      <a:pt x="9158" y="278"/>
                      <a:pt x="9158" y="278"/>
                    </a:cubicBezTo>
                    <a:cubicBezTo>
                      <a:pt x="5647" y="0"/>
                      <a:pt x="2558" y="1251"/>
                      <a:pt x="0" y="3041"/>
                    </a:cubicBezTo>
                    <a:cubicBezTo>
                      <a:pt x="2006" y="3119"/>
                      <a:pt x="3993" y="4230"/>
                      <a:pt x="5605" y="4896"/>
                    </a:cubicBezTo>
                    <a:cubicBezTo>
                      <a:pt x="7859" y="5674"/>
                      <a:pt x="9234" y="3695"/>
                      <a:pt x="9639" y="1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6"/>
              <p:cNvSpPr/>
              <p:nvPr/>
            </p:nvSpPr>
            <p:spPr>
              <a:xfrm>
                <a:off x="3465177" y="1453012"/>
                <a:ext cx="216625" cy="127550"/>
              </a:xfrm>
              <a:custGeom>
                <a:rect b="b" l="l" r="r" t="t"/>
                <a:pathLst>
                  <a:path extrusionOk="0" h="5102" w="8665">
                    <a:moveTo>
                      <a:pt x="8665" y="1266"/>
                    </a:moveTo>
                    <a:cubicBezTo>
                      <a:pt x="8455" y="605"/>
                      <a:pt x="8234" y="251"/>
                      <a:pt x="8234" y="251"/>
                    </a:cubicBezTo>
                    <a:cubicBezTo>
                      <a:pt x="5077" y="0"/>
                      <a:pt x="2300" y="1124"/>
                      <a:pt x="0" y="2733"/>
                    </a:cubicBezTo>
                    <a:cubicBezTo>
                      <a:pt x="1804" y="2803"/>
                      <a:pt x="3590" y="3804"/>
                      <a:pt x="5039" y="4400"/>
                    </a:cubicBezTo>
                    <a:cubicBezTo>
                      <a:pt x="7064" y="5102"/>
                      <a:pt x="8300" y="3323"/>
                      <a:pt x="8665" y="1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6"/>
              <p:cNvSpPr/>
              <p:nvPr/>
            </p:nvSpPr>
            <p:spPr>
              <a:xfrm>
                <a:off x="3259775" y="1526775"/>
                <a:ext cx="350700" cy="215950"/>
              </a:xfrm>
              <a:custGeom>
                <a:rect b="b" l="l" r="r" t="t"/>
                <a:pathLst>
                  <a:path extrusionOk="0" h="8638" w="14028">
                    <a:moveTo>
                      <a:pt x="7227" y="1"/>
                    </a:moveTo>
                    <a:cubicBezTo>
                      <a:pt x="3730" y="2448"/>
                      <a:pt x="1227" y="5902"/>
                      <a:pt x="0" y="7831"/>
                    </a:cubicBezTo>
                    <a:cubicBezTo>
                      <a:pt x="1574" y="8384"/>
                      <a:pt x="3252" y="8637"/>
                      <a:pt x="4924" y="8637"/>
                    </a:cubicBezTo>
                    <a:cubicBezTo>
                      <a:pt x="6693" y="8637"/>
                      <a:pt x="8456" y="8354"/>
                      <a:pt x="10080" y="7840"/>
                    </a:cubicBezTo>
                    <a:cubicBezTo>
                      <a:pt x="12428" y="7089"/>
                      <a:pt x="13743" y="4570"/>
                      <a:pt x="14028" y="2016"/>
                    </a:cubicBezTo>
                    <a:lnTo>
                      <a:pt x="14028" y="2016"/>
                    </a:lnTo>
                    <a:cubicBezTo>
                      <a:pt x="13950" y="2024"/>
                      <a:pt x="13872" y="2028"/>
                      <a:pt x="13791" y="2028"/>
                    </a:cubicBezTo>
                    <a:cubicBezTo>
                      <a:pt x="13492" y="2028"/>
                      <a:pt x="13173" y="1973"/>
                      <a:pt x="12832" y="1856"/>
                    </a:cubicBezTo>
                    <a:cubicBezTo>
                      <a:pt x="11220" y="1192"/>
                      <a:pt x="9234" y="79"/>
                      <a:pt x="7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6"/>
              <p:cNvSpPr/>
              <p:nvPr/>
            </p:nvSpPr>
            <p:spPr>
              <a:xfrm>
                <a:off x="3238375" y="1518825"/>
                <a:ext cx="440225" cy="316100"/>
              </a:xfrm>
              <a:custGeom>
                <a:rect b="b" l="l" r="r" t="t"/>
                <a:pathLst>
                  <a:path extrusionOk="0" h="12644" w="17609">
                    <a:moveTo>
                      <a:pt x="17363" y="1"/>
                    </a:moveTo>
                    <a:lnTo>
                      <a:pt x="17363" y="1"/>
                    </a:lnTo>
                    <a:cubicBezTo>
                      <a:pt x="16883" y="1260"/>
                      <a:pt x="16050" y="2220"/>
                      <a:pt x="14884" y="2334"/>
                    </a:cubicBezTo>
                    <a:cubicBezTo>
                      <a:pt x="14599" y="4888"/>
                      <a:pt x="13283" y="7407"/>
                      <a:pt x="10936" y="8158"/>
                    </a:cubicBezTo>
                    <a:cubicBezTo>
                      <a:pt x="9312" y="8671"/>
                      <a:pt x="7550" y="8955"/>
                      <a:pt x="5782" y="8955"/>
                    </a:cubicBezTo>
                    <a:cubicBezTo>
                      <a:pt x="4109" y="8955"/>
                      <a:pt x="2430" y="8701"/>
                      <a:pt x="856" y="8148"/>
                    </a:cubicBezTo>
                    <a:cubicBezTo>
                      <a:pt x="295" y="9032"/>
                      <a:pt x="0" y="9594"/>
                      <a:pt x="0" y="9594"/>
                    </a:cubicBezTo>
                    <a:lnTo>
                      <a:pt x="4109" y="12643"/>
                    </a:lnTo>
                    <a:cubicBezTo>
                      <a:pt x="5585" y="12583"/>
                      <a:pt x="7062" y="12396"/>
                      <a:pt x="8423" y="12348"/>
                    </a:cubicBezTo>
                    <a:cubicBezTo>
                      <a:pt x="14390" y="11928"/>
                      <a:pt x="17609" y="5653"/>
                      <a:pt x="173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6"/>
              <p:cNvSpPr/>
              <p:nvPr/>
            </p:nvSpPr>
            <p:spPr>
              <a:xfrm>
                <a:off x="3341075" y="1485975"/>
                <a:ext cx="377950" cy="443975"/>
              </a:xfrm>
              <a:custGeom>
                <a:rect b="b" l="l" r="r" t="t"/>
                <a:pathLst>
                  <a:path extrusionOk="0" h="17759" w="15118">
                    <a:moveTo>
                      <a:pt x="13614" y="0"/>
                    </a:moveTo>
                    <a:cubicBezTo>
                      <a:pt x="13532" y="457"/>
                      <a:pt x="13412" y="901"/>
                      <a:pt x="13255" y="1315"/>
                    </a:cubicBezTo>
                    <a:cubicBezTo>
                      <a:pt x="13501" y="6966"/>
                      <a:pt x="10282" y="13242"/>
                      <a:pt x="4315" y="13661"/>
                    </a:cubicBezTo>
                    <a:cubicBezTo>
                      <a:pt x="2954" y="13711"/>
                      <a:pt x="1477" y="13895"/>
                      <a:pt x="1" y="13956"/>
                    </a:cubicBezTo>
                    <a:lnTo>
                      <a:pt x="5124" y="17759"/>
                    </a:lnTo>
                    <a:cubicBezTo>
                      <a:pt x="15117" y="9165"/>
                      <a:pt x="14427" y="2542"/>
                      <a:pt x="136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6"/>
              <p:cNvSpPr/>
              <p:nvPr/>
            </p:nvSpPr>
            <p:spPr>
              <a:xfrm>
                <a:off x="3238375" y="1689950"/>
                <a:ext cx="291200" cy="252550"/>
              </a:xfrm>
              <a:custGeom>
                <a:rect b="b" l="l" r="r" t="t"/>
                <a:pathLst>
                  <a:path extrusionOk="0" h="10102" w="11648">
                    <a:moveTo>
                      <a:pt x="1904" y="0"/>
                    </a:moveTo>
                    <a:cubicBezTo>
                      <a:pt x="1794" y="0"/>
                      <a:pt x="1735" y="3"/>
                      <a:pt x="1735" y="3"/>
                    </a:cubicBezTo>
                    <a:cubicBezTo>
                      <a:pt x="543" y="1373"/>
                      <a:pt x="0" y="2749"/>
                      <a:pt x="0" y="2749"/>
                    </a:cubicBezTo>
                    <a:cubicBezTo>
                      <a:pt x="0" y="2749"/>
                      <a:pt x="5324" y="10102"/>
                      <a:pt x="8225" y="10102"/>
                    </a:cubicBezTo>
                    <a:cubicBezTo>
                      <a:pt x="8340" y="10102"/>
                      <a:pt x="8452" y="10090"/>
                      <a:pt x="8559" y="10066"/>
                    </a:cubicBezTo>
                    <a:cubicBezTo>
                      <a:pt x="9534" y="9846"/>
                      <a:pt x="11647" y="7355"/>
                      <a:pt x="11647" y="7355"/>
                    </a:cubicBezTo>
                    <a:cubicBezTo>
                      <a:pt x="9359" y="316"/>
                      <a:pt x="3021" y="0"/>
                      <a:pt x="1904" y="0"/>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6"/>
              <p:cNvSpPr/>
              <p:nvPr/>
            </p:nvSpPr>
            <p:spPr>
              <a:xfrm>
                <a:off x="3228275" y="1734725"/>
                <a:ext cx="257900" cy="211250"/>
              </a:xfrm>
              <a:custGeom>
                <a:rect b="b" l="l" r="r" t="t"/>
                <a:pathLst>
                  <a:path extrusionOk="0" h="8450" w="10316">
                    <a:moveTo>
                      <a:pt x="2466" y="1"/>
                    </a:moveTo>
                    <a:cubicBezTo>
                      <a:pt x="1571" y="1"/>
                      <a:pt x="873" y="284"/>
                      <a:pt x="483" y="818"/>
                    </a:cubicBezTo>
                    <a:cubicBezTo>
                      <a:pt x="0" y="1481"/>
                      <a:pt x="29" y="2475"/>
                      <a:pt x="565" y="3583"/>
                    </a:cubicBezTo>
                    <a:cubicBezTo>
                      <a:pt x="1101" y="4690"/>
                      <a:pt x="2097" y="5820"/>
                      <a:pt x="3338" y="6723"/>
                    </a:cubicBezTo>
                    <a:cubicBezTo>
                      <a:pt x="4577" y="7626"/>
                      <a:pt x="5958" y="8229"/>
                      <a:pt x="7176" y="8400"/>
                    </a:cubicBezTo>
                    <a:cubicBezTo>
                      <a:pt x="7411" y="8433"/>
                      <a:pt x="7636" y="8449"/>
                      <a:pt x="7850" y="8449"/>
                    </a:cubicBezTo>
                    <a:cubicBezTo>
                      <a:pt x="8745" y="8449"/>
                      <a:pt x="9443" y="8166"/>
                      <a:pt x="9833" y="7631"/>
                    </a:cubicBezTo>
                    <a:cubicBezTo>
                      <a:pt x="10316" y="6969"/>
                      <a:pt x="10286" y="5974"/>
                      <a:pt x="9751" y="4866"/>
                    </a:cubicBezTo>
                    <a:cubicBezTo>
                      <a:pt x="9215" y="3759"/>
                      <a:pt x="8219" y="2629"/>
                      <a:pt x="6978" y="1726"/>
                    </a:cubicBezTo>
                    <a:cubicBezTo>
                      <a:pt x="5738" y="822"/>
                      <a:pt x="4358" y="219"/>
                      <a:pt x="3140" y="49"/>
                    </a:cubicBezTo>
                    <a:cubicBezTo>
                      <a:pt x="2905" y="17"/>
                      <a:pt x="2680" y="1"/>
                      <a:pt x="2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6"/>
              <p:cNvSpPr/>
              <p:nvPr/>
            </p:nvSpPr>
            <p:spPr>
              <a:xfrm>
                <a:off x="3249000" y="1750250"/>
                <a:ext cx="221675" cy="172800"/>
              </a:xfrm>
              <a:custGeom>
                <a:rect b="b" l="l" r="r" t="t"/>
                <a:pathLst>
                  <a:path extrusionOk="0" h="6912" w="8867">
                    <a:moveTo>
                      <a:pt x="2442" y="0"/>
                    </a:moveTo>
                    <a:cubicBezTo>
                      <a:pt x="1731" y="0"/>
                      <a:pt x="1152" y="218"/>
                      <a:pt x="823" y="670"/>
                    </a:cubicBezTo>
                    <a:cubicBezTo>
                      <a:pt x="0" y="1799"/>
                      <a:pt x="1046" y="3961"/>
                      <a:pt x="3157" y="5500"/>
                    </a:cubicBezTo>
                    <a:cubicBezTo>
                      <a:pt x="4172" y="6239"/>
                      <a:pt x="5301" y="6733"/>
                      <a:pt x="6298" y="6872"/>
                    </a:cubicBezTo>
                    <a:cubicBezTo>
                      <a:pt x="6490" y="6899"/>
                      <a:pt x="6674" y="6912"/>
                      <a:pt x="6848" y="6912"/>
                    </a:cubicBezTo>
                    <a:cubicBezTo>
                      <a:pt x="7581" y="6912"/>
                      <a:pt x="8152" y="6680"/>
                      <a:pt x="8470" y="6242"/>
                    </a:cubicBezTo>
                    <a:cubicBezTo>
                      <a:pt x="8866" y="5700"/>
                      <a:pt x="8841" y="4887"/>
                      <a:pt x="8404" y="3981"/>
                    </a:cubicBezTo>
                    <a:cubicBezTo>
                      <a:pt x="7966" y="3075"/>
                      <a:pt x="7150" y="2150"/>
                      <a:pt x="6136" y="1412"/>
                    </a:cubicBezTo>
                    <a:cubicBezTo>
                      <a:pt x="4870" y="489"/>
                      <a:pt x="3507" y="0"/>
                      <a:pt x="2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6"/>
              <p:cNvSpPr/>
              <p:nvPr/>
            </p:nvSpPr>
            <p:spPr>
              <a:xfrm>
                <a:off x="3465175" y="1465525"/>
                <a:ext cx="156225" cy="81700"/>
              </a:xfrm>
              <a:custGeom>
                <a:rect b="b" l="l" r="r" t="t"/>
                <a:pathLst>
                  <a:path extrusionOk="0" h="3268" w="6249">
                    <a:moveTo>
                      <a:pt x="5665" y="0"/>
                    </a:moveTo>
                    <a:cubicBezTo>
                      <a:pt x="5660" y="0"/>
                      <a:pt x="5655" y="0"/>
                      <a:pt x="5649" y="1"/>
                    </a:cubicBezTo>
                    <a:cubicBezTo>
                      <a:pt x="2937" y="127"/>
                      <a:pt x="1" y="2153"/>
                      <a:pt x="1" y="2153"/>
                    </a:cubicBezTo>
                    <a:cubicBezTo>
                      <a:pt x="96" y="2147"/>
                      <a:pt x="191" y="2144"/>
                      <a:pt x="285" y="2144"/>
                    </a:cubicBezTo>
                    <a:cubicBezTo>
                      <a:pt x="2195" y="2144"/>
                      <a:pt x="3659" y="3267"/>
                      <a:pt x="3660" y="3267"/>
                    </a:cubicBezTo>
                    <a:cubicBezTo>
                      <a:pt x="3660" y="3267"/>
                      <a:pt x="3660" y="3267"/>
                      <a:pt x="3660" y="3267"/>
                    </a:cubicBezTo>
                    <a:cubicBezTo>
                      <a:pt x="4533" y="2103"/>
                      <a:pt x="5401" y="1299"/>
                      <a:pt x="5970" y="832"/>
                    </a:cubicBezTo>
                    <a:cubicBezTo>
                      <a:pt x="6248" y="604"/>
                      <a:pt x="6175" y="160"/>
                      <a:pt x="5839" y="32"/>
                    </a:cubicBezTo>
                    <a:cubicBezTo>
                      <a:pt x="5784" y="11"/>
                      <a:pt x="5724" y="0"/>
                      <a:pt x="5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6"/>
              <p:cNvSpPr/>
              <p:nvPr/>
            </p:nvSpPr>
            <p:spPr>
              <a:xfrm>
                <a:off x="3623275" y="1459200"/>
                <a:ext cx="25875" cy="17850"/>
              </a:xfrm>
              <a:custGeom>
                <a:rect b="b" l="l" r="r" t="t"/>
                <a:pathLst>
                  <a:path extrusionOk="0" h="714" w="1035">
                    <a:moveTo>
                      <a:pt x="518" y="1"/>
                    </a:moveTo>
                    <a:cubicBezTo>
                      <a:pt x="232" y="1"/>
                      <a:pt x="1" y="160"/>
                      <a:pt x="1" y="357"/>
                    </a:cubicBezTo>
                    <a:cubicBezTo>
                      <a:pt x="1" y="554"/>
                      <a:pt x="232" y="714"/>
                      <a:pt x="518" y="714"/>
                    </a:cubicBezTo>
                    <a:cubicBezTo>
                      <a:pt x="803" y="714"/>
                      <a:pt x="1035" y="554"/>
                      <a:pt x="1035" y="357"/>
                    </a:cubicBezTo>
                    <a:cubicBezTo>
                      <a:pt x="1035" y="160"/>
                      <a:pt x="803" y="1"/>
                      <a:pt x="5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6"/>
              <p:cNvSpPr/>
              <p:nvPr/>
            </p:nvSpPr>
            <p:spPr>
              <a:xfrm>
                <a:off x="3553750" y="1711525"/>
                <a:ext cx="152950" cy="213750"/>
              </a:xfrm>
              <a:custGeom>
                <a:rect b="b" l="l" r="r" t="t"/>
                <a:pathLst>
                  <a:path extrusionOk="0" h="8550" w="6118">
                    <a:moveTo>
                      <a:pt x="5099" y="0"/>
                    </a:moveTo>
                    <a:lnTo>
                      <a:pt x="5099" y="0"/>
                    </a:lnTo>
                    <a:cubicBezTo>
                      <a:pt x="5102" y="128"/>
                      <a:pt x="5085" y="262"/>
                      <a:pt x="5042" y="400"/>
                    </a:cubicBezTo>
                    <a:cubicBezTo>
                      <a:pt x="4306" y="2945"/>
                      <a:pt x="2346" y="4902"/>
                      <a:pt x="1" y="5880"/>
                    </a:cubicBezTo>
                    <a:lnTo>
                      <a:pt x="3057" y="8549"/>
                    </a:lnTo>
                    <a:cubicBezTo>
                      <a:pt x="6051" y="4813"/>
                      <a:pt x="6117" y="2290"/>
                      <a:pt x="5710" y="887"/>
                    </a:cubicBezTo>
                    <a:cubicBezTo>
                      <a:pt x="5603" y="518"/>
                      <a:pt x="5382" y="214"/>
                      <a:pt x="50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6"/>
              <p:cNvSpPr/>
              <p:nvPr/>
            </p:nvSpPr>
            <p:spPr>
              <a:xfrm>
                <a:off x="3509075" y="1702850"/>
                <a:ext cx="172225" cy="155700"/>
              </a:xfrm>
              <a:custGeom>
                <a:rect b="b" l="l" r="r" t="t"/>
                <a:pathLst>
                  <a:path extrusionOk="0" h="6228" w="6889">
                    <a:moveTo>
                      <a:pt x="5855" y="1"/>
                    </a:moveTo>
                    <a:cubicBezTo>
                      <a:pt x="5701" y="1"/>
                      <a:pt x="5544" y="22"/>
                      <a:pt x="5388" y="66"/>
                    </a:cubicBezTo>
                    <a:cubicBezTo>
                      <a:pt x="2309" y="930"/>
                      <a:pt x="1" y="4666"/>
                      <a:pt x="1" y="4666"/>
                    </a:cubicBezTo>
                    <a:lnTo>
                      <a:pt x="1788" y="6227"/>
                    </a:lnTo>
                    <a:cubicBezTo>
                      <a:pt x="4133" y="5249"/>
                      <a:pt x="6093" y="3292"/>
                      <a:pt x="6829" y="747"/>
                    </a:cubicBezTo>
                    <a:cubicBezTo>
                      <a:pt x="6872" y="609"/>
                      <a:pt x="6889" y="475"/>
                      <a:pt x="6886" y="347"/>
                    </a:cubicBezTo>
                    <a:cubicBezTo>
                      <a:pt x="6593" y="127"/>
                      <a:pt x="6233" y="1"/>
                      <a:pt x="5855" y="1"/>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6"/>
              <p:cNvSpPr/>
              <p:nvPr/>
            </p:nvSpPr>
            <p:spPr>
              <a:xfrm>
                <a:off x="3494700" y="1800200"/>
                <a:ext cx="151175" cy="142200"/>
              </a:xfrm>
              <a:custGeom>
                <a:rect b="b" l="l" r="r" t="t"/>
                <a:pathLst>
                  <a:path extrusionOk="0" h="5688" w="6047">
                    <a:moveTo>
                      <a:pt x="1979" y="1"/>
                    </a:moveTo>
                    <a:cubicBezTo>
                      <a:pt x="1568" y="1"/>
                      <a:pt x="1195" y="120"/>
                      <a:pt x="903" y="370"/>
                    </a:cubicBezTo>
                    <a:cubicBezTo>
                      <a:pt x="1" y="1144"/>
                      <a:pt x="219" y="2878"/>
                      <a:pt x="1390" y="4244"/>
                    </a:cubicBezTo>
                    <a:cubicBezTo>
                      <a:pt x="2183" y="5168"/>
                      <a:pt x="3208" y="5687"/>
                      <a:pt x="4068" y="5687"/>
                    </a:cubicBezTo>
                    <a:cubicBezTo>
                      <a:pt x="4479" y="5687"/>
                      <a:pt x="4853" y="5568"/>
                      <a:pt x="5145" y="5318"/>
                    </a:cubicBezTo>
                    <a:cubicBezTo>
                      <a:pt x="6046" y="4544"/>
                      <a:pt x="5829" y="2810"/>
                      <a:pt x="4657" y="1444"/>
                    </a:cubicBezTo>
                    <a:cubicBezTo>
                      <a:pt x="3864" y="520"/>
                      <a:pt x="2839" y="1"/>
                      <a:pt x="19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6"/>
              <p:cNvSpPr/>
              <p:nvPr/>
            </p:nvSpPr>
            <p:spPr>
              <a:xfrm>
                <a:off x="3527475" y="1810375"/>
                <a:ext cx="108625" cy="102175"/>
              </a:xfrm>
              <a:custGeom>
                <a:rect b="b" l="l" r="r" t="t"/>
                <a:pathLst>
                  <a:path extrusionOk="0" h="4087" w="4345">
                    <a:moveTo>
                      <a:pt x="1422" y="0"/>
                    </a:moveTo>
                    <a:cubicBezTo>
                      <a:pt x="1126" y="0"/>
                      <a:pt x="858" y="86"/>
                      <a:pt x="649" y="265"/>
                    </a:cubicBezTo>
                    <a:cubicBezTo>
                      <a:pt x="0" y="821"/>
                      <a:pt x="158" y="2067"/>
                      <a:pt x="999" y="3049"/>
                    </a:cubicBezTo>
                    <a:cubicBezTo>
                      <a:pt x="1569" y="3713"/>
                      <a:pt x="2306" y="4086"/>
                      <a:pt x="2924" y="4086"/>
                    </a:cubicBezTo>
                    <a:cubicBezTo>
                      <a:pt x="3219" y="4086"/>
                      <a:pt x="3487" y="4001"/>
                      <a:pt x="3697" y="3821"/>
                    </a:cubicBezTo>
                    <a:cubicBezTo>
                      <a:pt x="4345" y="3266"/>
                      <a:pt x="4187" y="2020"/>
                      <a:pt x="3346" y="1037"/>
                    </a:cubicBezTo>
                    <a:cubicBezTo>
                      <a:pt x="2776" y="374"/>
                      <a:pt x="2039" y="0"/>
                      <a:pt x="1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6"/>
              <p:cNvSpPr/>
              <p:nvPr/>
            </p:nvSpPr>
            <p:spPr>
              <a:xfrm>
                <a:off x="3549325" y="1708525"/>
                <a:ext cx="109850" cy="86625"/>
              </a:xfrm>
              <a:custGeom>
                <a:rect b="b" l="l" r="r" t="t"/>
                <a:pathLst>
                  <a:path extrusionOk="0" h="3465" w="4394">
                    <a:moveTo>
                      <a:pt x="4394" y="0"/>
                    </a:moveTo>
                    <a:cubicBezTo>
                      <a:pt x="2211" y="117"/>
                      <a:pt x="1" y="2941"/>
                      <a:pt x="1" y="2941"/>
                    </a:cubicBezTo>
                    <a:cubicBezTo>
                      <a:pt x="46" y="2935"/>
                      <a:pt x="92" y="2933"/>
                      <a:pt x="138" y="2933"/>
                    </a:cubicBezTo>
                    <a:cubicBezTo>
                      <a:pt x="807" y="2933"/>
                      <a:pt x="1487" y="3465"/>
                      <a:pt x="1487" y="3465"/>
                    </a:cubicBezTo>
                    <a:lnTo>
                      <a:pt x="439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6"/>
              <p:cNvSpPr/>
              <p:nvPr/>
            </p:nvSpPr>
            <p:spPr>
              <a:xfrm>
                <a:off x="3357675" y="1533600"/>
                <a:ext cx="159075" cy="209450"/>
              </a:xfrm>
              <a:custGeom>
                <a:rect b="b" l="l" r="r" t="t"/>
                <a:pathLst>
                  <a:path extrusionOk="0" h="8378" w="6363">
                    <a:moveTo>
                      <a:pt x="5513" y="0"/>
                    </a:moveTo>
                    <a:cubicBezTo>
                      <a:pt x="5505" y="127"/>
                      <a:pt x="5480" y="259"/>
                      <a:pt x="5427" y="394"/>
                    </a:cubicBezTo>
                    <a:cubicBezTo>
                      <a:pt x="4507" y="2879"/>
                      <a:pt x="2410" y="4688"/>
                      <a:pt x="1" y="5492"/>
                    </a:cubicBezTo>
                    <a:lnTo>
                      <a:pt x="2855" y="8377"/>
                    </a:lnTo>
                    <a:cubicBezTo>
                      <a:pt x="6113" y="4869"/>
                      <a:pt x="6362" y="2358"/>
                      <a:pt x="6059" y="929"/>
                    </a:cubicBezTo>
                    <a:cubicBezTo>
                      <a:pt x="5978" y="552"/>
                      <a:pt x="5781" y="234"/>
                      <a:pt x="55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6"/>
              <p:cNvSpPr/>
              <p:nvPr/>
            </p:nvSpPr>
            <p:spPr>
              <a:xfrm>
                <a:off x="3315950" y="1522950"/>
                <a:ext cx="179550" cy="147950"/>
              </a:xfrm>
              <a:custGeom>
                <a:rect b="b" l="l" r="r" t="t"/>
                <a:pathLst>
                  <a:path extrusionOk="0" h="5918" w="7182">
                    <a:moveTo>
                      <a:pt x="6055" y="0"/>
                    </a:moveTo>
                    <a:cubicBezTo>
                      <a:pt x="5941" y="0"/>
                      <a:pt x="5825" y="11"/>
                      <a:pt x="5709" y="35"/>
                    </a:cubicBezTo>
                    <a:cubicBezTo>
                      <a:pt x="2575" y="672"/>
                      <a:pt x="1" y="4231"/>
                      <a:pt x="1" y="4231"/>
                    </a:cubicBezTo>
                    <a:lnTo>
                      <a:pt x="1669" y="5918"/>
                    </a:lnTo>
                    <a:cubicBezTo>
                      <a:pt x="4079" y="5115"/>
                      <a:pt x="6177" y="3305"/>
                      <a:pt x="7096" y="820"/>
                    </a:cubicBezTo>
                    <a:cubicBezTo>
                      <a:pt x="7149" y="685"/>
                      <a:pt x="7174" y="553"/>
                      <a:pt x="7182" y="425"/>
                    </a:cubicBezTo>
                    <a:cubicBezTo>
                      <a:pt x="6875" y="157"/>
                      <a:pt x="6478" y="0"/>
                      <a:pt x="6055" y="0"/>
                    </a:cubicBezTo>
                    <a:close/>
                  </a:path>
                </a:pathLst>
              </a:custGeom>
              <a:solidFill>
                <a:srgbClr val="FFFFFF">
                  <a:alpha val="204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6"/>
              <p:cNvSpPr/>
              <p:nvPr/>
            </p:nvSpPr>
            <p:spPr>
              <a:xfrm>
                <a:off x="3300900" y="1612050"/>
                <a:ext cx="144550" cy="145875"/>
              </a:xfrm>
              <a:custGeom>
                <a:rect b="b" l="l" r="r" t="t"/>
                <a:pathLst>
                  <a:path extrusionOk="0" h="5835" w="5782">
                    <a:moveTo>
                      <a:pt x="1908" y="0"/>
                    </a:moveTo>
                    <a:cubicBezTo>
                      <a:pt x="1555" y="0"/>
                      <a:pt x="1228" y="95"/>
                      <a:pt x="956" y="296"/>
                    </a:cubicBezTo>
                    <a:cubicBezTo>
                      <a:pt x="1" y="1000"/>
                      <a:pt x="93" y="2745"/>
                      <a:pt x="1161" y="4194"/>
                    </a:cubicBezTo>
                    <a:cubicBezTo>
                      <a:pt x="1926" y="5231"/>
                      <a:pt x="2984" y="5834"/>
                      <a:pt x="3875" y="5834"/>
                    </a:cubicBezTo>
                    <a:cubicBezTo>
                      <a:pt x="4228" y="5834"/>
                      <a:pt x="4554" y="5739"/>
                      <a:pt x="4826" y="5539"/>
                    </a:cubicBezTo>
                    <a:cubicBezTo>
                      <a:pt x="5782" y="4834"/>
                      <a:pt x="5690" y="3088"/>
                      <a:pt x="4622" y="1640"/>
                    </a:cubicBezTo>
                    <a:cubicBezTo>
                      <a:pt x="3857" y="604"/>
                      <a:pt x="2799" y="0"/>
                      <a:pt x="1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6"/>
              <p:cNvSpPr/>
              <p:nvPr/>
            </p:nvSpPr>
            <p:spPr>
              <a:xfrm>
                <a:off x="3333375" y="1623575"/>
                <a:ext cx="103875" cy="104825"/>
              </a:xfrm>
              <a:custGeom>
                <a:rect b="b" l="l" r="r" t="t"/>
                <a:pathLst>
                  <a:path extrusionOk="0" h="4193" w="4155">
                    <a:moveTo>
                      <a:pt x="1370" y="0"/>
                    </a:moveTo>
                    <a:cubicBezTo>
                      <a:pt x="1117" y="0"/>
                      <a:pt x="882" y="68"/>
                      <a:pt x="687" y="212"/>
                    </a:cubicBezTo>
                    <a:cubicBezTo>
                      <a:pt x="1" y="719"/>
                      <a:pt x="66" y="1973"/>
                      <a:pt x="834" y="3014"/>
                    </a:cubicBezTo>
                    <a:cubicBezTo>
                      <a:pt x="1384" y="3759"/>
                      <a:pt x="2145" y="4192"/>
                      <a:pt x="2785" y="4192"/>
                    </a:cubicBezTo>
                    <a:cubicBezTo>
                      <a:pt x="3039" y="4192"/>
                      <a:pt x="3273" y="4124"/>
                      <a:pt x="3468" y="3981"/>
                    </a:cubicBezTo>
                    <a:cubicBezTo>
                      <a:pt x="4155" y="3474"/>
                      <a:pt x="4088" y="2219"/>
                      <a:pt x="3321" y="1179"/>
                    </a:cubicBezTo>
                    <a:cubicBezTo>
                      <a:pt x="2771" y="433"/>
                      <a:pt x="2010" y="0"/>
                      <a:pt x="1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6"/>
              <p:cNvSpPr/>
              <p:nvPr/>
            </p:nvSpPr>
            <p:spPr>
              <a:xfrm>
                <a:off x="3358825" y="1528975"/>
                <a:ext cx="114900" cy="81175"/>
              </a:xfrm>
              <a:custGeom>
                <a:rect b="b" l="l" r="r" t="t"/>
                <a:pathLst>
                  <a:path extrusionOk="0" h="3247" w="4596">
                    <a:moveTo>
                      <a:pt x="4543" y="1"/>
                    </a:moveTo>
                    <a:cubicBezTo>
                      <a:pt x="2372" y="1"/>
                      <a:pt x="0" y="2614"/>
                      <a:pt x="0" y="2614"/>
                    </a:cubicBezTo>
                    <a:cubicBezTo>
                      <a:pt x="17" y="2613"/>
                      <a:pt x="33" y="2613"/>
                      <a:pt x="50" y="2613"/>
                    </a:cubicBezTo>
                    <a:cubicBezTo>
                      <a:pt x="748" y="2613"/>
                      <a:pt x="1444" y="3245"/>
                      <a:pt x="1444" y="3246"/>
                    </a:cubicBezTo>
                    <a:lnTo>
                      <a:pt x="4595" y="1"/>
                    </a:lnTo>
                    <a:cubicBezTo>
                      <a:pt x="4578" y="1"/>
                      <a:pt x="4561" y="1"/>
                      <a:pt x="45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6"/>
              <p:cNvSpPr/>
              <p:nvPr/>
            </p:nvSpPr>
            <p:spPr>
              <a:xfrm>
                <a:off x="3604250" y="1473525"/>
                <a:ext cx="76150" cy="98875"/>
              </a:xfrm>
              <a:custGeom>
                <a:rect b="b" l="l" r="r" t="t"/>
                <a:pathLst>
                  <a:path extrusionOk="0" h="3955" w="3046">
                    <a:moveTo>
                      <a:pt x="2609" y="1"/>
                    </a:moveTo>
                    <a:cubicBezTo>
                      <a:pt x="2609" y="2"/>
                      <a:pt x="2822" y="2520"/>
                      <a:pt x="0" y="3955"/>
                    </a:cubicBezTo>
                    <a:cubicBezTo>
                      <a:pt x="0" y="3955"/>
                      <a:pt x="3045" y="2813"/>
                      <a:pt x="26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theme/theme1.xml><?xml version="1.0" encoding="utf-8"?>
<a:theme xmlns:a="http://schemas.openxmlformats.org/drawingml/2006/main" xmlns:r="http://schemas.openxmlformats.org/officeDocument/2006/relationships" name="Space Science: Satellite Communication Master's Degree by Slidesgo">
  <a:themeElements>
    <a:clrScheme name="Simple Light">
      <a:dk1>
        <a:srgbClr val="000000"/>
      </a:dk1>
      <a:lt1>
        <a:srgbClr val="FFFFFF"/>
      </a:lt1>
      <a:dk2>
        <a:srgbClr val="136873"/>
      </a:dk2>
      <a:lt2>
        <a:srgbClr val="3EFFEF"/>
      </a:lt2>
      <a:accent1>
        <a:srgbClr val="208D3F"/>
      </a:accent1>
      <a:accent2>
        <a:srgbClr val="073763"/>
      </a:accent2>
      <a:accent3>
        <a:srgbClr val="F8E2A0"/>
      </a:accent3>
      <a:accent4>
        <a:srgbClr val="AFC2C1"/>
      </a:accent4>
      <a:accent5>
        <a:srgbClr val="DD442F"/>
      </a:accent5>
      <a:accent6>
        <a:srgbClr val="3F5654"/>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