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2" r:id="rId4"/>
  </p:sldMasterIdLst>
  <p:notesMasterIdLst>
    <p:notesMasterId r:id="rId20"/>
  </p:notesMasterIdLst>
  <p:sldIdLst>
    <p:sldId id="257" r:id="rId5"/>
    <p:sldId id="289" r:id="rId6"/>
    <p:sldId id="269" r:id="rId7"/>
    <p:sldId id="270" r:id="rId8"/>
    <p:sldId id="271" r:id="rId9"/>
    <p:sldId id="272" r:id="rId10"/>
    <p:sldId id="273" r:id="rId11"/>
    <p:sldId id="283" r:id="rId12"/>
    <p:sldId id="324" r:id="rId13"/>
    <p:sldId id="327" r:id="rId14"/>
    <p:sldId id="329" r:id="rId15"/>
    <p:sldId id="330" r:id="rId16"/>
    <p:sldId id="331" r:id="rId17"/>
    <p:sldId id="322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692" autoAdjust="0"/>
  </p:normalViewPr>
  <p:slideViewPr>
    <p:cSldViewPr snapToGrid="0">
      <p:cViewPr varScale="1">
        <p:scale>
          <a:sx n="46" d="100"/>
          <a:sy n="46" d="100"/>
        </p:scale>
        <p:origin x="1644" y="-17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ACDF2-600E-4FE1-99A9-858E529C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3E588-CB50-4AEE-ABF6-C8AFEB55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1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8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21842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89334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8352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81915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61408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6483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32557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8455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03169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049522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80514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80584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573504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0308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81115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9371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7173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151640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72541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89159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3351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70585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7272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09750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94960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0906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499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672874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39577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04552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3121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08623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3844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9BE8580-8517-9E5E-C323-72ACA7501D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8324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D85C8BE-A475-8DAF-7D77-32DF47F70E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1886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9232C48-236B-1680-7D23-31D1FBC82B6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1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D39132-6C09-13F8-9FA8-9F4EAFB3C9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591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00.png"/><Relationship Id="rId18" Type="http://schemas.openxmlformats.org/officeDocument/2006/relationships/image" Target="../media/image40.png"/><Relationship Id="rId3" Type="http://schemas.microsoft.com/office/2007/relationships/media" Target="../media/media3.mp4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2.png"/><Relationship Id="rId10" Type="http://schemas.openxmlformats.org/officeDocument/2006/relationships/image" Target="../media/image370.png"/><Relationship Id="rId19" Type="http://schemas.openxmlformats.org/officeDocument/2006/relationships/image" Target="../media/image41.emf"/><Relationship Id="rId4" Type="http://schemas.openxmlformats.org/officeDocument/2006/relationships/video" Target="../media/media3.mp4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video" Target="NULL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microsoft.com/office/2007/relationships/media" Target="../media/media4.mp4"/><Relationship Id="rId9" Type="http://schemas.openxmlformats.org/officeDocument/2006/relationships/image" Target="../media/image3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51.png"/><Relationship Id="rId18" Type="http://schemas.openxmlformats.org/officeDocument/2006/relationships/image" Target="../media/image45.png"/><Relationship Id="rId3" Type="http://schemas.microsoft.com/office/2007/relationships/media" Target="../media/media5.mp4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openxmlformats.org/officeDocument/2006/relationships/image" Target="../media/image47.png"/><Relationship Id="rId4" Type="http://schemas.openxmlformats.org/officeDocument/2006/relationships/video" Target="../media/media5.mp4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8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sp>
        <p:nvSpPr>
          <p:cNvPr id="28" name="文本框 21">
            <a:extLst>
              <a:ext uri="{FF2B5EF4-FFF2-40B4-BE49-F238E27FC236}">
                <a16:creationId xmlns:a16="http://schemas.microsoft.com/office/drawing/2014/main" id="{583C4BF0-EB65-0593-CC3C-638A826CE9A0}"/>
              </a:ext>
            </a:extLst>
          </p:cNvPr>
          <p:cNvSpPr txBox="1"/>
          <p:nvPr/>
        </p:nvSpPr>
        <p:spPr>
          <a:xfrm>
            <a:off x="4661741" y="3108686"/>
            <a:ext cx="295703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Tiết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3)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F70FA0-113E-1B7C-D763-CCA68A729D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4068" y="468960"/>
            <a:ext cx="2962913" cy="1176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B3A826-5BF5-3BB6-88DE-AD4BC6C25E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22650" y="1890466"/>
            <a:ext cx="8870449" cy="12863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29571" y="666827"/>
            <a:ext cx="1690610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7621666-305B-61DB-7832-09E3049A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764" y="716064"/>
            <a:ext cx="6583926" cy="39174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C4A7C9-C1E5-F0F1-9A4E-02C58F261996}"/>
              </a:ext>
            </a:extLst>
          </p:cNvPr>
          <p:cNvSpPr txBox="1"/>
          <p:nvPr/>
        </p:nvSpPr>
        <p:spPr>
          <a:xfrm>
            <a:off x="1278193" y="4758814"/>
            <a:ext cx="9114504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nói: Mình được Mai cho nhiều bi hơn Việt 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Việt nói: Mình được Mai cho nhiều bi hơn Rô-bốt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D88C1C-F1D3-FAF4-6255-DA945956D306}"/>
              </a:ext>
            </a:extLst>
          </p:cNvPr>
          <p:cNvSpPr/>
          <p:nvPr/>
        </p:nvSpPr>
        <p:spPr>
          <a:xfrm>
            <a:off x="9291484" y="484730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288B4C-7E4B-BC7C-57CF-6207C30326F0}"/>
              </a:ext>
            </a:extLst>
          </p:cNvPr>
          <p:cNvSpPr/>
          <p:nvPr/>
        </p:nvSpPr>
        <p:spPr>
          <a:xfrm>
            <a:off x="9389807" y="549623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FA4844-302F-99E2-21FB-C0D07F514C51}"/>
              </a:ext>
            </a:extLst>
          </p:cNvPr>
          <p:cNvSpPr/>
          <p:nvPr/>
        </p:nvSpPr>
        <p:spPr>
          <a:xfrm>
            <a:off x="9276735" y="4842388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57B948-C1EA-3A5A-EEA7-22035CC7EFA3}"/>
              </a:ext>
            </a:extLst>
          </p:cNvPr>
          <p:cNvSpPr/>
          <p:nvPr/>
        </p:nvSpPr>
        <p:spPr>
          <a:xfrm>
            <a:off x="9365226" y="5501149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75515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186823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0073" y="165382"/>
            <a:ext cx="6587075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đúng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1D45F2-8D34-B3E3-91B4-64E8CBC08129}"/>
                  </a:ext>
                </a:extLst>
              </p:cNvPr>
              <p:cNvSpPr txBox="1"/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pi-da,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Mai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Mi                 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Mai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1D45F2-8D34-B3E3-91B4-64E8CBC08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blipFill>
                <a:blip r:embed="rId3"/>
                <a:stretch>
                  <a:fillRect l="-1636" r="-1583" b="-6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E5349-0F7B-A1B6-36A1-04A8FB671253}"/>
                  </a:ext>
                </a:extLst>
              </p:cNvPr>
              <p:cNvSpPr txBox="1"/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E5349-0F7B-A1B6-36A1-04A8FB671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blipFill>
                <a:blip r:embed="rId4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0B57A1-EFB0-F140-59DE-C55404622ACA}"/>
                  </a:ext>
                </a:extLst>
              </p:cNvPr>
              <p:cNvSpPr txBox="1"/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6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Mi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ă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í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0B57A1-EFB0-F140-59DE-C55404622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blipFill>
                <a:blip r:embed="rId5"/>
                <a:stretch>
                  <a:fillRect b="-8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8F3DCA11-4439-B7AF-467F-7315ACFB27C3}"/>
              </a:ext>
            </a:extLst>
          </p:cNvPr>
          <p:cNvSpPr/>
          <p:nvPr/>
        </p:nvSpPr>
        <p:spPr>
          <a:xfrm>
            <a:off x="235974" y="3559277"/>
            <a:ext cx="609600" cy="560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11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51845" y="137662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9905" y="0"/>
            <a:ext cx="10903437" cy="1254365"/>
            <a:chOff x="2128173" y="1005676"/>
            <a:chExt cx="1397525" cy="12543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D3430D-AB4E-7415-1DFF-5BDFC0CE9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202" y="1468385"/>
            <a:ext cx="6304475" cy="4471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E63285-3C8F-EE97-9C55-722B461421A5}"/>
              </a:ext>
            </a:extLst>
          </p:cNvPr>
          <p:cNvSpPr txBox="1"/>
          <p:nvPr/>
        </p:nvSpPr>
        <p:spPr>
          <a:xfrm>
            <a:off x="462116" y="1425678"/>
            <a:ext cx="494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B0543A-4173-1C9B-5041-4FB589E367C1}"/>
                  </a:ext>
                </a:extLst>
              </p:cNvPr>
              <p:cNvSpPr txBox="1"/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B0543A-4173-1C9B-5041-4FB589E36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blipFill>
                <a:blip r:embed="rId4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D1471-C565-FA9D-8D37-0DDCFFD30095}"/>
                  </a:ext>
                </a:extLst>
              </p:cNvPr>
              <p:cNvSpPr txBox="1"/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D1471-C565-FA9D-8D37-0DDCFFD30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blipFill>
                <a:blip r:embed="rId5"/>
                <a:stretch>
                  <a:fillRect b="-13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C9D0A3-6E05-B4F3-314F-F829FF2FBCEF}"/>
                  </a:ext>
                </a:extLst>
              </p:cNvPr>
              <p:cNvSpPr txBox="1"/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C9D0A3-6E05-B4F3-314F-F829FF2FB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blipFill>
                <a:blip r:embed="rId6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36CC34-79DF-54E2-6475-4CA9D272944F}"/>
                  </a:ext>
                </a:extLst>
              </p:cNvPr>
              <p:cNvSpPr txBox="1"/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36CC34-79DF-54E2-6475-4CA9D2729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blipFill>
                <a:blip r:embed="rId7"/>
                <a:stretch>
                  <a:fillRect b="-9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5F421AA-7153-E7AF-08E0-FD5EDD8AB9C4}"/>
              </a:ext>
            </a:extLst>
          </p:cNvPr>
          <p:cNvSpPr txBox="1"/>
          <p:nvPr/>
        </p:nvSpPr>
        <p:spPr>
          <a:xfrm>
            <a:off x="0" y="4493342"/>
            <a:ext cx="602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B7D722-54A1-9E3D-5BF5-E67C437FE25F}"/>
                  </a:ext>
                </a:extLst>
              </p:cNvPr>
              <p:cNvSpPr txBox="1"/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B7D722-54A1-9E3D-5BF5-E67C437F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806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62477" y="222723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9906" y="233916"/>
            <a:ext cx="2005843" cy="977218"/>
            <a:chOff x="2128173" y="1005676"/>
            <a:chExt cx="1420912" cy="12111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92596" y="1142678"/>
              <a:ext cx="13564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EC09B-2D6A-DA86-CE1F-806F4DF408A7}"/>
                  </a:ext>
                </a:extLst>
              </p:cNvPr>
              <p:cNvSpPr txBox="1"/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Bờm có quả bưởi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kg. Cuội có quả thanh long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kg. Cuội khoe rằng quả của mình nặng hơn quả của Bờm. Không quy đồng mẫu số, em hãy cho biết Cuội nói đúng hay sai.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EC09B-2D6A-DA86-CE1F-806F4DF40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blipFill>
                <a:blip r:embed="rId3"/>
                <a:stretch>
                  <a:fillRect l="-1268" r="-1319" b="-9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DD77-09E8-3256-7AF4-20022955FD80}"/>
                  </a:ext>
                </a:extLst>
              </p:cNvPr>
              <p:cNvSpPr txBox="1"/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1;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DD77-09E8-3256-7AF4-20022955F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blipFill>
                <a:blip r:embed="rId4"/>
                <a:stretch>
                  <a:fillRect b="-11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DE211-E2EE-B71D-FA7F-07DD7EEE913D}"/>
                  </a:ext>
                </a:extLst>
              </p:cNvPr>
              <p:cNvSpPr txBox="1"/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Cu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đú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DE211-E2EE-B71D-FA7F-07DD7EEE9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1530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DA94C-F77B-F009-7327-3C9FE9332CCA}"/>
              </a:ext>
            </a:extLst>
          </p:cNvPr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84A3DD-A459-D1BA-8F09-1F6A5EE2B222}"/>
                </a:ext>
              </a:extLst>
            </p:cNvPr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21">
              <a:extLst>
                <a:ext uri="{FF2B5EF4-FFF2-40B4-BE49-F238E27FC236}">
                  <a16:creationId xmlns:a16="http://schemas.microsoft.com/office/drawing/2014/main" id="{6663CC9D-938D-E926-C996-177964FFAEC3}"/>
                </a:ext>
              </a:extLst>
            </p:cNvPr>
            <p:cNvSpPr txBox="1"/>
            <p:nvPr/>
          </p:nvSpPr>
          <p:spPr>
            <a:xfrm>
              <a:off x="5724070" y="1382723"/>
              <a:ext cx="3256753" cy="926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AE5BA-4576-6963-1871-3E30CC10EAF2}"/>
              </a:ext>
            </a:extLst>
          </p:cNvPr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9062547D-26E8-E3C1-A1AC-B01D7C574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145DE-612A-7B84-44C8-AB1A6F3FCA2C}"/>
                </a:ext>
              </a:extLst>
            </p:cNvPr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512F6C-755C-6969-5BDD-8FCEAEF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7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913" y="21336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blipFill>
                <a:blip r:embed="rId10"/>
                <a:stretch>
                  <a:fillRect t="-227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…?...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28700" b="1" dirty="0">
                  <a:solidFill>
                    <a:srgbClr val="FFBD4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blipFill>
                <a:blip r:embed="rId10"/>
                <a:stretch>
                  <a:fillRect t="-1361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&gt;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&lt;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Quy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blipFill>
                <a:blip r:embed="rId10"/>
                <a:stretch>
                  <a:fillRect l="-4175" t="-3053" b="-18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5" cy="1751545"/>
            <a:chOff x="490264" y="2136963"/>
            <a:chExt cx="11244535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0" cy="1646551"/>
            <a:chOff x="537589" y="5248510"/>
            <a:chExt cx="11197210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52" y="3424740"/>
            <a:ext cx="8275048" cy="3507820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273A2A-E5D4-4FF6-8F5E-DCC479E56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03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155200" y="176991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131248" y="234208"/>
            <a:ext cx="2310042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&gt;; &lt;; =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2434E5A-9065-9655-8371-F7ECFFC88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10" y="1672559"/>
            <a:ext cx="9270590" cy="404937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787DFF1-D18A-54DA-06C7-491B5FFBDB02}"/>
              </a:ext>
            </a:extLst>
          </p:cNvPr>
          <p:cNvSpPr/>
          <p:nvPr/>
        </p:nvSpPr>
        <p:spPr>
          <a:xfrm>
            <a:off x="2192594" y="196645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65D9DF5-3E83-BCC2-BE65-6322EF793082}"/>
              </a:ext>
            </a:extLst>
          </p:cNvPr>
          <p:cNvSpPr/>
          <p:nvPr/>
        </p:nvSpPr>
        <p:spPr>
          <a:xfrm>
            <a:off x="5624052" y="1995949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DD7DD83-2BFF-C0B6-D18A-127297107D08}"/>
              </a:ext>
            </a:extLst>
          </p:cNvPr>
          <p:cNvSpPr/>
          <p:nvPr/>
        </p:nvSpPr>
        <p:spPr>
          <a:xfrm>
            <a:off x="9202994" y="198611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D75F6B-B3C2-E7E1-0B5C-4A9F05BE520B}"/>
              </a:ext>
            </a:extLst>
          </p:cNvPr>
          <p:cNvSpPr/>
          <p:nvPr/>
        </p:nvSpPr>
        <p:spPr>
          <a:xfrm>
            <a:off x="2202426" y="333313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84E7CA8-54CE-B390-2627-1F8CFFD7EF94}"/>
              </a:ext>
            </a:extLst>
          </p:cNvPr>
          <p:cNvSpPr/>
          <p:nvPr/>
        </p:nvSpPr>
        <p:spPr>
          <a:xfrm>
            <a:off x="5761704" y="336263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EBE1A42-D8AD-4260-2F80-386E95803E43}"/>
              </a:ext>
            </a:extLst>
          </p:cNvPr>
          <p:cNvSpPr/>
          <p:nvPr/>
        </p:nvSpPr>
        <p:spPr>
          <a:xfrm>
            <a:off x="9006349" y="335280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4349076-EFEE-E149-D7E4-783B56CD6D87}"/>
              </a:ext>
            </a:extLst>
          </p:cNvPr>
          <p:cNvSpPr/>
          <p:nvPr/>
        </p:nvSpPr>
        <p:spPr>
          <a:xfrm>
            <a:off x="1995949" y="4758815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28EDE44-008F-E1E0-3037-4185AD530C4C}"/>
              </a:ext>
            </a:extLst>
          </p:cNvPr>
          <p:cNvSpPr/>
          <p:nvPr/>
        </p:nvSpPr>
        <p:spPr>
          <a:xfrm>
            <a:off x="5515897" y="4788311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0DDC62-0F17-6FC5-7CA1-C1AF8ABB850A}"/>
              </a:ext>
            </a:extLst>
          </p:cNvPr>
          <p:cNvSpPr/>
          <p:nvPr/>
        </p:nvSpPr>
        <p:spPr>
          <a:xfrm>
            <a:off x="9016180" y="479814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198094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212</TotalTime>
  <Words>374</Words>
  <PresentationFormat>Widescreen</PresentationFormat>
  <Paragraphs>67</Paragraphs>
  <Slides>15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#9Slide02 Noi dung dai</vt:lpstr>
      <vt:lpstr>#9Slide02 Tieu de dai</vt:lpstr>
      <vt:lpstr>Arial</vt:lpstr>
      <vt:lpstr>Calibri</vt:lpstr>
      <vt:lpstr>Cambria</vt:lpstr>
      <vt:lpstr>Cambria Math</vt:lpstr>
      <vt:lpstr>iCiel Cadena</vt:lpstr>
      <vt:lpstr>Open Sans</vt:lpstr>
      <vt:lpstr>SVN-Cookies</vt:lpstr>
      <vt:lpstr>Times New Roman</vt:lpstr>
      <vt:lpstr>Vogue-ExtraBold</vt:lpstr>
      <vt:lpstr>思源宋体 CN Light</vt:lpstr>
      <vt:lpstr>1_Office 主题​​</vt:lpstr>
      <vt:lpstr>2_Office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2023-12-21T08:17:48Z</dcterms:created>
  <dcterms:modified xsi:type="dcterms:W3CDTF">2024-02-20T13:08:12Z</dcterms:modified>
</cp:coreProperties>
</file>