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7598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 sắc: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có những nét riêng, hay, đẹp khác thường. 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816C8E01-F72F-4004-88C1-9C98805B3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17: BẢY SẮC CẦU VỒNG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9677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1045</cp:revision>
  <dcterms:created xsi:type="dcterms:W3CDTF">2008-09-09T22:52:10Z</dcterms:created>
  <dcterms:modified xsi:type="dcterms:W3CDTF">2022-08-02T14:35:57Z</dcterms:modified>
</cp:coreProperties>
</file>