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60" r:id="rId5"/>
    <p:sldId id="280" r:id="rId6"/>
    <p:sldId id="283" r:id="rId7"/>
    <p:sldId id="284" r:id="rId8"/>
    <p:sldId id="266" r:id="rId9"/>
    <p:sldId id="268" r:id="rId10"/>
    <p:sldId id="285" r:id="rId11"/>
    <p:sldId id="286" r:id="rId12"/>
    <p:sldId id="287" r:id="rId13"/>
    <p:sldId id="288" r:id="rId14"/>
    <p:sldId id="289" r:id="rId15"/>
    <p:sldId id="275" r:id="rId16"/>
    <p:sldId id="277" r:id="rId17"/>
    <p:sldId id="278" r:id="rId18"/>
    <p:sldId id="279" r:id="rId19"/>
  </p:sldIdLst>
  <p:sldSz cx="4800600" cy="27003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A01FE-4588-4624-A894-8CE72D249013}" v="96" dt="2023-12-26T17:14:10.093"/>
    <p1510:client id="{BAB42B65-9124-41E3-BE4F-A2771373442E}" v="72" dt="2023-12-26T02:31:5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4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3-12-26T02:38:15.431" v="252" actId="1076"/>
      <pc:docMkLst>
        <pc:docMk/>
      </pc:docMkLst>
      <pc:sldChg chg="modSp mod modNotes">
        <pc:chgData name="a49512 Phạm Ngọc Anh" userId="cefd2df1-5fa3-4dec-87c8-c5040616a0c8" providerId="ADAL" clId="{BAB42B65-9124-41E3-BE4F-A2771373442E}" dt="2023-12-26T02:38:15.431" v="252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6T02:34:36.407" v="189" actId="2710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3-12-26T02:38:15.431" v="252" actId="1076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  <pc:docChgLst>
    <pc:chgData name="a49512 Phạm Ngọc Anh" userId="cefd2df1-5fa3-4dec-87c8-c5040616a0c8" providerId="ADAL" clId="{306A01FE-4588-4624-A894-8CE72D249013}"/>
    <pc:docChg chg="undo custSel addSld delSld modSld sldOrd modMainMaster">
      <pc:chgData name="a49512 Phạm Ngọc Anh" userId="cefd2df1-5fa3-4dec-87c8-c5040616a0c8" providerId="ADAL" clId="{306A01FE-4588-4624-A894-8CE72D249013}" dt="2023-12-26T17:14:10.093" v="410"/>
      <pc:docMkLst>
        <pc:docMk/>
      </pc:docMkLst>
      <pc:sldChg chg="modSp mod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56"/>
        </pc:sldMkLst>
        <pc:spChg chg="mod">
          <ac:chgData name="a49512 Phạm Ngọc Anh" userId="cefd2df1-5fa3-4dec-87c8-c5040616a0c8" providerId="ADAL" clId="{306A01FE-4588-4624-A894-8CE72D249013}" dt="2023-12-26T16:41:50.135" v="61" actId="1076"/>
          <ac:spMkLst>
            <pc:docMk/>
            <pc:sldMk cId="0" sldId="256"/>
            <ac:spMk id="236" creationId="{00000000-0000-0000-0000-000000000000}"/>
          </ac:spMkLst>
        </pc:spChg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8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9"/>
        </pc:sldMkLst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0"/>
        </pc:sldMkLst>
        <pc:picChg chg="mod">
          <ac:chgData name="a49512 Phạm Ngọc Anh" userId="cefd2df1-5fa3-4dec-87c8-c5040616a0c8" providerId="ADAL" clId="{306A01FE-4588-4624-A894-8CE72D249013}" dt="2023-12-26T16:42:41.095" v="63"/>
          <ac:picMkLst>
            <pc:docMk/>
            <pc:sldMk cId="0" sldId="260"/>
            <ac:picMk id="2" creationId="{73A54AFB-6534-DFEB-C7EF-27CED7963DB4}"/>
          </ac:picMkLst>
        </pc:picChg>
      </pc:sldChg>
      <pc:sldChg chg="del">
        <pc:chgData name="a49512 Phạm Ngọc Anh" userId="cefd2df1-5fa3-4dec-87c8-c5040616a0c8" providerId="ADAL" clId="{306A01FE-4588-4624-A894-8CE72D249013}" dt="2023-12-26T16:42:45.436" v="67" actId="47"/>
        <pc:sldMkLst>
          <pc:docMk/>
          <pc:sldMk cId="0" sldId="261"/>
        </pc:sldMkLst>
      </pc:sldChg>
      <pc:sldChg chg="addSp modSp mod or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2"/>
        </pc:sldMkLst>
        <pc:spChg chg="add mod">
          <ac:chgData name="a49512 Phạm Ngọc Anh" userId="cefd2df1-5fa3-4dec-87c8-c5040616a0c8" providerId="ADAL" clId="{306A01FE-4588-4624-A894-8CE72D249013}" dt="2023-12-26T16:44:15.940" v="72" actId="14100"/>
          <ac:spMkLst>
            <pc:docMk/>
            <pc:sldMk cId="0" sldId="262"/>
            <ac:spMk id="2" creationId="{551296C2-6668-8265-8762-2478DF2883AB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4" creationId="{DE9CE956-8620-EBDF-A5BB-D282B5867658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5" creationId="{4BB8BD7E-F6B5-41F1-C7D6-05C2A2E0C905}"/>
          </ac:spMkLst>
        </pc:spChg>
        <pc:spChg chg="add mod">
          <ac:chgData name="a49512 Phạm Ngọc Anh" userId="cefd2df1-5fa3-4dec-87c8-c5040616a0c8" providerId="ADAL" clId="{306A01FE-4588-4624-A894-8CE72D249013}" dt="2023-12-26T16:44:31.464" v="78" actId="1076"/>
          <ac:spMkLst>
            <pc:docMk/>
            <pc:sldMk cId="0" sldId="262"/>
            <ac:spMk id="6" creationId="{5B278C94-7E6A-1084-FEE6-2B68C71F9230}"/>
          </ac:spMkLst>
        </pc:spChg>
        <pc:grpChg chg="add mod">
          <ac:chgData name="a49512 Phạm Ngọc Anh" userId="cefd2df1-5fa3-4dec-87c8-c5040616a0c8" providerId="ADAL" clId="{306A01FE-4588-4624-A894-8CE72D249013}" dt="2023-12-26T16:44:28.234" v="77" actId="1076"/>
          <ac:grpSpMkLst>
            <pc:docMk/>
            <pc:sldMk cId="0" sldId="262"/>
            <ac:grpSpMk id="3" creationId="{920199DD-EB1A-CF46-1F9B-1FED77A97C84}"/>
          </ac:grpSpMkLst>
        </pc:grpChg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3"/>
        </pc:sldMkLst>
        <pc:picChg chg="mod">
          <ac:chgData name="a49512 Phạm Ngọc Anh" userId="cefd2df1-5fa3-4dec-87c8-c5040616a0c8" providerId="ADAL" clId="{306A01FE-4588-4624-A894-8CE72D249013}" dt="2023-12-26T16:48:10.674" v="96"/>
          <ac:picMkLst>
            <pc:docMk/>
            <pc:sldMk cId="0" sldId="263"/>
            <ac:picMk id="2" creationId="{772D489A-2CCE-3466-4C1D-57DF18F662AE}"/>
          </ac:picMkLst>
        </pc:picChg>
      </pc:sldChg>
      <pc:sldChg chg="del">
        <pc:chgData name="a49512 Phạm Ngọc Anh" userId="cefd2df1-5fa3-4dec-87c8-c5040616a0c8" providerId="ADAL" clId="{306A01FE-4588-4624-A894-8CE72D249013}" dt="2023-12-26T16:48:12.594" v="97" actId="47"/>
        <pc:sldMkLst>
          <pc:docMk/>
          <pc:sldMk cId="0" sldId="264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5"/>
        </pc:sldMkLst>
        <pc:spChg chg="add mod">
          <ac:chgData name="a49512 Phạm Ngọc Anh" userId="cefd2df1-5fa3-4dec-87c8-c5040616a0c8" providerId="ADAL" clId="{306A01FE-4588-4624-A894-8CE72D249013}" dt="2023-12-26T16:49:28.147" v="114" actId="255"/>
          <ac:spMkLst>
            <pc:docMk/>
            <pc:sldMk cId="0" sldId="265"/>
            <ac:spMk id="2" creationId="{A4CE8B29-A9D2-E749-C8C1-584E5AA35D81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7" creationId="{8D2E188B-6BB1-7F40-5DB6-4842140CC643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8" creationId="{88FB2873-BB3D-121D-28E0-7841ADC677C5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9" creationId="{51A26FE1-84EF-1BBD-2C09-8BBCC593B28C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10" creationId="{7F0ECC54-3779-E909-9EFD-35754F2AA048}"/>
          </ac:spMkLst>
        </pc:spChg>
        <pc:spChg chg="add mod">
          <ac:chgData name="a49512 Phạm Ngọc Anh" userId="cefd2df1-5fa3-4dec-87c8-c5040616a0c8" providerId="ADAL" clId="{306A01FE-4588-4624-A894-8CE72D249013}" dt="2023-12-26T16:49:31.690" v="115" actId="255"/>
          <ac:spMkLst>
            <pc:docMk/>
            <pc:sldMk cId="0" sldId="265"/>
            <ac:spMk id="11" creationId="{0576B31B-BE9F-ED0D-B67B-B4F9716A165B}"/>
          </ac:spMkLst>
        </pc:spChg>
        <pc:grpChg chg="add mod">
          <ac:chgData name="a49512 Phạm Ngọc Anh" userId="cefd2df1-5fa3-4dec-87c8-c5040616a0c8" providerId="ADAL" clId="{306A01FE-4588-4624-A894-8CE72D249013}" dt="2023-12-26T16:49:19.667" v="111" actId="1076"/>
          <ac:grpSpMkLst>
            <pc:docMk/>
            <pc:sldMk cId="0" sldId="265"/>
            <ac:grpSpMk id="3" creationId="{4A44FB98-B4B0-F869-8341-C52FA526B95E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4" creationId="{64C73846-6B0C-D3EE-D5FF-F8E8BD947603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5" creationId="{CB2D06AF-E050-3AE5-3C0D-954E67B15574}"/>
          </ac:grpSpMkLst>
        </pc:grpChg>
        <pc:picChg chg="mod">
          <ac:chgData name="a49512 Phạm Ngọc Anh" userId="cefd2df1-5fa3-4dec-87c8-c5040616a0c8" providerId="ADAL" clId="{306A01FE-4588-4624-A894-8CE72D249013}" dt="2023-12-26T16:49:10.029" v="108"/>
          <ac:picMkLst>
            <pc:docMk/>
            <pc:sldMk cId="0" sldId="265"/>
            <ac:picMk id="6" creationId="{012BCB99-EF6C-FC39-C1D6-22732373160D}"/>
          </ac:picMkLst>
        </pc:picChg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6"/>
        </pc:sldMkLst>
        <pc:picChg chg="mod">
          <ac:chgData name="a49512 Phạm Ngọc Anh" userId="cefd2df1-5fa3-4dec-87c8-c5040616a0c8" providerId="ADAL" clId="{306A01FE-4588-4624-A894-8CE72D249013}" dt="2023-12-26T17:01:06.233" v="238"/>
          <ac:picMkLst>
            <pc:docMk/>
            <pc:sldMk cId="0" sldId="266"/>
            <ac:picMk id="2" creationId="{42910508-A1B1-CB0D-8449-76315D0561F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1:07.968" v="239" actId="47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8"/>
        </pc:sldMkLst>
        <pc:spChg chg="add mod">
          <ac:chgData name="a49512 Phạm Ngọc Anh" userId="cefd2df1-5fa3-4dec-87c8-c5040616a0c8" providerId="ADAL" clId="{306A01FE-4588-4624-A894-8CE72D249013}" dt="2023-12-26T17:01:35.626" v="249" actId="1076"/>
          <ac:spMkLst>
            <pc:docMk/>
            <pc:sldMk cId="0" sldId="268"/>
            <ac:spMk id="2" creationId="{79F2446F-B088-5276-6534-9A37B1D5A1FD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6" creationId="{9ED59AF4-3A79-8BF9-98CF-D03AA6CAA5B7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7" creationId="{97ED35ED-3502-AC10-2497-2BB884CCB5C0}"/>
          </ac:spMkLst>
        </pc:spChg>
        <pc:grpChg chg="add mod">
          <ac:chgData name="a49512 Phạm Ngọc Anh" userId="cefd2df1-5fa3-4dec-87c8-c5040616a0c8" providerId="ADAL" clId="{306A01FE-4588-4624-A894-8CE72D249013}" dt="2023-12-26T17:01:35.626" v="249" actId="1076"/>
          <ac:grpSpMkLst>
            <pc:docMk/>
            <pc:sldMk cId="0" sldId="268"/>
            <ac:grpSpMk id="3" creationId="{5548372F-8A5E-BB33-DFD7-3CA45F1C4C8D}"/>
          </ac:grpSpMkLst>
        </pc:grpChg>
        <pc:grpChg chg="mod">
          <ac:chgData name="a49512 Phạm Ngọc Anh" userId="cefd2df1-5fa3-4dec-87c8-c5040616a0c8" providerId="ADAL" clId="{306A01FE-4588-4624-A894-8CE72D249013}" dt="2023-12-26T17:01:16.513" v="244"/>
          <ac:grpSpMkLst>
            <pc:docMk/>
            <pc:sldMk cId="0" sldId="268"/>
            <ac:grpSpMk id="4" creationId="{8A4CCB5F-7478-C03E-5EF6-622EC97F71C1}"/>
          </ac:grpSpMkLst>
        </pc:grpChg>
        <pc:picChg chg="mod">
          <ac:chgData name="a49512 Phạm Ngọc Anh" userId="cefd2df1-5fa3-4dec-87c8-c5040616a0c8" providerId="ADAL" clId="{306A01FE-4588-4624-A894-8CE72D249013}" dt="2023-12-26T17:01:16.513" v="244"/>
          <ac:picMkLst>
            <pc:docMk/>
            <pc:sldMk cId="0" sldId="268"/>
            <ac:picMk id="5" creationId="{9DAA0D32-E53F-DD25-62FB-0DC9D92AA98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69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0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1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2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3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4"/>
        </pc:sldMkLst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5"/>
        </pc:sldMkLst>
        <pc:picChg chg="mod">
          <ac:chgData name="a49512 Phạm Ngọc Anh" userId="cefd2df1-5fa3-4dec-87c8-c5040616a0c8" providerId="ADAL" clId="{306A01FE-4588-4624-A894-8CE72D249013}" dt="2023-12-26T17:08:17.013" v="366"/>
          <ac:picMkLst>
            <pc:docMk/>
            <pc:sldMk cId="0" sldId="275"/>
            <ac:picMk id="2" creationId="{1C98FC0D-FB32-E540-A35B-403AAA40CBE7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8:18.060" v="367" actId="47"/>
        <pc:sldMkLst>
          <pc:docMk/>
          <pc:sldMk cId="0" sldId="276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7"/>
        </pc:sldMkLst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3" creationId="{72629BFF-53D5-1FA3-4FB1-CCC43309D8C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4" creationId="{99FDE94C-B1BF-9BB2-A000-77E6379A5F9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6" creationId="{DD75B497-28A5-F378-7D64-537F2650B430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7" creationId="{BEA14095-91CF-06FD-D5A6-16918E2F6FF8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9" creationId="{5FB0DAF3-BFFC-B521-F0ED-5A4E0FD991B5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10" creationId="{0F7E0A54-F420-1F3B-90B7-79420EF2A301}"/>
          </ac:spMkLst>
        </pc:spChg>
        <pc:spChg chg="add mod">
          <ac:chgData name="a49512 Phạm Ngọc Anh" userId="cefd2df1-5fa3-4dec-87c8-c5040616a0c8" providerId="ADAL" clId="{306A01FE-4588-4624-A894-8CE72D249013}" dt="2023-12-26T17:08:46.266" v="377" actId="1076"/>
          <ac:spMkLst>
            <pc:docMk/>
            <pc:sldMk cId="0" sldId="277"/>
            <ac:spMk id="11" creationId="{FE1CA66A-7B31-DA71-BFFF-2539C16AA788}"/>
          </ac:spMkLst>
        </pc:spChg>
        <pc:spChg chg="add mod">
          <ac:chgData name="a49512 Phạm Ngọc Anh" userId="cefd2df1-5fa3-4dec-87c8-c5040616a0c8" providerId="ADAL" clId="{306A01FE-4588-4624-A894-8CE72D249013}" dt="2023-12-26T17:09:20.733" v="388" actId="14100"/>
          <ac:spMkLst>
            <pc:docMk/>
            <pc:sldMk cId="0" sldId="277"/>
            <ac:spMk id="12" creationId="{F4EA511A-3B39-8801-5EDA-85EEA9F23426}"/>
          </ac:spMkLst>
        </pc:spChg>
        <pc:spChg chg="add mod">
          <ac:chgData name="a49512 Phạm Ngọc Anh" userId="cefd2df1-5fa3-4dec-87c8-c5040616a0c8" providerId="ADAL" clId="{306A01FE-4588-4624-A894-8CE72D249013}" dt="2023-12-26T17:09:17.753" v="386" actId="1076"/>
          <ac:spMkLst>
            <pc:docMk/>
            <pc:sldMk cId="0" sldId="277"/>
            <ac:spMk id="13" creationId="{38664C50-4A2B-F088-C2E3-A3D33CC0E365}"/>
          </ac:spMkLst>
        </pc:spChg>
        <pc:spChg chg="add mod">
          <ac:chgData name="a49512 Phạm Ngọc Anh" userId="cefd2df1-5fa3-4dec-87c8-c5040616a0c8" providerId="ADAL" clId="{306A01FE-4588-4624-A894-8CE72D249013}" dt="2023-12-26T17:08:43.613" v="376"/>
          <ac:spMkLst>
            <pc:docMk/>
            <pc:sldMk cId="0" sldId="277"/>
            <ac:spMk id="15" creationId="{6DE862BA-7126-D998-65F4-72B982BAD4B0}"/>
          </ac:spMkLst>
        </pc:spChg>
        <pc:grpChg chg="add mod">
          <ac:chgData name="a49512 Phạm Ngọc Anh" userId="cefd2df1-5fa3-4dec-87c8-c5040616a0c8" providerId="ADAL" clId="{306A01FE-4588-4624-A894-8CE72D249013}" dt="2023-12-26T17:09:17.753" v="386" actId="1076"/>
          <ac:grpSpMkLst>
            <pc:docMk/>
            <pc:sldMk cId="0" sldId="277"/>
            <ac:grpSpMk id="2" creationId="{D82615FC-2A25-BA03-97AF-B4669921DEAF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5" creationId="{3F6F02C7-9573-1F88-FAFF-9172D33BD22D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8" creationId="{D2ACC519-BEF7-2EF6-2532-B85EAA06AAD7}"/>
          </ac:grpSpMkLst>
        </pc:grpChg>
        <pc:picChg chg="add mod">
          <ac:chgData name="a49512 Phạm Ngọc Anh" userId="cefd2df1-5fa3-4dec-87c8-c5040616a0c8" providerId="ADAL" clId="{306A01FE-4588-4624-A894-8CE72D249013}" dt="2023-12-26T17:09:11.323" v="384" actId="1076"/>
          <ac:picMkLst>
            <pc:docMk/>
            <pc:sldMk cId="0" sldId="277"/>
            <ac:picMk id="14" creationId="{D92DF0C4-7857-889C-4D87-06F61DBD8B6A}"/>
          </ac:picMkLst>
        </pc:picChg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1:34.373" v="396"/>
        <pc:sldMkLst>
          <pc:docMk/>
          <pc:sldMk cId="1828738581" sldId="280"/>
        </pc:sldMkLst>
        <pc:spChg chg="add mod">
          <ac:chgData name="a49512 Phạm Ngọc Anh" userId="cefd2df1-5fa3-4dec-87c8-c5040616a0c8" providerId="ADAL" clId="{306A01FE-4588-4624-A894-8CE72D249013}" dt="2023-12-26T16:45:01.495" v="83" actId="14100"/>
          <ac:spMkLst>
            <pc:docMk/>
            <pc:sldMk cId="1828738581" sldId="280"/>
            <ac:spMk id="2" creationId="{72A3568B-A9C6-AC4C-401D-97C9218B2350}"/>
          </ac:spMkLst>
        </pc:spChg>
        <pc:spChg chg="mod">
          <ac:chgData name="a49512 Phạm Ngọc Anh" userId="cefd2df1-5fa3-4dec-87c8-c5040616a0c8" providerId="ADAL" clId="{306A01FE-4588-4624-A894-8CE72D249013}" dt="2023-12-26T16:45:05.955" v="85" actId="207"/>
          <ac:spMkLst>
            <pc:docMk/>
            <pc:sldMk cId="1828738581" sldId="280"/>
            <ac:spMk id="4" creationId="{D5179775-9233-4481-6DA3-198ACDBA149A}"/>
          </ac:spMkLst>
        </pc:spChg>
        <pc:spChg chg="mod">
          <ac:chgData name="a49512 Phạm Ngọc Anh" userId="cefd2df1-5fa3-4dec-87c8-c5040616a0c8" providerId="ADAL" clId="{306A01FE-4588-4624-A894-8CE72D249013}" dt="2023-12-26T16:45:24.844" v="91" actId="1076"/>
          <ac:spMkLst>
            <pc:docMk/>
            <pc:sldMk cId="1828738581" sldId="280"/>
            <ac:spMk id="5" creationId="{C4499934-DF6A-B93C-CA97-B533C97FE794}"/>
          </ac:spMkLst>
        </pc:spChg>
        <pc:spChg chg="add mod">
          <ac:chgData name="a49512 Phạm Ngọc Anh" userId="cefd2df1-5fa3-4dec-87c8-c5040616a0c8" providerId="ADAL" clId="{306A01FE-4588-4624-A894-8CE72D249013}" dt="2023-12-26T16:45:36.925" v="95" actId="1076"/>
          <ac:spMkLst>
            <pc:docMk/>
            <pc:sldMk cId="1828738581" sldId="280"/>
            <ac:spMk id="6" creationId="{D874535F-5365-4F81-8809-B3EEF45F07A0}"/>
          </ac:spMkLst>
        </pc:spChg>
        <pc:spChg chg="add mod">
          <ac:chgData name="a49512 Phạm Ngọc Anh" userId="cefd2df1-5fa3-4dec-87c8-c5040616a0c8" providerId="ADAL" clId="{306A01FE-4588-4624-A894-8CE72D249013}" dt="2023-12-26T16:45:34.249" v="94" actId="1076"/>
          <ac:spMkLst>
            <pc:docMk/>
            <pc:sldMk cId="1828738581" sldId="280"/>
            <ac:spMk id="7" creationId="{0645900F-E4DB-72CF-294E-37F03E6AC38C}"/>
          </ac:spMkLst>
        </pc:spChg>
        <pc:grpChg chg="add mod">
          <ac:chgData name="a49512 Phạm Ngọc Anh" userId="cefd2df1-5fa3-4dec-87c8-c5040616a0c8" providerId="ADAL" clId="{306A01FE-4588-4624-A894-8CE72D249013}" dt="2023-12-26T16:45:08.835" v="86" actId="1076"/>
          <ac:grpSpMkLst>
            <pc:docMk/>
            <pc:sldMk cId="1828738581" sldId="280"/>
            <ac:grpSpMk id="3" creationId="{E80C4F50-1A75-FAAA-117B-94413C510AED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295323538" sldId="281"/>
        </pc:sldMkLst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4" creationId="{8801F1BE-BCFA-A39D-B4D2-143503C477D7}"/>
          </ac:spMkLst>
        </pc:spChg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5" creationId="{5DE3A618-EC72-88AB-59BF-05E7F45BB78A}"/>
          </ac:spMkLst>
        </pc:sp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2" creationId="{00997F74-3A9A-7C85-8222-2BDCAD067090}"/>
          </ac:picMkLst>
        </pc:pic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3" creationId="{976A4436-2EB8-E91E-57E6-C50D9EE31E7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19.806" v="401"/>
        <pc:sldMkLst>
          <pc:docMk/>
          <pc:sldMk cId="282168028" sldId="282"/>
        </pc:sldMkLst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3" creationId="{9C18B40F-8F5F-BE6F-1A51-0DC81E9C35D8}"/>
          </ac:spMkLst>
        </pc:spChg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4" creationId="{F218FFC8-5231-86D1-6A49-9F005ABEA227}"/>
          </ac:spMkLst>
        </pc:spChg>
        <pc:spChg chg="add mod">
          <ac:chgData name="a49512 Phạm Ngọc Anh" userId="cefd2df1-5fa3-4dec-87c8-c5040616a0c8" providerId="ADAL" clId="{306A01FE-4588-4624-A894-8CE72D249013}" dt="2023-12-26T16:50:30.843" v="132" actId="1076"/>
          <ac:spMkLst>
            <pc:docMk/>
            <pc:sldMk cId="282168028" sldId="282"/>
            <ac:spMk id="5" creationId="{46959AF0-606E-0636-7011-012D53113C95}"/>
          </ac:spMkLst>
        </pc:spChg>
        <pc:spChg chg="add mod">
          <ac:chgData name="a49512 Phạm Ngọc Anh" userId="cefd2df1-5fa3-4dec-87c8-c5040616a0c8" providerId="ADAL" clId="{306A01FE-4588-4624-A894-8CE72D249013}" dt="2023-12-26T16:50:42.419" v="137" actId="1076"/>
          <ac:spMkLst>
            <pc:docMk/>
            <pc:sldMk cId="282168028" sldId="282"/>
            <ac:spMk id="6" creationId="{8523CB38-C873-DA60-E847-E285845053E2}"/>
          </ac:spMkLst>
        </pc:spChg>
        <pc:spChg chg="add mod">
          <ac:chgData name="a49512 Phạm Ngọc Anh" userId="cefd2df1-5fa3-4dec-87c8-c5040616a0c8" providerId="ADAL" clId="{306A01FE-4588-4624-A894-8CE72D249013}" dt="2023-12-26T16:50:36.579" v="135" actId="1076"/>
          <ac:spMkLst>
            <pc:docMk/>
            <pc:sldMk cId="282168028" sldId="282"/>
            <ac:spMk id="7" creationId="{508132FB-E695-BD1E-A9B6-55CB60921F9C}"/>
          </ac:spMkLst>
        </pc:spChg>
        <pc:grpChg chg="add mod">
          <ac:chgData name="a49512 Phạm Ngọc Anh" userId="cefd2df1-5fa3-4dec-87c8-c5040616a0c8" providerId="ADAL" clId="{306A01FE-4588-4624-A894-8CE72D249013}" dt="2023-12-26T16:50:46.643" v="140" actId="1076"/>
          <ac:grpSpMkLst>
            <pc:docMk/>
            <pc:sldMk cId="282168028" sldId="282"/>
            <ac:grpSpMk id="2" creationId="{914C3FE1-677C-BCF1-2ABE-67897EB38D02}"/>
          </ac:grpSpMkLst>
        </pc:grpChg>
        <pc:picChg chg="add mod">
          <ac:chgData name="a49512 Phạm Ngọc Anh" userId="cefd2df1-5fa3-4dec-87c8-c5040616a0c8" providerId="ADAL" clId="{306A01FE-4588-4624-A894-8CE72D249013}" dt="2023-12-26T16:50:52.803" v="144" actId="14100"/>
          <ac:picMkLst>
            <pc:docMk/>
            <pc:sldMk cId="282168028" sldId="282"/>
            <ac:picMk id="8" creationId="{59EB5360-0CD9-C660-AFBD-6F80A718DFF9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01.669" v="398"/>
        <pc:sldMkLst>
          <pc:docMk/>
          <pc:sldMk cId="2299229831" sldId="283"/>
        </pc:sldMkLst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3" creationId="{843C2757-F64C-28FC-0DF3-2BC3A89CC730}"/>
          </ac:spMkLst>
        </pc:spChg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4" creationId="{B5F351E9-5395-B5EA-FEF4-86AF37532D44}"/>
          </ac:spMkLst>
        </pc:spChg>
        <pc:spChg chg="add mod">
          <ac:chgData name="a49512 Phạm Ngọc Anh" userId="cefd2df1-5fa3-4dec-87c8-c5040616a0c8" providerId="ADAL" clId="{306A01FE-4588-4624-A894-8CE72D249013}" dt="2023-12-26T16:53:22.459" v="149" actId="1076"/>
          <ac:spMkLst>
            <pc:docMk/>
            <pc:sldMk cId="2299229831" sldId="283"/>
            <ac:spMk id="5" creationId="{4794BFCC-FDD5-9F04-AAB5-A12EB70D1039}"/>
          </ac:spMkLst>
        </pc:spChg>
        <pc:spChg chg="add mod">
          <ac:chgData name="a49512 Phạm Ngọc Anh" userId="cefd2df1-5fa3-4dec-87c8-c5040616a0c8" providerId="ADAL" clId="{306A01FE-4588-4624-A894-8CE72D249013}" dt="2023-12-26T16:53:34.555" v="155" actId="1076"/>
          <ac:spMkLst>
            <pc:docMk/>
            <pc:sldMk cId="2299229831" sldId="283"/>
            <ac:spMk id="6" creationId="{DA69A9E7-D860-7714-4D61-4B8C5FE65C94}"/>
          </ac:spMkLst>
        </pc:spChg>
        <pc:spChg chg="add mod">
          <ac:chgData name="a49512 Phạm Ngọc Anh" userId="cefd2df1-5fa3-4dec-87c8-c5040616a0c8" providerId="ADAL" clId="{306A01FE-4588-4624-A894-8CE72D249013}" dt="2023-12-26T16:53:27.347" v="152" actId="1076"/>
          <ac:spMkLst>
            <pc:docMk/>
            <pc:sldMk cId="2299229831" sldId="283"/>
            <ac:spMk id="7" creationId="{4E5B98CB-5FBA-06B3-83B7-520B6DEB6CC1}"/>
          </ac:spMkLst>
        </pc:spChg>
        <pc:grpChg chg="add mod">
          <ac:chgData name="a49512 Phạm Ngọc Anh" userId="cefd2df1-5fa3-4dec-87c8-c5040616a0c8" providerId="ADAL" clId="{306A01FE-4588-4624-A894-8CE72D249013}" dt="2023-12-26T16:54:00.802" v="167" actId="1076"/>
          <ac:grpSpMkLst>
            <pc:docMk/>
            <pc:sldMk cId="2299229831" sldId="283"/>
            <ac:grpSpMk id="2" creationId="{01E3C030-7A9F-B02D-3269-2E60B2BD5C80}"/>
          </ac:grpSpMkLst>
        </pc:grpChg>
        <pc:picChg chg="add mod">
          <ac:chgData name="a49512 Phạm Ngọc Anh" userId="cefd2df1-5fa3-4dec-87c8-c5040616a0c8" providerId="ADAL" clId="{306A01FE-4588-4624-A894-8CE72D249013}" dt="2023-12-26T16:53:40.138" v="160" actId="14100"/>
          <ac:picMkLst>
            <pc:docMk/>
            <pc:sldMk cId="2299229831" sldId="283"/>
            <ac:picMk id="8" creationId="{74A3896A-2DCC-05F2-C516-0301E7572280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23960703" sldId="284"/>
        </pc:sldMkLst>
        <pc:spChg chg="add mod">
          <ac:chgData name="a49512 Phạm Ngọc Anh" userId="cefd2df1-5fa3-4dec-87c8-c5040616a0c8" providerId="ADAL" clId="{306A01FE-4588-4624-A894-8CE72D249013}" dt="2023-12-26T16:54:42.551" v="180" actId="1076"/>
          <ac:spMkLst>
            <pc:docMk/>
            <pc:sldMk cId="823960703" sldId="284"/>
            <ac:spMk id="2" creationId="{D19DAB7D-E34E-3837-F31E-C7B162283FB5}"/>
          </ac:spMkLst>
        </pc:sp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3" creationId="{3D9481D3-6CB4-BC13-0874-B2A0DE1DAA40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4" creationId="{7AAF354A-08ED-F169-8C7D-664F074734C8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5" creationId="{50A077F0-FAD3-5321-576A-F416C3A6024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23807102" sldId="285"/>
        </pc:sldMkLst>
        <pc:spChg chg="add mod">
          <ac:chgData name="a49512 Phạm Ngọc Anh" userId="cefd2df1-5fa3-4dec-87c8-c5040616a0c8" providerId="ADAL" clId="{306A01FE-4588-4624-A894-8CE72D249013}" dt="2023-12-26T16:55:41.874" v="188" actId="255"/>
          <ac:spMkLst>
            <pc:docMk/>
            <pc:sldMk cId="223807102" sldId="285"/>
            <ac:spMk id="2" creationId="{934F25F9-9CDB-5DC5-E1F3-965A337A70E1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6" creationId="{4A3BBCD8-E43E-6AA2-6DEA-87B411E62D75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7" creationId="{0F27910E-B9AE-191D-A84F-7E62D5FE65EB}"/>
          </ac:spMkLst>
        </pc:spChg>
        <pc:spChg chg="add mod">
          <ac:chgData name="a49512 Phạm Ngọc Anh" userId="cefd2df1-5fa3-4dec-87c8-c5040616a0c8" providerId="ADAL" clId="{306A01FE-4588-4624-A894-8CE72D249013}" dt="2023-12-26T16:55:37.394" v="187" actId="1076"/>
          <ac:spMkLst>
            <pc:docMk/>
            <pc:sldMk cId="223807102" sldId="285"/>
            <ac:spMk id="8" creationId="{27E115F6-A016-D09A-6777-7645612B5C0A}"/>
          </ac:spMkLst>
        </pc:spChg>
        <pc:grpChg chg="add mod">
          <ac:chgData name="a49512 Phạm Ngọc Anh" userId="cefd2df1-5fa3-4dec-87c8-c5040616a0c8" providerId="ADAL" clId="{306A01FE-4588-4624-A894-8CE72D249013}" dt="2023-12-26T16:55:37.394" v="187" actId="1076"/>
          <ac:grpSpMkLst>
            <pc:docMk/>
            <pc:sldMk cId="223807102" sldId="285"/>
            <ac:grpSpMk id="3" creationId="{0AC75B29-773B-C4DB-A643-877FCE7E767B}"/>
          </ac:grpSpMkLst>
        </pc:grpChg>
        <pc:grpChg chg="mod">
          <ac:chgData name="a49512 Phạm Ngọc Anh" userId="cefd2df1-5fa3-4dec-87c8-c5040616a0c8" providerId="ADAL" clId="{306A01FE-4588-4624-A894-8CE72D249013}" dt="2023-12-26T16:55:22.686" v="182"/>
          <ac:grpSpMkLst>
            <pc:docMk/>
            <pc:sldMk cId="223807102" sldId="285"/>
            <ac:grpSpMk id="4" creationId="{05E267CD-9D50-4151-38F5-A0241F580C22}"/>
          </ac:grpSpMkLst>
        </pc:grpChg>
        <pc:picChg chg="mod">
          <ac:chgData name="a49512 Phạm Ngọc Anh" userId="cefd2df1-5fa3-4dec-87c8-c5040616a0c8" providerId="ADAL" clId="{306A01FE-4588-4624-A894-8CE72D249013}" dt="2023-12-26T16:55:22.686" v="182"/>
          <ac:picMkLst>
            <pc:docMk/>
            <pc:sldMk cId="223807102" sldId="285"/>
            <ac:picMk id="5" creationId="{D527B4BF-820E-2FEE-35FD-C5906B57F5B3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171047458" sldId="286"/>
        </pc:sldMkLst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3" creationId="{DFF63519-B2F0-0BDA-46EE-8C901710797C}"/>
          </ac:spMkLst>
        </pc:spChg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4" creationId="{9397F577-0192-F15F-9631-706A6029AD3C}"/>
          </ac:spMkLst>
        </pc:spChg>
        <pc:spChg chg="add mod">
          <ac:chgData name="a49512 Phạm Ngọc Anh" userId="cefd2df1-5fa3-4dec-87c8-c5040616a0c8" providerId="ADAL" clId="{306A01FE-4588-4624-A894-8CE72D249013}" dt="2023-12-26T16:56:22.089" v="199" actId="1076"/>
          <ac:spMkLst>
            <pc:docMk/>
            <pc:sldMk cId="4171047458" sldId="286"/>
            <ac:spMk id="5" creationId="{1010E3AC-74C1-85C0-4895-8733CF532643}"/>
          </ac:spMkLst>
        </pc:spChg>
        <pc:grpChg chg="add mod">
          <ac:chgData name="a49512 Phạm Ngọc Anh" userId="cefd2df1-5fa3-4dec-87c8-c5040616a0c8" providerId="ADAL" clId="{306A01FE-4588-4624-A894-8CE72D249013}" dt="2023-12-26T16:56:13.274" v="194" actId="1076"/>
          <ac:grpSpMkLst>
            <pc:docMk/>
            <pc:sldMk cId="4171047458" sldId="286"/>
            <ac:grpSpMk id="2" creationId="{6126205B-88B9-62DC-44B8-67E07857F0B0}"/>
          </ac:grpSpMkLst>
        </pc:grpChg>
        <pc:picChg chg="add mod">
          <ac:chgData name="a49512 Phạm Ngọc Anh" userId="cefd2df1-5fa3-4dec-87c8-c5040616a0c8" providerId="ADAL" clId="{306A01FE-4588-4624-A894-8CE72D249013}" dt="2023-12-26T16:56:23.578" v="200" actId="1076"/>
          <ac:picMkLst>
            <pc:docMk/>
            <pc:sldMk cId="4171047458" sldId="286"/>
            <ac:picMk id="6" creationId="{0DCDA119-1B51-37BE-B4B5-DD546DED366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41.245" v="402"/>
        <pc:sldMkLst>
          <pc:docMk/>
          <pc:sldMk cId="470609238" sldId="287"/>
        </pc:sldMkLst>
        <pc:spChg chg="add mod">
          <ac:chgData name="a49512 Phạm Ngọc Anh" userId="cefd2df1-5fa3-4dec-87c8-c5040616a0c8" providerId="ADAL" clId="{306A01FE-4588-4624-A894-8CE72D249013}" dt="2023-12-26T16:57:01.697" v="210" actId="1076"/>
          <ac:spMkLst>
            <pc:docMk/>
            <pc:sldMk cId="470609238" sldId="287"/>
            <ac:spMk id="3" creationId="{7AB32F6C-739D-4A48-4CFB-AA1FA50B4210}"/>
          </ac:spMkLst>
        </pc:spChg>
        <pc:spChg chg="add mod">
          <ac:chgData name="a49512 Phạm Ngọc Anh" userId="cefd2df1-5fa3-4dec-87c8-c5040616a0c8" providerId="ADAL" clId="{306A01FE-4588-4624-A894-8CE72D249013}" dt="2023-12-26T16:57:20.876" v="215" actId="1076"/>
          <ac:spMkLst>
            <pc:docMk/>
            <pc:sldMk cId="470609238" sldId="287"/>
            <ac:spMk id="4" creationId="{4E71022C-4E60-3BCC-015E-932F76295039}"/>
          </ac:spMkLst>
        </pc:spChg>
        <pc:spChg chg="add mod">
          <ac:chgData name="a49512 Phạm Ngọc Anh" userId="cefd2df1-5fa3-4dec-87c8-c5040616a0c8" providerId="ADAL" clId="{306A01FE-4588-4624-A894-8CE72D249013}" dt="2023-12-26T16:57:04.754" v="212" actId="1076"/>
          <ac:spMkLst>
            <pc:docMk/>
            <pc:sldMk cId="470609238" sldId="287"/>
            <ac:spMk id="5" creationId="{8039902D-738A-E1C1-16F1-30F6969BCAF5}"/>
          </ac:spMkLst>
        </pc:spChg>
        <pc:picChg chg="add mod">
          <ac:chgData name="a49512 Phạm Ngọc Anh" userId="cefd2df1-5fa3-4dec-87c8-c5040616a0c8" providerId="ADAL" clId="{306A01FE-4588-4624-A894-8CE72D249013}" dt="2023-12-26T16:57:14.304" v="213" actId="1076"/>
          <ac:picMkLst>
            <pc:docMk/>
            <pc:sldMk cId="470609238" sldId="287"/>
            <ac:picMk id="2" creationId="{AC9B7504-2A4E-0125-CCD2-832F5E997CC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232864417" sldId="288"/>
        </pc:sldMkLst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3" creationId="{8D744877-196D-2402-8537-515B2B8A3B08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4" creationId="{752E6A80-5B67-FC7F-A2E2-C444A4ECAB6C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6" creationId="{F89B4ABE-CD08-ABFD-EF5E-CAE3D149F67B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7" creationId="{35B9092C-4343-C6B7-0CBA-A7C18793EE0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9" creationId="{5FE593AD-107B-FAC1-B5E1-C59E036B85E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10" creationId="{06C5A6E1-4FF6-10EA-D5EE-25461824FB98}"/>
          </ac:spMkLst>
        </pc:spChg>
        <pc:spChg chg="add mod">
          <ac:chgData name="a49512 Phạm Ngọc Anh" userId="cefd2df1-5fa3-4dec-87c8-c5040616a0c8" providerId="ADAL" clId="{306A01FE-4588-4624-A894-8CE72D249013}" dt="2023-12-26T17:00:39.304" v="231" actId="1076"/>
          <ac:spMkLst>
            <pc:docMk/>
            <pc:sldMk cId="4232864417" sldId="288"/>
            <ac:spMk id="11" creationId="{5C3FC781-C6F0-6168-F945-84BB966D43F7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2" creationId="{9B98E0F7-376A-C847-33D6-AFADAB2EADA6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3" creationId="{E391E123-4D1E-8F4A-B612-2CDB81281192}"/>
          </ac:spMkLst>
        </pc:spChg>
        <pc:spChg chg="add mod">
          <ac:chgData name="a49512 Phạm Ngọc Anh" userId="cefd2df1-5fa3-4dec-87c8-c5040616a0c8" providerId="ADAL" clId="{306A01FE-4588-4624-A894-8CE72D249013}" dt="2023-12-26T17:00:35.714" v="230" actId="1076"/>
          <ac:spMkLst>
            <pc:docMk/>
            <pc:sldMk cId="4232864417" sldId="288"/>
            <ac:spMk id="14" creationId="{E784F274-AC64-9CA8-42C1-6E417AE0AEDE}"/>
          </ac:spMkLst>
        </pc:s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2" creationId="{AE6D69A5-8684-DAB7-3567-1C70F48AD9FB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5" creationId="{638CD251-C0E8-75C5-3B07-83B4BD58ABC7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8" creationId="{31497FC9-26A8-76DE-AEF8-4417366B66E3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191" v="232" actId="47"/>
        <pc:sldMkLst>
          <pc:docMk/>
          <pc:sldMk cId="1052070084" sldId="28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507558053" sldId="289"/>
        </pc:sldMkLst>
        <pc:spChg chg="add mod">
          <ac:chgData name="a49512 Phạm Ngọc Anh" userId="cefd2df1-5fa3-4dec-87c8-c5040616a0c8" providerId="ADAL" clId="{306A01FE-4588-4624-A894-8CE72D249013}" dt="2023-12-26T17:01:54.906" v="256" actId="1076"/>
          <ac:spMkLst>
            <pc:docMk/>
            <pc:sldMk cId="2507558053" sldId="289"/>
            <ac:spMk id="2" creationId="{B7AC69CB-75DF-3AB6-D1D1-BA6C316256D9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4" creationId="{2E8C6CC3-13E3-A9C8-F0A3-07AF567337DE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5" creationId="{6A483FBB-023D-2CFF-67B6-11CABB3D8AE8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6" creationId="{CBFA6C51-93A1-3AC6-ED0A-E1F6BCEB2AC3}"/>
          </ac:spMkLst>
        </pc:spChg>
        <pc:spChg chg="add mod">
          <ac:chgData name="a49512 Phạm Ngọc Anh" userId="cefd2df1-5fa3-4dec-87c8-c5040616a0c8" providerId="ADAL" clId="{306A01FE-4588-4624-A894-8CE72D249013}" dt="2023-12-26T17:02:14.466" v="263" actId="1076"/>
          <ac:spMkLst>
            <pc:docMk/>
            <pc:sldMk cId="2507558053" sldId="289"/>
            <ac:spMk id="7" creationId="{D3EF5BC8-57D4-FB0C-3C92-C923848658AD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8" creationId="{16641368-4CDB-2343-40EC-2B00C0536080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9" creationId="{CC73AE29-5CF4-78FA-DE1C-286B76CD6173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0" creationId="{7313F395-3AB3-B023-14AA-005846DFE998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1" creationId="{45C1D9D3-80A1-7B6B-57D7-7F67D381DEE5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2" creationId="{84CB3060-6CEE-F529-5AED-C273F08D4C41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3" creationId="{68AB7986-65D7-9E65-0328-F1A837106446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4" creationId="{55FF1DEF-723E-08CA-6397-0761B197F263}"/>
          </ac:spMkLst>
        </pc:spChg>
        <pc:grpChg chg="add mod">
          <ac:chgData name="a49512 Phạm Ngọc Anh" userId="cefd2df1-5fa3-4dec-87c8-c5040616a0c8" providerId="ADAL" clId="{306A01FE-4588-4624-A894-8CE72D249013}" dt="2023-12-26T17:01:56.442" v="257" actId="1076"/>
          <ac:grpSpMkLst>
            <pc:docMk/>
            <pc:sldMk cId="2507558053" sldId="289"/>
            <ac:grpSpMk id="3" creationId="{0430F2C7-A81C-E935-B24C-BC145A9EEE45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510" v="233" actId="47"/>
        <pc:sldMkLst>
          <pc:docMk/>
          <pc:sldMk cId="2164751631" sldId="290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3:05.633" v="404"/>
        <pc:sldMkLst>
          <pc:docMk/>
          <pc:sldMk cId="3812695440" sldId="290"/>
        </pc:sldMkLst>
        <pc:spChg chg="add mod">
          <ac:chgData name="a49512 Phạm Ngọc Anh" userId="cefd2df1-5fa3-4dec-87c8-c5040616a0c8" providerId="ADAL" clId="{306A01FE-4588-4624-A894-8CE72D249013}" dt="2023-12-26T17:02:41.786" v="272" actId="1076"/>
          <ac:spMkLst>
            <pc:docMk/>
            <pc:sldMk cId="3812695440" sldId="290"/>
            <ac:spMk id="2" creationId="{07D6E073-89C1-6F14-6628-2EC2502D5D3B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3" creationId="{F3129BD6-E3A3-0E58-01B1-CC0B04D5E754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4" creationId="{4C9B0938-E19A-01C2-B252-EB5037C7A7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5" creationId="{57ECDCE9-C773-BF47-2EA4-DD5E10362C98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6" creationId="{D4380163-DAD4-5CC8-9744-80A21B44B2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7" creationId="{DCAFB98D-250F-D8BE-F608-36887DFCBC09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8" creationId="{503B35D0-F86A-497B-4F39-485C7A292D2C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9" creationId="{CD0D505A-B5DD-05E5-16B2-BFBB6176108C}"/>
          </ac:spMkLst>
        </pc:spChg>
        <pc:spChg chg="add mod">
          <ac:chgData name="a49512 Phạm Ngọc Anh" userId="cefd2df1-5fa3-4dec-87c8-c5040616a0c8" providerId="ADAL" clId="{306A01FE-4588-4624-A894-8CE72D249013}" dt="2023-12-26T17:02:30.146" v="268" actId="1076"/>
          <ac:spMkLst>
            <pc:docMk/>
            <pc:sldMk cId="3812695440" sldId="290"/>
            <ac:spMk id="10" creationId="{06E173A3-758A-062E-9090-60A62DEE331D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2" creationId="{D8933067-F966-1717-281B-59461DDCEE43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3" creationId="{91CA72F9-E4C2-0507-5629-7098A73E0A4A}"/>
          </ac:spMkLst>
        </pc:spChg>
        <pc:grpChg chg="add mod">
          <ac:chgData name="a49512 Phạm Ngọc Anh" userId="cefd2df1-5fa3-4dec-87c8-c5040616a0c8" providerId="ADAL" clId="{306A01FE-4588-4624-A894-8CE72D249013}" dt="2023-12-26T17:02:46.066" v="276" actId="1076"/>
          <ac:grpSpMkLst>
            <pc:docMk/>
            <pc:sldMk cId="3812695440" sldId="290"/>
            <ac:grpSpMk id="11" creationId="{6DF18CF8-6ADC-6CBF-D5E2-C3E4D74322A9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692455335" sldId="291"/>
        </pc:sldMkLst>
        <pc:spChg chg="add mod">
          <ac:chgData name="a49512 Phạm Ngọc Anh" userId="cefd2df1-5fa3-4dec-87c8-c5040616a0c8" providerId="ADAL" clId="{306A01FE-4588-4624-A894-8CE72D249013}" dt="2023-12-26T17:03:31.738" v="297" actId="1076"/>
          <ac:spMkLst>
            <pc:docMk/>
            <pc:sldMk cId="1692455335" sldId="291"/>
            <ac:spMk id="2" creationId="{A724C8BA-1DAF-1D0B-87EE-4241975B161C}"/>
          </ac:spMkLst>
        </pc:spChg>
        <pc:spChg chg="add mod">
          <ac:chgData name="a49512 Phạm Ngọc Anh" userId="cefd2df1-5fa3-4dec-87c8-c5040616a0c8" providerId="ADAL" clId="{306A01FE-4588-4624-A894-8CE72D249013}" dt="2023-12-26T17:03:15.393" v="288" actId="1076"/>
          <ac:spMkLst>
            <pc:docMk/>
            <pc:sldMk cId="1692455335" sldId="291"/>
            <ac:spMk id="3" creationId="{8292CCEE-A291-E25B-869B-FB6945B95E79}"/>
          </ac:spMkLst>
        </pc:spChg>
        <pc:spChg chg="add mod">
          <ac:chgData name="a49512 Phạm Ngọc Anh" userId="cefd2df1-5fa3-4dec-87c8-c5040616a0c8" providerId="ADAL" clId="{306A01FE-4588-4624-A894-8CE72D249013}" dt="2023-12-26T17:03:27.169" v="295" actId="1076"/>
          <ac:spMkLst>
            <pc:docMk/>
            <pc:sldMk cId="1692455335" sldId="291"/>
            <ac:spMk id="4" creationId="{264854BE-61AA-8691-635F-91ABA0B353F6}"/>
          </ac:spMkLst>
        </pc:spChg>
        <pc:picChg chg="add mod">
          <ac:chgData name="a49512 Phạm Ngọc Anh" userId="cefd2df1-5fa3-4dec-87c8-c5040616a0c8" providerId="ADAL" clId="{306A01FE-4588-4624-A894-8CE72D249013}" dt="2023-12-26T17:03:25.635" v="294" actId="1076"/>
          <ac:picMkLst>
            <pc:docMk/>
            <pc:sldMk cId="1692455335" sldId="291"/>
            <ac:picMk id="5" creationId="{278CC310-33FE-6E32-9822-FE984DE0F284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29.959" v="407"/>
        <pc:sldMkLst>
          <pc:docMk/>
          <pc:sldMk cId="2153749597" sldId="292"/>
        </pc:sldMkLst>
        <pc:spChg chg="add mod">
          <ac:chgData name="a49512 Phạm Ngọc Anh" userId="cefd2df1-5fa3-4dec-87c8-c5040616a0c8" providerId="ADAL" clId="{306A01FE-4588-4624-A894-8CE72D249013}" dt="2023-12-26T17:04:12.682" v="312" actId="1076"/>
          <ac:spMkLst>
            <pc:docMk/>
            <pc:sldMk cId="2153749597" sldId="292"/>
            <ac:spMk id="2" creationId="{C5A0544F-8BAF-391F-A5D2-1803153A4268}"/>
          </ac:spMkLst>
        </pc:spChg>
        <pc:spChg chg="add mod">
          <ac:chgData name="a49512 Phạm Ngọc Anh" userId="cefd2df1-5fa3-4dec-87c8-c5040616a0c8" providerId="ADAL" clId="{306A01FE-4588-4624-A894-8CE72D249013}" dt="2023-12-26T17:04:04.690" v="308" actId="1076"/>
          <ac:spMkLst>
            <pc:docMk/>
            <pc:sldMk cId="2153749597" sldId="292"/>
            <ac:spMk id="3" creationId="{F789358E-3C40-5A3F-E980-CA4BCB23A171}"/>
          </ac:spMkLst>
        </pc:spChg>
        <pc:spChg chg="add mod">
          <ac:chgData name="a49512 Phạm Ngọc Anh" userId="cefd2df1-5fa3-4dec-87c8-c5040616a0c8" providerId="ADAL" clId="{306A01FE-4588-4624-A894-8CE72D249013}" dt="2023-12-26T17:04:13.722" v="313" actId="1076"/>
          <ac:spMkLst>
            <pc:docMk/>
            <pc:sldMk cId="2153749597" sldId="292"/>
            <ac:spMk id="4" creationId="{892CDB67-B735-9491-7349-14AEB85C912F}"/>
          </ac:spMkLst>
        </pc:spChg>
        <pc:picChg chg="add mod">
          <ac:chgData name="a49512 Phạm Ngọc Anh" userId="cefd2df1-5fa3-4dec-87c8-c5040616a0c8" providerId="ADAL" clId="{306A01FE-4588-4624-A894-8CE72D249013}" dt="2023-12-26T17:03:57.394" v="306" actId="1076"/>
          <ac:picMkLst>
            <pc:docMk/>
            <pc:sldMk cId="2153749597" sldId="292"/>
            <ac:picMk id="5" creationId="{D8E627D4-F812-4569-0BEE-5FE44D64828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3701947495" sldId="293"/>
        </pc:sldMkLst>
        <pc:spChg chg="add mod">
          <ac:chgData name="a49512 Phạm Ngọc Anh" userId="cefd2df1-5fa3-4dec-87c8-c5040616a0c8" providerId="ADAL" clId="{306A01FE-4588-4624-A894-8CE72D249013}" dt="2023-12-26T17:05:04.693" v="336" actId="1076"/>
          <ac:spMkLst>
            <pc:docMk/>
            <pc:sldMk cId="3701947495" sldId="293"/>
            <ac:spMk id="2" creationId="{0ABA5048-43A7-F69B-2272-C53B37624E4F}"/>
          </ac:spMkLst>
        </pc:spChg>
        <pc:spChg chg="add mod">
          <ac:chgData name="a49512 Phạm Ngọc Anh" userId="cefd2df1-5fa3-4dec-87c8-c5040616a0c8" providerId="ADAL" clId="{306A01FE-4588-4624-A894-8CE72D249013}" dt="2023-12-26T17:04:58.825" v="333" actId="1076"/>
          <ac:spMkLst>
            <pc:docMk/>
            <pc:sldMk cId="3701947495" sldId="293"/>
            <ac:spMk id="3" creationId="{D2E63281-E15B-DF6C-8F65-D21B9F635E9B}"/>
          </ac:spMkLst>
        </pc:spChg>
        <pc:spChg chg="add mod">
          <ac:chgData name="a49512 Phạm Ngọc Anh" userId="cefd2df1-5fa3-4dec-87c8-c5040616a0c8" providerId="ADAL" clId="{306A01FE-4588-4624-A894-8CE72D249013}" dt="2023-12-26T17:04:52.243" v="329" actId="1076"/>
          <ac:spMkLst>
            <pc:docMk/>
            <pc:sldMk cId="3701947495" sldId="293"/>
            <ac:spMk id="4" creationId="{288805DF-D86A-0516-C924-22C483C08117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5" creationId="{90CC04AC-4EC9-09C2-EABC-A694AD91F6E1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6" creationId="{71EC728B-C6F3-83DF-0DF4-1CB267B77C6F}"/>
          </ac:spMkLst>
        </pc:s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83189914" sldId="294"/>
        </pc:sldMkLst>
        <pc:spChg chg="add mod">
          <ac:chgData name="a49512 Phạm Ngọc Anh" userId="cefd2df1-5fa3-4dec-87c8-c5040616a0c8" providerId="ADAL" clId="{306A01FE-4588-4624-A894-8CE72D249013}" dt="2023-12-26T17:06:52.153" v="348" actId="1076"/>
          <ac:spMkLst>
            <pc:docMk/>
            <pc:sldMk cId="883189914" sldId="294"/>
            <ac:spMk id="2" creationId="{0B3C512B-E102-4027-75B6-9C58FA2772A7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3" creationId="{271C3699-2347-6441-7B6A-05D3AA14535F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4" creationId="{7733E944-71FD-ED53-C66F-246E38C5A837}"/>
          </ac:spMkLst>
        </pc:spChg>
        <pc:spChg chg="add mod">
          <ac:chgData name="a49512 Phạm Ngọc Anh" userId="cefd2df1-5fa3-4dec-87c8-c5040616a0c8" providerId="ADAL" clId="{306A01FE-4588-4624-A894-8CE72D249013}" dt="2023-12-26T17:06:48.167" v="347" actId="1076"/>
          <ac:spMkLst>
            <pc:docMk/>
            <pc:sldMk cId="883189914" sldId="294"/>
            <ac:spMk id="6" creationId="{F247DB9B-B04C-0D67-F190-48B3121A93A2}"/>
          </ac:spMkLst>
        </pc:spChg>
        <pc:spChg chg="add mod">
          <ac:chgData name="a49512 Phạm Ngọc Anh" userId="cefd2df1-5fa3-4dec-87c8-c5040616a0c8" providerId="ADAL" clId="{306A01FE-4588-4624-A894-8CE72D249013}" dt="2023-12-26T17:06:32.238" v="342" actId="1076"/>
          <ac:spMkLst>
            <pc:docMk/>
            <pc:sldMk cId="883189914" sldId="294"/>
            <ac:spMk id="7" creationId="{2115F35A-6696-2EA7-FBA2-41B2503C5BBF}"/>
          </ac:spMkLst>
        </pc:sp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5" creationId="{689B3EB3-5C62-87CD-865B-9A4BC039A09C}"/>
          </ac:picMkLst>
        </pc:pic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8" creationId="{D0491216-199E-01FA-C8CC-281BDF5C7BD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57.192" v="409"/>
        <pc:sldMkLst>
          <pc:docMk/>
          <pc:sldMk cId="3797285331" sldId="295"/>
        </pc:sldMkLst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2" creationId="{6C461A22-2875-FEC2-6309-9C9DAFC4A7BA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3" creationId="{57074041-63FF-1A6C-5BAB-FB86E67E2E2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4" creationId="{E48405E0-B762-7659-F486-367A721E687C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5" creationId="{A66A2DA9-C253-5624-09AF-76AC99B546ED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8" creationId="{33C3CFF2-087E-718F-1E16-9EC5D0A37E3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9" creationId="{9683D25D-799E-C75A-D972-88E6DECB061C}"/>
          </ac:spMkLst>
        </pc:sp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6" creationId="{92C0E8BE-72DC-5247-B769-2BF6867CE69A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7" creationId="{764D9807-BBAE-DEA7-58E0-9BE644F07250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10" creationId="{E98641C3-B12F-3F45-FBB0-795775C6D6DB}"/>
          </ac:picMkLst>
        </pc:picChg>
      </pc:sldChg>
      <pc:sldChg chg="addSp modSp add del mod modAnim">
        <pc:chgData name="a49512 Phạm Ngọc Anh" userId="cefd2df1-5fa3-4dec-87c8-c5040616a0c8" providerId="ADAL" clId="{306A01FE-4588-4624-A894-8CE72D249013}" dt="2023-12-26T17:07:30.183" v="357" actId="47"/>
        <pc:sldMkLst>
          <pc:docMk/>
          <pc:sldMk cId="2931860882" sldId="296"/>
        </pc:sldMkLst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2" creationId="{718C69F2-EC72-8EE3-9119-D10AF34FCC38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3" creationId="{1E634ED8-AB94-635C-4168-ABAF5B00C5F4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4" creationId="{6F2853E9-AFEF-BAD2-F5A9-4DA08B562AD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6" creationId="{C1561BF1-BBAC-4A8A-9868-44DE65D077A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7" creationId="{695C6BE0-1301-0213-1F75-7A645757B4D6}"/>
          </ac:spMkLst>
        </pc:sp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5" creationId="{1B05A292-BF58-8142-807E-CF7950020329}"/>
          </ac:picMkLst>
        </pc:pic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8" creationId="{DB2A34BA-B591-C647-0EAB-2CD4CB3C0AF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4:10.093" v="410"/>
        <pc:sldMkLst>
          <pc:docMk/>
          <pc:sldMk cId="3476747561" sldId="297"/>
        </pc:sldMkLst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2" creationId="{04EE642A-A880-8900-20F1-527C039DA621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3" creationId="{0381651A-BA74-71FA-EF02-8375560257C8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4" creationId="{955C8FB3-680F-CD20-9DCF-D1DB9144C367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5" creationId="{7EDDA7C3-E532-4562-0F0B-8CBF7CD8DE13}"/>
          </ac:spMkLst>
        </pc:spChg>
        <pc:spChg chg="add mod">
          <ac:chgData name="a49512 Phạm Ngọc Anh" userId="cefd2df1-5fa3-4dec-87c8-c5040616a0c8" providerId="ADAL" clId="{306A01FE-4588-4624-A894-8CE72D249013}" dt="2023-12-26T17:07:49.133" v="363" actId="1076"/>
          <ac:spMkLst>
            <pc:docMk/>
            <pc:sldMk cId="3476747561" sldId="297"/>
            <ac:spMk id="8" creationId="{5019A114-95CC-ED31-AF84-A9A816E90749}"/>
          </ac:spMkLst>
        </pc:sp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6" creationId="{ECF78321-E7BD-8505-4EF3-9AC6CF0AA161}"/>
          </ac:picMkLst>
        </pc:pic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7" creationId="{55A35AB2-E989-FD78-E5F8-7C87A669C727}"/>
          </ac:picMkLst>
        </pc:picChg>
      </pc:sld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0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96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82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6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2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18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53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11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>
                <a:solidFill>
                  <a:schemeClr val="lt1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>
                <a:solidFill>
                  <a:schemeClr val="lt1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>
                <a:solidFill>
                  <a:schemeClr val="lt1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5A9F9AF-3512-4443-B5B4-713FFC2EE48C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0B86208-914E-4764-93A2-63584B3D083A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EABB690-FCEE-41C8-950D-27EB2CFDF592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-1076892"/>
            <a:ext cx="4800600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sz="217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3612064" y="0"/>
            <a:ext cx="1188536" cy="4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b" anchorCtr="0">
            <a:normAutofit/>
          </a:bodyPr>
          <a:lstStyle/>
          <a:p>
            <a:pPr>
              <a:lnSpc>
                <a:spcPct val="100000"/>
              </a:lnSpc>
              <a:buSzPts val="5200"/>
            </a:pP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TIẾNG VIỆT 4</a:t>
            </a:r>
            <a:b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         </a:t>
            </a:r>
            <a:r>
              <a:rPr lang="en-US" sz="1260" err="1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sz="126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262318" y="866102"/>
            <a:ext cx="4382483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en-US" sz="2000" b="1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Tuần</a:t>
            </a:r>
            <a:r>
              <a:rPr lang="en-US" sz="200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200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27</a:t>
            </a:r>
            <a:endParaRPr lang="en-US" sz="2000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vi-VN" sz="2000" b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Ôn tập giữa học kì 2 - Tiết 4</a:t>
            </a:r>
            <a:endParaRPr sz="2000" b="1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;p7">
            <a:extLst>
              <a:ext uri="{FF2B5EF4-FFF2-40B4-BE49-F238E27FC236}">
                <a16:creationId xmlns:a16="http://schemas.microsoft.com/office/drawing/2014/main" id="{6DCC4B9C-CEC0-4D00-B711-317A63185BDA}"/>
              </a:ext>
            </a:extLst>
          </p:cNvPr>
          <p:cNvSpPr/>
          <p:nvPr/>
        </p:nvSpPr>
        <p:spPr>
          <a:xfrm>
            <a:off x="1506504" y="616844"/>
            <a:ext cx="1720215" cy="440055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1. Nghe - viết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22;p7">
            <a:extLst>
              <a:ext uri="{FF2B5EF4-FFF2-40B4-BE49-F238E27FC236}">
                <a16:creationId xmlns:a16="http://schemas.microsoft.com/office/drawing/2014/main" id="{E5290D6A-09D9-494B-9CF3-7007E23B68A7}"/>
              </a:ext>
            </a:extLst>
          </p:cNvPr>
          <p:cNvSpPr/>
          <p:nvPr/>
        </p:nvSpPr>
        <p:spPr>
          <a:xfrm>
            <a:off x="240030" y="1284973"/>
            <a:ext cx="4320540" cy="104968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Các cặp từ thể hiện liên danh:</a:t>
            </a: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Phong Nha – Kẻ Bàng, Việt – Lào.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Từ ngữ HS dễ viết sai: </a:t>
            </a: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Sơn Đoòng, lớn, nổi, giáp, lạ lẫm,... (MB); Sơn Đoòng, tỉnh, hình ảnh, lạ lẫm,... (MT); Sơn Đoòng, hang động, vườn, tỉnh, biên giới, hình ảnh, lạ lẫm,... (MN).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7;p8">
            <a:extLst>
              <a:ext uri="{FF2B5EF4-FFF2-40B4-BE49-F238E27FC236}">
                <a16:creationId xmlns:a16="http://schemas.microsoft.com/office/drawing/2014/main" id="{B38880F8-9A03-489F-8BAD-1A3A36D43A81}"/>
              </a:ext>
            </a:extLst>
          </p:cNvPr>
          <p:cNvSpPr/>
          <p:nvPr/>
        </p:nvSpPr>
        <p:spPr>
          <a:xfrm>
            <a:off x="1540192" y="428775"/>
            <a:ext cx="1720215" cy="440055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1. Nghe - viết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28;p8">
            <a:extLst>
              <a:ext uri="{FF2B5EF4-FFF2-40B4-BE49-F238E27FC236}">
                <a16:creationId xmlns:a16="http://schemas.microsoft.com/office/drawing/2014/main" id="{AB74B47A-BFB9-4A5B-9991-FA94F9E35649}"/>
              </a:ext>
            </a:extLst>
          </p:cNvPr>
          <p:cNvSpPr/>
          <p:nvPr/>
        </p:nvSpPr>
        <p:spPr>
          <a:xfrm>
            <a:off x="240029" y="1195338"/>
            <a:ext cx="4320540" cy="130775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500" tIns="11996" rIns="94500" bIns="11996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    Hang Sơn Đoòng là hang động tự nhiên lớn nhất thế giới, thuộc Vườn quốc gia Phong Nha – Kẻ Bàng (tỉnh Quảng Bình). Kì quan này là một phần của hệ thống hang động ngầm, nối với hơn 150 hang động khác ở Việt Nam, giáp biên giới Việt – Lào. Vào trong hang, bạn sẽ nhìn thấy hình ảnh đầy lạ lẫm của Trái Đất giống như cách đây hàng triệu năm. 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Theo MINH AN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29;p8">
            <a:extLst>
              <a:ext uri="{FF2B5EF4-FFF2-40B4-BE49-F238E27FC236}">
                <a16:creationId xmlns:a16="http://schemas.microsoft.com/office/drawing/2014/main" id="{93ECA219-6D73-4707-BE66-1F6BCD87165C}"/>
              </a:ext>
            </a:extLst>
          </p:cNvPr>
          <p:cNvSpPr txBox="1"/>
          <p:nvPr/>
        </p:nvSpPr>
        <p:spPr>
          <a:xfrm>
            <a:off x="600074" y="950721"/>
            <a:ext cx="3600450" cy="16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Em hãy nghe và chép lại bài đọc </a:t>
            </a:r>
            <a:r>
              <a:rPr kumimoji="0" lang="vi-VN" sz="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Hang Sơn Đoòng</a:t>
            </a:r>
            <a:endParaRPr kumimoji="0" sz="900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9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9">
            <a:extLst>
              <a:ext uri="{FF2B5EF4-FFF2-40B4-BE49-F238E27FC236}">
                <a16:creationId xmlns:a16="http://schemas.microsoft.com/office/drawing/2014/main" id="{5AE85305-E8F2-4517-8EAD-86DA45E2A100}"/>
              </a:ext>
            </a:extLst>
          </p:cNvPr>
          <p:cNvSpPr/>
          <p:nvPr/>
        </p:nvSpPr>
        <p:spPr>
          <a:xfrm>
            <a:off x="2408872" y="477035"/>
            <a:ext cx="2100263" cy="440055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+mn-lt"/>
              </a:rPr>
              <a:t>2. Trả lời câu hỏi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35;p9">
            <a:extLst>
              <a:ext uri="{FF2B5EF4-FFF2-40B4-BE49-F238E27FC236}">
                <a16:creationId xmlns:a16="http://schemas.microsoft.com/office/drawing/2014/main" id="{91955092-286F-4952-85EA-99E0E61CAA88}"/>
              </a:ext>
            </a:extLst>
          </p:cNvPr>
          <p:cNvSpPr/>
          <p:nvPr/>
        </p:nvSpPr>
        <p:spPr>
          <a:xfrm>
            <a:off x="2625823" y="1164357"/>
            <a:ext cx="1734722" cy="134595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500" tIns="11996" rIns="94500" bIns="11996" anchor="ctr" anchorCtr="0">
            <a:noAutofit/>
          </a:bodyPr>
          <a:lstStyle/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Dấu gạch ngang được dùng để đánh dấu các liên danh.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Dấu ngoặc đơn dùng để đánh dấu phần chú thích.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36;p9">
            <a:extLst>
              <a:ext uri="{FF2B5EF4-FFF2-40B4-BE49-F238E27FC236}">
                <a16:creationId xmlns:a16="http://schemas.microsoft.com/office/drawing/2014/main" id="{A05F9DFA-11AA-4B5F-8F6E-8E8EE43A20D6}"/>
              </a:ext>
            </a:extLst>
          </p:cNvPr>
          <p:cNvSpPr/>
          <p:nvPr/>
        </p:nvSpPr>
        <p:spPr>
          <a:xfrm>
            <a:off x="240030" y="630078"/>
            <a:ext cx="2168842" cy="2012775"/>
          </a:xfrm>
          <a:custGeom>
            <a:avLst/>
            <a:gdLst/>
            <a:ahLst/>
            <a:cxnLst/>
            <a:rect l="l" t="t" r="r" b="b"/>
            <a:pathLst>
              <a:path w="1349344" h="1441222" extrusionOk="0">
                <a:moveTo>
                  <a:pt x="0" y="0"/>
                </a:moveTo>
                <a:lnTo>
                  <a:pt x="1349344" y="0"/>
                </a:lnTo>
                <a:lnTo>
                  <a:pt x="1349344" y="1441222"/>
                </a:lnTo>
                <a:lnTo>
                  <a:pt x="0" y="1441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7;p9">
            <a:extLst>
              <a:ext uri="{FF2B5EF4-FFF2-40B4-BE49-F238E27FC236}">
                <a16:creationId xmlns:a16="http://schemas.microsoft.com/office/drawing/2014/main" id="{35D17A00-AB19-44B8-9B9B-EB522962A24E}"/>
              </a:ext>
            </a:extLst>
          </p:cNvPr>
          <p:cNvSpPr txBox="1"/>
          <p:nvPr/>
        </p:nvSpPr>
        <p:spPr>
          <a:xfrm>
            <a:off x="651209" y="917090"/>
            <a:ext cx="1640205" cy="76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Dấu gạch ngang và dấu ngoặc đơn trong đoạn văn </a:t>
            </a:r>
            <a:r>
              <a:rPr kumimoji="0" lang="vi-VN" sz="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Hang Sơn Đoòng </a:t>
            </a: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được dùng làm gì?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0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1C98FC0D-FB32-E540-A35B-403AAA40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2;p10">
            <a:extLst>
              <a:ext uri="{FF2B5EF4-FFF2-40B4-BE49-F238E27FC236}">
                <a16:creationId xmlns:a16="http://schemas.microsoft.com/office/drawing/2014/main" id="{58F9F5EE-4368-4515-8629-827950F13467}"/>
              </a:ext>
            </a:extLst>
          </p:cNvPr>
          <p:cNvSpPr/>
          <p:nvPr/>
        </p:nvSpPr>
        <p:spPr>
          <a:xfrm>
            <a:off x="-160089" y="1756639"/>
            <a:ext cx="5120778" cy="831697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44;p10">
            <a:extLst>
              <a:ext uri="{FF2B5EF4-FFF2-40B4-BE49-F238E27FC236}">
                <a16:creationId xmlns:a16="http://schemas.microsoft.com/office/drawing/2014/main" id="{F8FE2A7D-080F-4F59-A99A-35C24AA4A92A}"/>
              </a:ext>
            </a:extLst>
          </p:cNvPr>
          <p:cNvSpPr txBox="1"/>
          <p:nvPr/>
        </p:nvSpPr>
        <p:spPr>
          <a:xfrm>
            <a:off x="861628" y="1941566"/>
            <a:ext cx="1178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lại kiến thức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đã học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Google Shape;245;p10">
            <a:extLst>
              <a:ext uri="{FF2B5EF4-FFF2-40B4-BE49-F238E27FC236}">
                <a16:creationId xmlns:a16="http://schemas.microsoft.com/office/drawing/2014/main" id="{86D9F5CD-C69E-40F4-AA51-CDC5AC826571}"/>
              </a:ext>
            </a:extLst>
          </p:cNvPr>
          <p:cNvSpPr txBox="1"/>
          <p:nvPr/>
        </p:nvSpPr>
        <p:spPr>
          <a:xfrm>
            <a:off x="2366941" y="1945026"/>
            <a:ext cx="18603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Chuẩn bị nội dung tiết sau: </a:t>
            </a:r>
            <a:endParaRPr kumimoji="0" sz="10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tập giữa kì II (Tiết 5)</a:t>
            </a:r>
            <a:endParaRPr kumimoji="0" sz="10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Google Shape;246;p10">
            <a:extLst>
              <a:ext uri="{FF2B5EF4-FFF2-40B4-BE49-F238E27FC236}">
                <a16:creationId xmlns:a16="http://schemas.microsoft.com/office/drawing/2014/main" id="{F7600B09-7B24-48A5-A998-B0172CBF6193}"/>
              </a:ext>
            </a:extLst>
          </p:cNvPr>
          <p:cNvSpPr/>
          <p:nvPr/>
        </p:nvSpPr>
        <p:spPr>
          <a:xfrm>
            <a:off x="1288254" y="1532900"/>
            <a:ext cx="325307" cy="32530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Google Shape;247;p10">
            <a:extLst>
              <a:ext uri="{FF2B5EF4-FFF2-40B4-BE49-F238E27FC236}">
                <a16:creationId xmlns:a16="http://schemas.microsoft.com/office/drawing/2014/main" id="{2785E6E5-31B2-4B09-8D81-259404BCBD00}"/>
              </a:ext>
            </a:extLst>
          </p:cNvPr>
          <p:cNvSpPr/>
          <p:nvPr/>
        </p:nvSpPr>
        <p:spPr>
          <a:xfrm>
            <a:off x="3134439" y="1532900"/>
            <a:ext cx="325307" cy="32530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Google Shape;248;p10">
            <a:extLst>
              <a:ext uri="{FF2B5EF4-FFF2-40B4-BE49-F238E27FC236}">
                <a16:creationId xmlns:a16="http://schemas.microsoft.com/office/drawing/2014/main" id="{9CC6AB72-E331-4648-9CA6-15E02B219575}"/>
              </a:ext>
            </a:extLst>
          </p:cNvPr>
          <p:cNvSpPr/>
          <p:nvPr/>
        </p:nvSpPr>
        <p:spPr>
          <a:xfrm rot="381571">
            <a:off x="417530" y="1201730"/>
            <a:ext cx="523705" cy="662342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9;p10">
            <a:extLst>
              <a:ext uri="{FF2B5EF4-FFF2-40B4-BE49-F238E27FC236}">
                <a16:creationId xmlns:a16="http://schemas.microsoft.com/office/drawing/2014/main" id="{9951B986-53F5-44EC-BE8E-0BBCEC5D5CA8}"/>
              </a:ext>
            </a:extLst>
          </p:cNvPr>
          <p:cNvSpPr/>
          <p:nvPr/>
        </p:nvSpPr>
        <p:spPr>
          <a:xfrm rot="2783279">
            <a:off x="167870" y="776341"/>
            <a:ext cx="554516" cy="701310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0;p10">
            <a:extLst>
              <a:ext uri="{FF2B5EF4-FFF2-40B4-BE49-F238E27FC236}">
                <a16:creationId xmlns:a16="http://schemas.microsoft.com/office/drawing/2014/main" id="{1A0BE0DA-CEAF-42F9-AE70-8FF50A472150}"/>
              </a:ext>
            </a:extLst>
          </p:cNvPr>
          <p:cNvSpPr/>
          <p:nvPr/>
        </p:nvSpPr>
        <p:spPr>
          <a:xfrm rot="-384000" flipH="1">
            <a:off x="3937024" y="907288"/>
            <a:ext cx="463164" cy="601673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51;p10">
            <a:extLst>
              <a:ext uri="{FF2B5EF4-FFF2-40B4-BE49-F238E27FC236}">
                <a16:creationId xmlns:a16="http://schemas.microsoft.com/office/drawing/2014/main" id="{4640D041-A2B0-43A9-929E-7956A86EC690}"/>
              </a:ext>
            </a:extLst>
          </p:cNvPr>
          <p:cNvSpPr/>
          <p:nvPr/>
        </p:nvSpPr>
        <p:spPr>
          <a:xfrm rot="-2784000" flipH="1">
            <a:off x="4155620" y="462777"/>
            <a:ext cx="490413" cy="637071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1880321" y="1411665"/>
            <a:ext cx="1159411" cy="11648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8921" y="226346"/>
            <a:ext cx="4475789" cy="5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 b="1">
                <a:solidFill>
                  <a:srgbClr val="833C0B"/>
                </a:solidFill>
              </a:rPr>
              <a:t>Để kết nối cộng đồng giáo viên và nhận thêm nhiều tài liệu giảng dạy, 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mời quý thầy cô tham gia Group Facebook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theo đường link:  </a:t>
            </a:r>
            <a:endParaRPr sz="217"/>
          </a:p>
        </p:txBody>
      </p:sp>
      <p:sp>
        <p:nvSpPr>
          <p:cNvPr id="352" name="Google Shape;352;p24"/>
          <p:cNvSpPr/>
          <p:nvPr/>
        </p:nvSpPr>
        <p:spPr>
          <a:xfrm>
            <a:off x="961502" y="787514"/>
            <a:ext cx="2916694" cy="181781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>
            <a:hlinkClick r:id="rId4"/>
          </p:cNvPr>
          <p:cNvSpPr txBox="1"/>
          <p:nvPr/>
        </p:nvSpPr>
        <p:spPr>
          <a:xfrm>
            <a:off x="1041318" y="787514"/>
            <a:ext cx="2804387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>
              <a:buClr>
                <a:srgbClr val="833C0B"/>
              </a:buClr>
              <a:buSzPts val="2400"/>
            </a:pPr>
            <a:r>
              <a:rPr lang="en-US" sz="945" b="1" u="sng">
                <a:solidFill>
                  <a:srgbClr val="833C0B"/>
                </a:solidFill>
              </a:rPr>
              <a:t>Hoc10 – Đồng hành cùng giáo viên tiểu học</a:t>
            </a:r>
            <a:endParaRPr sz="217"/>
          </a:p>
        </p:txBody>
      </p:sp>
      <p:sp>
        <p:nvSpPr>
          <p:cNvPr id="354" name="Google Shape;354;p24"/>
          <p:cNvSpPr txBox="1"/>
          <p:nvPr/>
        </p:nvSpPr>
        <p:spPr>
          <a:xfrm>
            <a:off x="1579460" y="937657"/>
            <a:ext cx="1701678" cy="21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Hoặc truy cập qua QR code</a:t>
            </a:r>
            <a:endParaRPr sz="217"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236140" y="1122967"/>
            <a:ext cx="414741" cy="2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1509" y="1465597"/>
            <a:ext cx="1057034" cy="1057034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73A54AFB-6534-DFEB-C7EF-27CED796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BD179-3465-4E44-8B87-0FC3AA9BF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006"/>
            <a:ext cx="4800600" cy="2469091"/>
          </a:xfrm>
          <a:prstGeom prst="rect">
            <a:avLst/>
          </a:prstGeom>
        </p:spPr>
      </p:pic>
      <p:sp>
        <p:nvSpPr>
          <p:cNvPr id="5" name="Google Shape;171;p2">
            <a:extLst>
              <a:ext uri="{FF2B5EF4-FFF2-40B4-BE49-F238E27FC236}">
                <a16:creationId xmlns:a16="http://schemas.microsoft.com/office/drawing/2014/main" id="{0F5001D6-FCE3-4C3E-9D3F-166C1612BA6D}"/>
              </a:ext>
            </a:extLst>
          </p:cNvPr>
          <p:cNvSpPr txBox="1"/>
          <p:nvPr/>
        </p:nvSpPr>
        <p:spPr>
          <a:xfrm>
            <a:off x="192418" y="843288"/>
            <a:ext cx="2635526" cy="6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23999" rIns="23999" bIns="23999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Lá gì nền màu đỏ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Giữa có ngôi sao vàng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Trên khắp nước Việt Nam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Luôn tung bay trước gió ?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1100"/>
            </a:pPr>
            <a:endParaRPr sz="1000"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40E89-8489-4E4B-9875-2D27AD2752A2}"/>
              </a:ext>
            </a:extLst>
          </p:cNvPr>
          <p:cNvSpPr/>
          <p:nvPr/>
        </p:nvSpPr>
        <p:spPr>
          <a:xfrm>
            <a:off x="524834" y="1892251"/>
            <a:ext cx="1196541" cy="577081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endParaRPr lang="en-US" sz="105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050">
                <a:latin typeface="+mn-lt"/>
                <a:ea typeface="Calibri"/>
                <a:cs typeface="Calibri"/>
                <a:sym typeface="Calibri"/>
              </a:rPr>
              <a:t>Câu trả lời:</a:t>
            </a:r>
          </a:p>
          <a:p>
            <a:r>
              <a:rPr lang="en-US" sz="1050">
                <a:latin typeface="+mn-lt"/>
                <a:ea typeface="Calibri"/>
                <a:cs typeface="Calibri"/>
                <a:sym typeface="Calibri"/>
              </a:rPr>
              <a:t>Lá cờ Việt Nam</a:t>
            </a:r>
          </a:p>
        </p:txBody>
      </p:sp>
    </p:spTree>
    <p:extLst>
      <p:ext uri="{BB962C8B-B14F-4D97-AF65-F5344CB8AC3E}">
        <p14:creationId xmlns:p14="http://schemas.microsoft.com/office/powerpoint/2010/main" val="1828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BD179-3465-4E44-8B87-0FC3AA9BF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247"/>
            <a:ext cx="4800600" cy="24690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26DB57-28DA-490B-8025-84EF7BEC5334}"/>
              </a:ext>
            </a:extLst>
          </p:cNvPr>
          <p:cNvSpPr/>
          <p:nvPr/>
        </p:nvSpPr>
        <p:spPr>
          <a:xfrm>
            <a:off x="160622" y="1026940"/>
            <a:ext cx="2400300" cy="5212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Hồ nào sóng biếc vỗ bờ</a:t>
            </a:r>
          </a:p>
          <a:p>
            <a:pPr lvl="0">
              <a:lnSpc>
                <a:spcPct val="150000"/>
              </a:lnSpc>
            </a:pPr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Vua Lê trả kiếm rùa đưa đi giùm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F38D9-74C0-45F2-91A6-03505A68EF67}"/>
              </a:ext>
            </a:extLst>
          </p:cNvPr>
          <p:cNvSpPr/>
          <p:nvPr/>
        </p:nvSpPr>
        <p:spPr>
          <a:xfrm>
            <a:off x="733324" y="1593984"/>
            <a:ext cx="1148414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Câu trả lời:</a:t>
            </a:r>
          </a:p>
          <a:p>
            <a:pPr lvl="0"/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Hồ Hoàn Kiếm</a:t>
            </a:r>
          </a:p>
        </p:txBody>
      </p:sp>
    </p:spTree>
    <p:extLst>
      <p:ext uri="{BB962C8B-B14F-4D97-AF65-F5344CB8AC3E}">
        <p14:creationId xmlns:p14="http://schemas.microsoft.com/office/powerpoint/2010/main" val="33416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BD179-3465-4E44-8B87-0FC3AA9BF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247"/>
            <a:ext cx="4800600" cy="24690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97EA0-72F2-450A-8350-7FE0DD42E78D}"/>
              </a:ext>
            </a:extLst>
          </p:cNvPr>
          <p:cNvSpPr/>
          <p:nvPr/>
        </p:nvSpPr>
        <p:spPr>
          <a:xfrm>
            <a:off x="69180" y="858895"/>
            <a:ext cx="3179345" cy="1213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Một vùng trời nước mênh mông</a:t>
            </a:r>
          </a:p>
          <a:p>
            <a:pPr>
              <a:lnSpc>
                <a:spcPct val="150000"/>
              </a:lnSpc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Bâng khuâng truyền thuyết Trâu Vàng truyền lưu</a:t>
            </a:r>
          </a:p>
          <a:p>
            <a:pPr>
              <a:lnSpc>
                <a:spcPct val="150000"/>
              </a:lnSpc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Tiếng chuông Trấn Quốc chiều chiều</a:t>
            </a:r>
          </a:p>
          <a:p>
            <a:pPr>
              <a:lnSpc>
                <a:spcPct val="150000"/>
              </a:lnSpc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Thăng Long nghìn thuở bao nhiêu tình người</a:t>
            </a:r>
          </a:p>
          <a:p>
            <a:pPr>
              <a:lnSpc>
                <a:spcPct val="150000"/>
              </a:lnSpc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Là hồ nào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83D39-4404-4EFC-9865-416E56598A40}"/>
              </a:ext>
            </a:extLst>
          </p:cNvPr>
          <p:cNvSpPr/>
          <p:nvPr/>
        </p:nvSpPr>
        <p:spPr>
          <a:xfrm>
            <a:off x="678324" y="2110985"/>
            <a:ext cx="869282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Câu trả lời:</a:t>
            </a:r>
          </a:p>
          <a:p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Hồ Tây</a:t>
            </a:r>
          </a:p>
        </p:txBody>
      </p:sp>
    </p:spTree>
    <p:extLst>
      <p:ext uri="{BB962C8B-B14F-4D97-AF65-F5344CB8AC3E}">
        <p14:creationId xmlns:p14="http://schemas.microsoft.com/office/powerpoint/2010/main" val="34969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42910508-A1B1-CB0D-8449-76315D05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4">
            <a:extLst>
              <a:ext uri="{FF2B5EF4-FFF2-40B4-BE49-F238E27FC236}">
                <a16:creationId xmlns:a16="http://schemas.microsoft.com/office/drawing/2014/main" id="{14F04D8E-26A6-4058-9F73-B924B1C9CC60}"/>
              </a:ext>
            </a:extLst>
          </p:cNvPr>
          <p:cNvGrpSpPr/>
          <p:nvPr/>
        </p:nvGrpSpPr>
        <p:grpSpPr>
          <a:xfrm>
            <a:off x="700790" y="780323"/>
            <a:ext cx="3610777" cy="1716622"/>
            <a:chOff x="2266330" y="2019300"/>
            <a:chExt cx="13755340" cy="6539511"/>
          </a:xfrm>
        </p:grpSpPr>
        <p:sp>
          <p:nvSpPr>
            <p:cNvPr id="3" name="Google Shape;195;p4">
              <a:extLst>
                <a:ext uri="{FF2B5EF4-FFF2-40B4-BE49-F238E27FC236}">
                  <a16:creationId xmlns:a16="http://schemas.microsoft.com/office/drawing/2014/main" id="{48458A7A-0B7D-4DB4-9CC4-5B158BCF7D0E}"/>
                </a:ext>
              </a:extLst>
            </p:cNvPr>
            <p:cNvSpPr/>
            <p:nvPr/>
          </p:nvSpPr>
          <p:spPr>
            <a:xfrm>
              <a:off x="2266330" y="2019300"/>
              <a:ext cx="13755340" cy="6539511"/>
            </a:xfrm>
            <a:custGeom>
              <a:avLst/>
              <a:gdLst/>
              <a:ahLst/>
              <a:cxnLst/>
              <a:rect l="l" t="t" r="r" b="b"/>
              <a:pathLst>
                <a:path w="1908907" h="907526" extrusionOk="0">
                  <a:moveTo>
                    <a:pt x="0" y="0"/>
                  </a:moveTo>
                  <a:lnTo>
                    <a:pt x="1908907" y="0"/>
                  </a:lnTo>
                  <a:lnTo>
                    <a:pt x="1908907" y="907527"/>
                  </a:lnTo>
                  <a:lnTo>
                    <a:pt x="0" y="9075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3999" tIns="11996" rIns="23999" bIns="11996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96;p4">
              <a:extLst>
                <a:ext uri="{FF2B5EF4-FFF2-40B4-BE49-F238E27FC236}">
                  <a16:creationId xmlns:a16="http://schemas.microsoft.com/office/drawing/2014/main" id="{6BD3421E-45ED-4940-9EA2-FCE4DDD268C6}"/>
                </a:ext>
              </a:extLst>
            </p:cNvPr>
            <p:cNvSpPr txBox="1"/>
            <p:nvPr/>
          </p:nvSpPr>
          <p:spPr>
            <a:xfrm>
              <a:off x="3258269" y="5289055"/>
              <a:ext cx="11353801" cy="2026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999" tIns="11996" rIns="23999" bIns="11996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1. Đánh giá kĩ năng đọc thành tiếng, học thuộc lòng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5">
            <a:extLst>
              <a:ext uri="{FF2B5EF4-FFF2-40B4-BE49-F238E27FC236}">
                <a16:creationId xmlns:a16="http://schemas.microsoft.com/office/drawing/2014/main" id="{8FF7894E-EA68-48D1-8703-1D8C8434B6D3}"/>
              </a:ext>
            </a:extLst>
          </p:cNvPr>
          <p:cNvSpPr/>
          <p:nvPr/>
        </p:nvSpPr>
        <p:spPr>
          <a:xfrm>
            <a:off x="1780222" y="1443799"/>
            <a:ext cx="1240156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Mít tinh mừng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độc lập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03;p5">
            <a:extLst>
              <a:ext uri="{FF2B5EF4-FFF2-40B4-BE49-F238E27FC236}">
                <a16:creationId xmlns:a16="http://schemas.microsoft.com/office/drawing/2014/main" id="{7F9F1181-E0F2-4874-AD9E-8409F3D91606}"/>
              </a:ext>
            </a:extLst>
          </p:cNvPr>
          <p:cNvSpPr/>
          <p:nvPr/>
        </p:nvSpPr>
        <p:spPr>
          <a:xfrm>
            <a:off x="3277776" y="1443799"/>
            <a:ext cx="1352803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thuộc lòng khổ thơ em thích trong bài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Bài thơ về tiểu đội xe không kính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04;p5">
            <a:extLst>
              <a:ext uri="{FF2B5EF4-FFF2-40B4-BE49-F238E27FC236}">
                <a16:creationId xmlns:a16="http://schemas.microsoft.com/office/drawing/2014/main" id="{69B462FE-E394-4114-A3E7-C304DD11005A}"/>
              </a:ext>
            </a:extLst>
          </p:cNvPr>
          <p:cNvSpPr/>
          <p:nvPr/>
        </p:nvSpPr>
        <p:spPr>
          <a:xfrm>
            <a:off x="282668" y="1443799"/>
            <a:ext cx="1240156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Ngô Quyền đại phá quân Nam Hán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05;p5">
            <a:extLst>
              <a:ext uri="{FF2B5EF4-FFF2-40B4-BE49-F238E27FC236}">
                <a16:creationId xmlns:a16="http://schemas.microsoft.com/office/drawing/2014/main" id="{AACDCFD1-80D2-44F8-B743-F8FB6F72D021}"/>
              </a:ext>
            </a:extLst>
          </p:cNvPr>
          <p:cNvSpPr txBox="1"/>
          <p:nvPr/>
        </p:nvSpPr>
        <p:spPr>
          <a:xfrm>
            <a:off x="377414" y="642036"/>
            <a:ext cx="3000375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 học sinh đọc một đoạn văn, đoạn thơ khoảng 85 − 90 tiếng hoặc đọc</a:t>
            </a:r>
            <a:r>
              <a:rPr lang="vi-VN" sz="90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thuộc lòng một đoạn thơ (bài thơ) đã học.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06;p5">
            <a:extLst>
              <a:ext uri="{FF2B5EF4-FFF2-40B4-BE49-F238E27FC236}">
                <a16:creationId xmlns:a16="http://schemas.microsoft.com/office/drawing/2014/main" id="{DA34F140-4175-40FD-9F4A-BD15CEFCB8B5}"/>
              </a:ext>
            </a:extLst>
          </p:cNvPr>
          <p:cNvSpPr/>
          <p:nvPr/>
        </p:nvSpPr>
        <p:spPr>
          <a:xfrm>
            <a:off x="3577990" y="591118"/>
            <a:ext cx="1165062" cy="578352"/>
          </a:xfrm>
          <a:custGeom>
            <a:avLst/>
            <a:gdLst/>
            <a:ahLst/>
            <a:cxnLst/>
            <a:rect l="l" t="t" r="r" b="b"/>
            <a:pathLst>
              <a:path w="4641552" h="2649904" extrusionOk="0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7;p5">
            <a:extLst>
              <a:ext uri="{FF2B5EF4-FFF2-40B4-BE49-F238E27FC236}">
                <a16:creationId xmlns:a16="http://schemas.microsoft.com/office/drawing/2014/main" id="{B7C193A8-B3E5-44FE-991A-8B86C1F60A1B}"/>
              </a:ext>
            </a:extLst>
          </p:cNvPr>
          <p:cNvSpPr/>
          <p:nvPr/>
        </p:nvSpPr>
        <p:spPr>
          <a:xfrm>
            <a:off x="740093" y="1309036"/>
            <a:ext cx="325307" cy="29741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208;p5">
            <a:extLst>
              <a:ext uri="{FF2B5EF4-FFF2-40B4-BE49-F238E27FC236}">
                <a16:creationId xmlns:a16="http://schemas.microsoft.com/office/drawing/2014/main" id="{E0DA5E2F-060E-4DB8-97D9-C8FA764814B4}"/>
              </a:ext>
            </a:extLst>
          </p:cNvPr>
          <p:cNvSpPr/>
          <p:nvPr/>
        </p:nvSpPr>
        <p:spPr>
          <a:xfrm>
            <a:off x="2237647" y="1293175"/>
            <a:ext cx="325307" cy="29741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09;p5">
            <a:extLst>
              <a:ext uri="{FF2B5EF4-FFF2-40B4-BE49-F238E27FC236}">
                <a16:creationId xmlns:a16="http://schemas.microsoft.com/office/drawing/2014/main" id="{F07813E6-DDF8-478F-B921-08B158A3B4A4}"/>
              </a:ext>
            </a:extLst>
          </p:cNvPr>
          <p:cNvSpPr/>
          <p:nvPr/>
        </p:nvSpPr>
        <p:spPr>
          <a:xfrm>
            <a:off x="3791523" y="1293175"/>
            <a:ext cx="325307" cy="29741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2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4;p6">
            <a:extLst>
              <a:ext uri="{FF2B5EF4-FFF2-40B4-BE49-F238E27FC236}">
                <a16:creationId xmlns:a16="http://schemas.microsoft.com/office/drawing/2014/main" id="{5EEAD6C4-B9C6-4A1A-A54A-0EB23B1DD793}"/>
              </a:ext>
            </a:extLst>
          </p:cNvPr>
          <p:cNvGrpSpPr/>
          <p:nvPr/>
        </p:nvGrpSpPr>
        <p:grpSpPr>
          <a:xfrm>
            <a:off x="744104" y="751448"/>
            <a:ext cx="3610777" cy="1716622"/>
            <a:chOff x="2834680" y="2862659"/>
            <a:chExt cx="13755340" cy="6539511"/>
          </a:xfrm>
        </p:grpSpPr>
        <p:sp>
          <p:nvSpPr>
            <p:cNvPr id="3" name="Google Shape;215;p6">
              <a:extLst>
                <a:ext uri="{FF2B5EF4-FFF2-40B4-BE49-F238E27FC236}">
                  <a16:creationId xmlns:a16="http://schemas.microsoft.com/office/drawing/2014/main" id="{CB72692F-6364-4864-B7E9-7E30F0356133}"/>
                </a:ext>
              </a:extLst>
            </p:cNvPr>
            <p:cNvSpPr/>
            <p:nvPr/>
          </p:nvSpPr>
          <p:spPr>
            <a:xfrm>
              <a:off x="2834680" y="2862659"/>
              <a:ext cx="13755340" cy="6539511"/>
            </a:xfrm>
            <a:custGeom>
              <a:avLst/>
              <a:gdLst/>
              <a:ahLst/>
              <a:cxnLst/>
              <a:rect l="l" t="t" r="r" b="b"/>
              <a:pathLst>
                <a:path w="1908907" h="907526" extrusionOk="0">
                  <a:moveTo>
                    <a:pt x="0" y="0"/>
                  </a:moveTo>
                  <a:lnTo>
                    <a:pt x="1908907" y="0"/>
                  </a:lnTo>
                  <a:lnTo>
                    <a:pt x="1908907" y="907527"/>
                  </a:lnTo>
                  <a:lnTo>
                    <a:pt x="0" y="9075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3999" tIns="11996" rIns="23999" bIns="11996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16;p6">
              <a:extLst>
                <a:ext uri="{FF2B5EF4-FFF2-40B4-BE49-F238E27FC236}">
                  <a16:creationId xmlns:a16="http://schemas.microsoft.com/office/drawing/2014/main" id="{FE812CE9-C36B-43D8-92A0-AD8BDCF843E1}"/>
                </a:ext>
              </a:extLst>
            </p:cNvPr>
            <p:cNvSpPr txBox="1"/>
            <p:nvPr/>
          </p:nvSpPr>
          <p:spPr>
            <a:xfrm>
              <a:off x="5960215" y="6407417"/>
              <a:ext cx="6781801" cy="1147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999" tIns="11996" rIns="23999" bIns="11996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2. Nghe - viết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6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487</Words>
  <PresentationFormat>Custom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UTM Avo</vt:lpstr>
      <vt:lpstr>2_Office Theme</vt:lpstr>
      <vt:lpstr>Office Theme</vt:lpstr>
      <vt:lpstr>1_Office Theme</vt:lpstr>
      <vt:lpstr>TIẾNG VIỆT 4          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2024-01-10T06:51:52Z</dcterms:modified>
</cp:coreProperties>
</file>