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3716000" cx="24387175"/>
  <p:notesSz cx="6858000" cy="9144000"/>
  <p:embeddedFontLst>
    <p:embeddedFont>
      <p:font typeface="Tahoma"/>
      <p:regular r:id="rId20"/>
      <p:bold r:id="rId21"/>
    </p:embeddedFont>
    <p:embeddedFont>
      <p:font typeface="Questrial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g4yuWyZRHtbbb55i3S8fatv+zV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11" Type="http://schemas.openxmlformats.org/officeDocument/2006/relationships/slide" Target="slides/slide6.xml"/><Relationship Id="rId22" Type="http://schemas.openxmlformats.org/officeDocument/2006/relationships/font" Target="fonts/Questrial-regular.fntdata"/><Relationship Id="rId10" Type="http://schemas.openxmlformats.org/officeDocument/2006/relationships/slide" Target="slides/slide5.xml"/><Relationship Id="rId21" Type="http://schemas.openxmlformats.org/officeDocument/2006/relationships/font" Target="fonts/Tahom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511" name="Google Shape;51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569" name="Google Shape;56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4" name="Google Shape;6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625" name="Google Shape;625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681" name="Google Shape;681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145" name="Google Shape;14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193" name="Google Shape;193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233" name="Google Shape;23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288" name="Google Shape;288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43" name="Google Shape;34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64" name="Google Shape;364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415" name="Google Shape;41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455" name="Google Shape;45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6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25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5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8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1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2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2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2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4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PHƯƠNG TRÌNH ĐƯỜNG THẲNG (tiết 1)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HÌNH HỌC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5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59.png"/><Relationship Id="rId5" Type="http://schemas.openxmlformats.org/officeDocument/2006/relationships/image" Target="../media/image36.png"/><Relationship Id="rId6" Type="http://schemas.openxmlformats.org/officeDocument/2006/relationships/image" Target="../media/image38.png"/><Relationship Id="rId7" Type="http://schemas.openxmlformats.org/officeDocument/2006/relationships/image" Target="../media/image37.png"/><Relationship Id="rId8" Type="http://schemas.openxmlformats.org/officeDocument/2006/relationships/image" Target="../media/image5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7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40.png"/><Relationship Id="rId7" Type="http://schemas.openxmlformats.org/officeDocument/2006/relationships/image" Target="../media/image42.png"/><Relationship Id="rId8" Type="http://schemas.openxmlformats.org/officeDocument/2006/relationships/image" Target="../media/image6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4.png"/><Relationship Id="rId4" Type="http://schemas.openxmlformats.org/officeDocument/2006/relationships/image" Target="../media/image46.png"/><Relationship Id="rId9" Type="http://schemas.openxmlformats.org/officeDocument/2006/relationships/image" Target="../media/image61.png"/><Relationship Id="rId5" Type="http://schemas.openxmlformats.org/officeDocument/2006/relationships/image" Target="../media/image45.png"/><Relationship Id="rId6" Type="http://schemas.openxmlformats.org/officeDocument/2006/relationships/image" Target="../media/image49.png"/><Relationship Id="rId7" Type="http://schemas.openxmlformats.org/officeDocument/2006/relationships/image" Target="../media/image48.png"/><Relationship Id="rId8" Type="http://schemas.openxmlformats.org/officeDocument/2006/relationships/image" Target="../media/image63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6.png"/><Relationship Id="rId4" Type="http://schemas.openxmlformats.org/officeDocument/2006/relationships/image" Target="../media/image53.png"/><Relationship Id="rId9" Type="http://schemas.openxmlformats.org/officeDocument/2006/relationships/image" Target="../media/image68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6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2.png"/><Relationship Id="rId4" Type="http://schemas.openxmlformats.org/officeDocument/2006/relationships/image" Target="../media/image6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Relationship Id="rId4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47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4.png"/><Relationship Id="rId8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HÌNH HỌC</a:t>
            </a:r>
            <a:endParaRPr b="1" sz="4800">
              <a:solidFill>
                <a:srgbClr val="135F8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3: PHƯƠNG PHÁP TỌA ĐỘ TRONG MẶT PHẲNG</a:t>
            </a:r>
            <a:endParaRPr b="1" sz="4800">
              <a:solidFill>
                <a:srgbClr val="77624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878287" y="4469240"/>
            <a:ext cx="13632086" cy="8332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98" name="Google Shape;98;p1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 b="1" sz="4300">
                <a:solidFill>
                  <a:srgbClr val="135F8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8100">
                <a:solidFill>
                  <a:srgbClr val="135F8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0" name="Google Shape;100;p1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101" name="Google Shape;10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" y="-30046"/>
            <a:ext cx="3155034" cy="319778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/>
          <p:nvPr/>
        </p:nvSpPr>
        <p:spPr>
          <a:xfrm>
            <a:off x="3155036" y="5063714"/>
            <a:ext cx="17128774" cy="8392886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>
            <a:off x="3328535" y="8691054"/>
            <a:ext cx="17825339" cy="907200"/>
            <a:chOff x="7483861" y="7543800"/>
            <a:chExt cx="17825339" cy="907201"/>
          </a:xfrm>
        </p:grpSpPr>
        <p:sp>
          <p:nvSpPr>
            <p:cNvPr id="107" name="Google Shape;107;p1"/>
            <p:cNvSpPr txBox="1"/>
            <p:nvPr/>
          </p:nvSpPr>
          <p:spPr>
            <a:xfrm>
              <a:off x="8993187" y="7620003"/>
              <a:ext cx="16316013" cy="830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TỔNG QUÁT CỦA ĐƯỜNG THẲNG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8" name="Google Shape;108;p1"/>
            <p:cNvGrpSpPr/>
            <p:nvPr/>
          </p:nvGrpSpPr>
          <p:grpSpPr>
            <a:xfrm>
              <a:off x="7483861" y="7543800"/>
              <a:ext cx="1381118" cy="872847"/>
              <a:chOff x="7483860" y="7543800"/>
              <a:chExt cx="1381118" cy="872847"/>
            </a:xfrm>
          </p:grpSpPr>
          <p:sp>
            <p:nvSpPr>
              <p:cNvPr id="109" name="Google Shape;109;p1"/>
              <p:cNvSpPr/>
              <p:nvPr/>
            </p:nvSpPr>
            <p:spPr>
              <a:xfrm rot="-5400000">
                <a:off x="7494127" y="7533534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" name="Google Shape;110;p1"/>
              <p:cNvGrpSpPr/>
              <p:nvPr/>
            </p:nvGrpSpPr>
            <p:grpSpPr>
              <a:xfrm>
                <a:off x="7493378" y="7646473"/>
                <a:ext cx="1371600" cy="770175"/>
                <a:chOff x="7493378" y="7646473"/>
                <a:chExt cx="1371600" cy="770175"/>
              </a:xfrm>
            </p:grpSpPr>
            <p:sp>
              <p:nvSpPr>
                <p:cNvPr id="111" name="Google Shape;111;p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4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1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3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b="1" sz="43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grpSp>
        <p:nvGrpSpPr>
          <p:cNvPr id="113" name="Google Shape;113;p1"/>
          <p:cNvGrpSpPr/>
          <p:nvPr/>
        </p:nvGrpSpPr>
        <p:grpSpPr>
          <a:xfrm>
            <a:off x="3330260" y="5460380"/>
            <a:ext cx="14851072" cy="907202"/>
            <a:chOff x="7459671" y="7543798"/>
            <a:chExt cx="14851072" cy="907203"/>
          </a:xfrm>
        </p:grpSpPr>
        <p:sp>
          <p:nvSpPr>
            <p:cNvPr id="114" name="Google Shape;114;p1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VECTƠ CHỈ PHƯƠNG CỦA ĐƯỜNG THẲNG</a:t>
              </a:r>
              <a:endParaRPr/>
            </a:p>
          </p:txBody>
        </p:sp>
        <p:grpSp>
          <p:nvGrpSpPr>
            <p:cNvPr id="115" name="Google Shape;115;p1"/>
            <p:cNvGrpSpPr/>
            <p:nvPr/>
          </p:nvGrpSpPr>
          <p:grpSpPr>
            <a:xfrm>
              <a:off x="7459671" y="7543798"/>
              <a:ext cx="1381117" cy="872846"/>
              <a:chOff x="7459670" y="7543799"/>
              <a:chExt cx="1381117" cy="872846"/>
            </a:xfrm>
          </p:grpSpPr>
          <p:sp>
            <p:nvSpPr>
              <p:cNvPr id="116" name="Google Shape;1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" name="Google Shape;117;p1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118" name="Google Shape;118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4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1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3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 b="1" sz="43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grpSp>
        <p:nvGrpSpPr>
          <p:cNvPr id="120" name="Google Shape;120;p1"/>
          <p:cNvGrpSpPr/>
          <p:nvPr/>
        </p:nvGrpSpPr>
        <p:grpSpPr>
          <a:xfrm>
            <a:off x="3410646" y="6524930"/>
            <a:ext cx="16447829" cy="861774"/>
            <a:chOff x="644526" y="2766774"/>
            <a:chExt cx="16447829" cy="861774"/>
          </a:xfrm>
        </p:grpSpPr>
        <p:sp>
          <p:nvSpPr>
            <p:cNvPr id="121" name="Google Shape;121;p1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4" name="Google Shape;124;p1"/>
          <p:cNvGrpSpPr/>
          <p:nvPr/>
        </p:nvGrpSpPr>
        <p:grpSpPr>
          <a:xfrm>
            <a:off x="3475475" y="7665588"/>
            <a:ext cx="16100439" cy="861774"/>
            <a:chOff x="644526" y="2766774"/>
            <a:chExt cx="16100439" cy="861774"/>
          </a:xfrm>
        </p:grpSpPr>
        <p:sp>
          <p:nvSpPr>
            <p:cNvPr id="125" name="Google Shape;125;p1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VECTƠ PHÁP TUYẾN CỦA ĐƯỜNG THẲNG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8" name="Google Shape;128;p1"/>
          <p:cNvGrpSpPr/>
          <p:nvPr/>
        </p:nvGrpSpPr>
        <p:grpSpPr>
          <a:xfrm>
            <a:off x="3475475" y="9657673"/>
            <a:ext cx="16840198" cy="861774"/>
            <a:chOff x="644526" y="2766774"/>
            <a:chExt cx="16840198" cy="861774"/>
          </a:xfrm>
        </p:grpSpPr>
        <p:sp>
          <p:nvSpPr>
            <p:cNvPr id="129" name="Google Shape;129;p1"/>
            <p:cNvSpPr txBox="1"/>
            <p:nvPr/>
          </p:nvSpPr>
          <p:spPr>
            <a:xfrm>
              <a:off x="1906586" y="2766774"/>
              <a:ext cx="1557813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32" name="Google Shape;132;p1"/>
          <p:cNvGrpSpPr/>
          <p:nvPr/>
        </p:nvGrpSpPr>
        <p:grpSpPr>
          <a:xfrm>
            <a:off x="3328535" y="10748454"/>
            <a:ext cx="14646000" cy="907200"/>
            <a:chOff x="7483861" y="7543800"/>
            <a:chExt cx="14646000" cy="907201"/>
          </a:xfrm>
        </p:grpSpPr>
        <p:sp>
          <p:nvSpPr>
            <p:cNvPr id="133" name="Google Shape;133;p1"/>
            <p:cNvSpPr txBox="1"/>
            <p:nvPr/>
          </p:nvSpPr>
          <p:spPr>
            <a:xfrm>
              <a:off x="8993187" y="7620003"/>
              <a:ext cx="13136674" cy="830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GÓC GIỮA HAI ĐƯỜNG THẲNG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4" name="Google Shape;134;p1"/>
            <p:cNvGrpSpPr/>
            <p:nvPr/>
          </p:nvGrpSpPr>
          <p:grpSpPr>
            <a:xfrm>
              <a:off x="7483861" y="7543800"/>
              <a:ext cx="1381118" cy="872847"/>
              <a:chOff x="7483860" y="7543800"/>
              <a:chExt cx="1381118" cy="872847"/>
            </a:xfrm>
          </p:grpSpPr>
          <p:sp>
            <p:nvSpPr>
              <p:cNvPr id="135" name="Google Shape;135;p1"/>
              <p:cNvSpPr/>
              <p:nvPr/>
            </p:nvSpPr>
            <p:spPr>
              <a:xfrm rot="-5400000">
                <a:off x="7494127" y="7533534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6" name="Google Shape;136;p1"/>
              <p:cNvGrpSpPr/>
              <p:nvPr/>
            </p:nvGrpSpPr>
            <p:grpSpPr>
              <a:xfrm>
                <a:off x="7493378" y="7646473"/>
                <a:ext cx="1371600" cy="770175"/>
                <a:chOff x="7493378" y="7646473"/>
                <a:chExt cx="1371600" cy="770175"/>
              </a:xfrm>
            </p:grpSpPr>
            <p:sp>
              <p:nvSpPr>
                <p:cNvPr id="137" name="Google Shape;137;p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4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1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3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VI</a:t>
                  </a:r>
                  <a:endParaRPr b="1" sz="43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sp>
        <p:nvSpPr>
          <p:cNvPr id="139" name="Google Shape;139;p1"/>
          <p:cNvSpPr txBox="1"/>
          <p:nvPr/>
        </p:nvSpPr>
        <p:spPr>
          <a:xfrm>
            <a:off x="4865743" y="11714656"/>
            <a:ext cx="1499273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CÔNG THỨC TÍNH KHOẢNG CÁCH TỪ MỘT ĐIỂM ĐẾN MỘT ĐƯỜNG THẲNG</a:t>
            </a:r>
            <a:endParaRPr b="1" sz="4800">
              <a:solidFill>
                <a:srgbClr val="135F8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3339533" y="11857904"/>
            <a:ext cx="1409204" cy="950867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45F82"/>
          </a:solidFill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VII</a:t>
            </a:r>
            <a:endParaRPr b="1"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2277347" y="3587491"/>
            <a:ext cx="18873952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rPr>
              <a:t>BÀI 1: PHƯƠNG TRÌNH ĐƯỜNG THẲNG (tiết 1)</a:t>
            </a:r>
            <a:endParaRPr b="1" sz="6600">
              <a:solidFill>
                <a:srgbClr val="135F8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10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514" name="Google Shape;514;p1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0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6" name="Google Shape;516;p10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17" name="Google Shape;517;p10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518" name="Google Shape;518;p10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10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521" name="Google Shape;521;p1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10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524" name="Google Shape;524;p10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p10"/>
          <p:cNvGrpSpPr/>
          <p:nvPr/>
        </p:nvGrpSpPr>
        <p:grpSpPr>
          <a:xfrm>
            <a:off x="559110" y="3733800"/>
            <a:ext cx="22664057" cy="1869748"/>
            <a:chOff x="534987" y="1869705"/>
            <a:chExt cx="22664057" cy="1869748"/>
          </a:xfrm>
        </p:grpSpPr>
        <p:grpSp>
          <p:nvGrpSpPr>
            <p:cNvPr id="527" name="Google Shape;527;p10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528" name="Google Shape;528;p10"/>
              <p:cNvSpPr/>
              <p:nvPr/>
            </p:nvSpPr>
            <p:spPr>
              <a:xfrm>
                <a:off x="755651" y="1720891"/>
                <a:ext cx="22443393" cy="1796723"/>
              </a:xfrm>
              <a:prstGeom prst="roundRect">
                <a:avLst>
                  <a:gd fmla="val 5492" name="adj"/>
                </a:avLst>
              </a:prstGeom>
              <a:solidFill>
                <a:srgbClr val="E0E0E0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29" name="Google Shape;529;p1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30" name="Google Shape;530;p10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10"/>
                <p:cNvSpPr/>
                <p:nvPr/>
              </p:nvSpPr>
              <p:spPr>
                <a:xfrm>
                  <a:off x="534987" y="1647866"/>
                  <a:ext cx="3505200" cy="955675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32" name="Google Shape;532;p10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533" name="Google Shape;533;p10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4" name="Google Shape;534;p10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5" name="Google Shape;535;p10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536;p10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7" name="Google Shape;537;p10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538;p10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539;p10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40" name="Google Shape;540;p10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10"/>
                <p:cNvSpPr txBox="1"/>
                <p:nvPr/>
              </p:nvSpPr>
              <p:spPr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b="1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sp>
          <p:nvSpPr>
            <p:cNvPr id="542" name="Google Shape;542;p10"/>
            <p:cNvSpPr/>
            <p:nvPr/>
          </p:nvSpPr>
          <p:spPr>
            <a:xfrm>
              <a:off x="4040187" y="1945905"/>
              <a:ext cx="18468976" cy="16620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5749" l="-1021" r="0" t="-512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543" name="Google Shape;543;p10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544" name="Google Shape;544;p10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6" name="Google Shape;546;p10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rgbClr val="E36C09"/>
          </a:solidFill>
          <a:ln cap="flat" cmpd="sng" w="889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0"/>
          <p:cNvSpPr/>
          <p:nvPr/>
        </p:nvSpPr>
        <p:spPr>
          <a:xfrm>
            <a:off x="2085775" y="6181514"/>
            <a:ext cx="3442417" cy="7540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8" name="Google Shape;548;p10"/>
          <p:cNvSpPr/>
          <p:nvPr/>
        </p:nvSpPr>
        <p:spPr>
          <a:xfrm>
            <a:off x="8301826" y="6215552"/>
            <a:ext cx="3043204" cy="7540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9" name="Google Shape;549;p10"/>
          <p:cNvSpPr/>
          <p:nvPr/>
        </p:nvSpPr>
        <p:spPr>
          <a:xfrm>
            <a:off x="14712981" y="6180147"/>
            <a:ext cx="3455177" cy="75405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0" name="Google Shape;550;p10"/>
          <p:cNvSpPr/>
          <p:nvPr/>
        </p:nvSpPr>
        <p:spPr>
          <a:xfrm>
            <a:off x="20554330" y="6181514"/>
            <a:ext cx="3057632" cy="75405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51" name="Google Shape;551;p10"/>
          <p:cNvGrpSpPr/>
          <p:nvPr/>
        </p:nvGrpSpPr>
        <p:grpSpPr>
          <a:xfrm>
            <a:off x="618104" y="7924800"/>
            <a:ext cx="22617763" cy="3327974"/>
            <a:chOff x="593981" y="5410200"/>
            <a:chExt cx="22617763" cy="3327974"/>
          </a:xfrm>
        </p:grpSpPr>
        <p:grpSp>
          <p:nvGrpSpPr>
            <p:cNvPr id="552" name="Google Shape;552;p10"/>
            <p:cNvGrpSpPr/>
            <p:nvPr/>
          </p:nvGrpSpPr>
          <p:grpSpPr>
            <a:xfrm>
              <a:off x="593981" y="5410200"/>
              <a:ext cx="22617763" cy="3327974"/>
              <a:chOff x="1270510" y="5267367"/>
              <a:chExt cx="22617763" cy="3327974"/>
            </a:xfrm>
          </p:grpSpPr>
          <p:sp>
            <p:nvSpPr>
              <p:cNvPr id="553" name="Google Shape;553;p10"/>
              <p:cNvSpPr/>
              <p:nvPr/>
            </p:nvSpPr>
            <p:spPr>
              <a:xfrm>
                <a:off x="1284909" y="5638800"/>
                <a:ext cx="22603364" cy="2956541"/>
              </a:xfrm>
              <a:prstGeom prst="roundRect">
                <a:avLst>
                  <a:gd fmla="val 2239" name="adj"/>
                </a:avLst>
              </a:prstGeom>
              <a:solidFill>
                <a:srgbClr val="FDE9D8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4" name="Google Shape;554;p10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555" name="Google Shape;555;p10"/>
                <p:cNvSpPr/>
                <p:nvPr/>
              </p:nvSpPr>
              <p:spPr>
                <a:xfrm flipH="1" rot="5400000">
                  <a:off x="3417884" y="4701166"/>
                  <a:ext cx="828631" cy="4071891"/>
                </a:xfrm>
                <a:prstGeom prst="round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7480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10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Hướng dẫn</a:t>
                  </a:r>
                  <a:endParaRPr b="1" sz="44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557" name="Google Shape;557;p10"/>
                <p:cNvSpPr/>
                <p:nvPr/>
              </p:nvSpPr>
              <p:spPr>
                <a:xfrm flipH="1" rot="10800000">
                  <a:off x="1224541" y="6322799"/>
                  <a:ext cx="903517" cy="828630"/>
                </a:xfrm>
                <a:prstGeom prst="round2DiagRect">
                  <a:avLst>
                    <a:gd fmla="val 16667" name="adj1"/>
                    <a:gd fmla="val 0" name="adj2"/>
                  </a:avLst>
                </a:prstGeom>
                <a:solidFill>
                  <a:srgbClr val="E36C09"/>
                </a:solidFill>
                <a:ln cap="flat" cmpd="sng" w="57150">
                  <a:solidFill>
                    <a:srgbClr val="97480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10"/>
                <p:cNvSpPr/>
                <p:nvPr/>
              </p:nvSpPr>
              <p:spPr>
                <a:xfrm>
                  <a:off x="1403701" y="6378164"/>
                  <a:ext cx="545196" cy="739115"/>
                </a:xfrm>
                <a:custGeom>
                  <a:rect b="b" l="l" r="r" t="t"/>
                  <a:pathLst>
                    <a:path extrusionOk="0" h="197" w="145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59" name="Google Shape;559;p10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60" name="Google Shape;560;p1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561" name="Google Shape;561;p10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Câu hỏi trắc nghiệm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64" name="Google Shape;564;p10"/>
          <p:cNvSpPr/>
          <p:nvPr/>
        </p:nvSpPr>
        <p:spPr>
          <a:xfrm>
            <a:off x="5429980" y="8075309"/>
            <a:ext cx="16082366" cy="117262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7082" l="-174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5" name="Google Shape;565;p10"/>
          <p:cNvSpPr txBox="1"/>
          <p:nvPr/>
        </p:nvSpPr>
        <p:spPr>
          <a:xfrm>
            <a:off x="5411787" y="9271574"/>
            <a:ext cx="17679955" cy="166411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8679" l="-1584" r="0" t="-25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oogle Shape;571;p11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572" name="Google Shape;572;p1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1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4" name="Google Shape;574;p11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75" name="Google Shape;575;p11"/>
          <p:cNvGrpSpPr/>
          <p:nvPr/>
        </p:nvGrpSpPr>
        <p:grpSpPr>
          <a:xfrm>
            <a:off x="7382894" y="5601624"/>
            <a:ext cx="4424120" cy="2030934"/>
            <a:chOff x="1380347" y="2775176"/>
            <a:chExt cx="3471269" cy="1593520"/>
          </a:xfrm>
        </p:grpSpPr>
        <p:sp>
          <p:nvSpPr>
            <p:cNvPr id="576" name="Google Shape;576;p11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11"/>
          <p:cNvGrpSpPr/>
          <p:nvPr/>
        </p:nvGrpSpPr>
        <p:grpSpPr>
          <a:xfrm>
            <a:off x="13528484" y="5693940"/>
            <a:ext cx="4711940" cy="1846304"/>
            <a:chOff x="1380347" y="2847610"/>
            <a:chExt cx="3697100" cy="1448655"/>
          </a:xfrm>
        </p:grpSpPr>
        <p:sp>
          <p:nvSpPr>
            <p:cNvPr id="579" name="Google Shape;579;p11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1" name="Google Shape;581;p11"/>
          <p:cNvGrpSpPr/>
          <p:nvPr/>
        </p:nvGrpSpPr>
        <p:grpSpPr>
          <a:xfrm>
            <a:off x="19674075" y="5601625"/>
            <a:ext cx="4336522" cy="2030934"/>
            <a:chOff x="1380347" y="2775177"/>
            <a:chExt cx="3402538" cy="1593520"/>
          </a:xfrm>
        </p:grpSpPr>
        <p:sp>
          <p:nvSpPr>
            <p:cNvPr id="582" name="Google Shape;582;p11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11"/>
          <p:cNvGrpSpPr/>
          <p:nvPr/>
        </p:nvGrpSpPr>
        <p:grpSpPr>
          <a:xfrm>
            <a:off x="559110" y="3657600"/>
            <a:ext cx="22683478" cy="1423750"/>
            <a:chOff x="534987" y="1793505"/>
            <a:chExt cx="22683478" cy="1423750"/>
          </a:xfrm>
        </p:grpSpPr>
        <p:grpSp>
          <p:nvGrpSpPr>
            <p:cNvPr id="585" name="Google Shape;585;p11"/>
            <p:cNvGrpSpPr/>
            <p:nvPr/>
          </p:nvGrpSpPr>
          <p:grpSpPr>
            <a:xfrm>
              <a:off x="534987" y="1869705"/>
              <a:ext cx="22664057" cy="1347550"/>
              <a:chOff x="534987" y="1647866"/>
              <a:chExt cx="22664057" cy="1347550"/>
            </a:xfrm>
          </p:grpSpPr>
          <p:sp>
            <p:nvSpPr>
              <p:cNvPr id="586" name="Google Shape;586;p11"/>
              <p:cNvSpPr/>
              <p:nvPr/>
            </p:nvSpPr>
            <p:spPr>
              <a:xfrm>
                <a:off x="755651" y="1720892"/>
                <a:ext cx="22443393" cy="1274524"/>
              </a:xfrm>
              <a:prstGeom prst="roundRect">
                <a:avLst>
                  <a:gd fmla="val 5492" name="adj"/>
                </a:avLst>
              </a:prstGeom>
              <a:solidFill>
                <a:srgbClr val="E0E0E0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7" name="Google Shape;587;p11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88" name="Google Shape;588;p11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11"/>
                <p:cNvSpPr/>
                <p:nvPr/>
              </p:nvSpPr>
              <p:spPr>
                <a:xfrm>
                  <a:off x="534987" y="1647866"/>
                  <a:ext cx="3505200" cy="955675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90" name="Google Shape;590;p11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591" name="Google Shape;591;p11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92;p11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3" name="Google Shape;593;p11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94;p11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Google Shape;595;p11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6" name="Google Shape;596;p11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7" name="Google Shape;597;p11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98" name="Google Shape;598;p11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11"/>
                <p:cNvSpPr txBox="1"/>
                <p:nvPr/>
              </p:nvSpPr>
              <p:spPr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b="1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sp>
          <p:nvSpPr>
            <p:cNvPr id="600" name="Google Shape;600;p11"/>
            <p:cNvSpPr/>
            <p:nvPr/>
          </p:nvSpPr>
          <p:spPr>
            <a:xfrm>
              <a:off x="4102451" y="1793505"/>
              <a:ext cx="19116014" cy="124650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292" l="-89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601" name="Google Shape;601;p11"/>
          <p:cNvGrpSpPr/>
          <p:nvPr/>
        </p:nvGrpSpPr>
        <p:grpSpPr>
          <a:xfrm>
            <a:off x="1237304" y="5601625"/>
            <a:ext cx="4616554" cy="2030934"/>
            <a:chOff x="1380347" y="2775177"/>
            <a:chExt cx="3622258" cy="1593520"/>
          </a:xfrm>
        </p:grpSpPr>
        <p:sp>
          <p:nvSpPr>
            <p:cNvPr id="602" name="Google Shape;602;p11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" name="Google Shape;604;p11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rgbClr val="E36C09"/>
          </a:solidFill>
          <a:ln cap="flat" cmpd="sng" w="889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1"/>
          <p:cNvSpPr/>
          <p:nvPr/>
        </p:nvSpPr>
        <p:spPr>
          <a:xfrm>
            <a:off x="2085775" y="5867400"/>
            <a:ext cx="3768083" cy="15683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6" name="Google Shape;606;p11"/>
          <p:cNvSpPr/>
          <p:nvPr/>
        </p:nvSpPr>
        <p:spPr>
          <a:xfrm>
            <a:off x="8301826" y="5791200"/>
            <a:ext cx="3449086" cy="15683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7" name="Google Shape;607;p11"/>
          <p:cNvSpPr/>
          <p:nvPr/>
        </p:nvSpPr>
        <p:spPr>
          <a:xfrm>
            <a:off x="14479588" y="5823022"/>
            <a:ext cx="3760838" cy="156837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8" name="Google Shape;608;p11"/>
          <p:cNvSpPr/>
          <p:nvPr/>
        </p:nvSpPr>
        <p:spPr>
          <a:xfrm>
            <a:off x="20554330" y="5823022"/>
            <a:ext cx="3456267" cy="156837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09" name="Google Shape;609;p11"/>
          <p:cNvGrpSpPr/>
          <p:nvPr/>
        </p:nvGrpSpPr>
        <p:grpSpPr>
          <a:xfrm>
            <a:off x="618104" y="8559226"/>
            <a:ext cx="22617763" cy="3861374"/>
            <a:chOff x="593981" y="5410200"/>
            <a:chExt cx="22617763" cy="3861374"/>
          </a:xfrm>
        </p:grpSpPr>
        <p:grpSp>
          <p:nvGrpSpPr>
            <p:cNvPr id="610" name="Google Shape;610;p11"/>
            <p:cNvGrpSpPr/>
            <p:nvPr/>
          </p:nvGrpSpPr>
          <p:grpSpPr>
            <a:xfrm>
              <a:off x="593981" y="5410200"/>
              <a:ext cx="22617763" cy="3861374"/>
              <a:chOff x="1270510" y="5267367"/>
              <a:chExt cx="22617763" cy="3861374"/>
            </a:xfrm>
          </p:grpSpPr>
          <p:sp>
            <p:nvSpPr>
              <p:cNvPr id="611" name="Google Shape;611;p11"/>
              <p:cNvSpPr/>
              <p:nvPr/>
            </p:nvSpPr>
            <p:spPr>
              <a:xfrm>
                <a:off x="1284909" y="5638800"/>
                <a:ext cx="22603364" cy="3489941"/>
              </a:xfrm>
              <a:prstGeom prst="roundRect">
                <a:avLst>
                  <a:gd fmla="val 2239" name="adj"/>
                </a:avLst>
              </a:prstGeom>
              <a:solidFill>
                <a:srgbClr val="FDE9D8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2" name="Google Shape;612;p11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613" name="Google Shape;613;p11"/>
                <p:cNvSpPr/>
                <p:nvPr/>
              </p:nvSpPr>
              <p:spPr>
                <a:xfrm flipH="1" rot="5400000">
                  <a:off x="3417884" y="4701166"/>
                  <a:ext cx="828631" cy="4071891"/>
                </a:xfrm>
                <a:prstGeom prst="round1Rect">
                  <a:avLst>
                    <a:gd fmla="val 16667" name="adj"/>
                  </a:avLst>
                </a:prstGeom>
                <a:solidFill>
                  <a:schemeClr val="lt1"/>
                </a:solidFill>
                <a:ln cap="flat" cmpd="sng" w="57150">
                  <a:solidFill>
                    <a:srgbClr val="97480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11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rgbClr val="974806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Hướng dẫn</a:t>
                  </a:r>
                  <a:endParaRPr b="1" sz="44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15" name="Google Shape;615;p11"/>
                <p:cNvSpPr/>
                <p:nvPr/>
              </p:nvSpPr>
              <p:spPr>
                <a:xfrm flipH="1" rot="10800000">
                  <a:off x="1224541" y="6322799"/>
                  <a:ext cx="903517" cy="828630"/>
                </a:xfrm>
                <a:prstGeom prst="round2DiagRect">
                  <a:avLst>
                    <a:gd fmla="val 16667" name="adj1"/>
                    <a:gd fmla="val 0" name="adj2"/>
                  </a:avLst>
                </a:prstGeom>
                <a:solidFill>
                  <a:srgbClr val="E36C09"/>
                </a:solidFill>
                <a:ln cap="flat" cmpd="sng" w="57150">
                  <a:solidFill>
                    <a:srgbClr val="97480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11"/>
                <p:cNvSpPr/>
                <p:nvPr/>
              </p:nvSpPr>
              <p:spPr>
                <a:xfrm>
                  <a:off x="1403701" y="6378164"/>
                  <a:ext cx="545196" cy="739115"/>
                </a:xfrm>
                <a:custGeom>
                  <a:rect b="b" l="l" r="r" t="t"/>
                  <a:pathLst>
                    <a:path extrusionOk="0" h="197" w="145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17" name="Google Shape;617;p11"/>
            <p:cNvSpPr/>
            <p:nvPr/>
          </p:nvSpPr>
          <p:spPr>
            <a:xfrm>
              <a:off x="2644464" y="6339351"/>
              <a:ext cx="20186213" cy="2932223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618" name="Google Shape;618;p11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619" name="Google Shape;619;p1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Câu hỏi trắc nghiệm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2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628" name="Google Shape;628;p1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0" name="Google Shape;630;p12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31" name="Google Shape;631;p12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632" name="Google Shape;632;p12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3" name="Google Shape;633;p12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12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35" name="Google Shape;635;p12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6" name="Google Shape;636;p12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7" name="Google Shape;637;p12"/>
          <p:cNvGrpSpPr/>
          <p:nvPr/>
        </p:nvGrpSpPr>
        <p:grpSpPr>
          <a:xfrm>
            <a:off x="19550325" y="6248400"/>
            <a:ext cx="4336522" cy="2030934"/>
            <a:chOff x="1380347" y="2775177"/>
            <a:chExt cx="3402538" cy="1593520"/>
          </a:xfrm>
        </p:grpSpPr>
        <p:sp>
          <p:nvSpPr>
            <p:cNvPr id="638" name="Google Shape;638;p12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9" name="Google Shape;639;p12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12"/>
          <p:cNvGrpSpPr/>
          <p:nvPr/>
        </p:nvGrpSpPr>
        <p:grpSpPr>
          <a:xfrm>
            <a:off x="559110" y="3657600"/>
            <a:ext cx="22683478" cy="2305110"/>
            <a:chOff x="534987" y="1793505"/>
            <a:chExt cx="22683478" cy="2305110"/>
          </a:xfrm>
        </p:grpSpPr>
        <p:grpSp>
          <p:nvGrpSpPr>
            <p:cNvPr id="641" name="Google Shape;641;p12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642" name="Google Shape;642;p12"/>
              <p:cNvSpPr/>
              <p:nvPr/>
            </p:nvSpPr>
            <p:spPr>
              <a:xfrm>
                <a:off x="755651" y="1720892"/>
                <a:ext cx="22443393" cy="2155884"/>
              </a:xfrm>
              <a:prstGeom prst="roundRect">
                <a:avLst>
                  <a:gd fmla="val 5492" name="adj"/>
                </a:avLst>
              </a:prstGeom>
              <a:solidFill>
                <a:srgbClr val="E0E0E0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3" name="Google Shape;643;p12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644" name="Google Shape;644;p12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2"/>
                <p:cNvSpPr/>
                <p:nvPr/>
              </p:nvSpPr>
              <p:spPr>
                <a:xfrm>
                  <a:off x="534987" y="1647866"/>
                  <a:ext cx="3505200" cy="955675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46" name="Google Shape;646;p12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647" name="Google Shape;647;p12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8" name="Google Shape;648;p12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9" name="Google Shape;649;p12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0" name="Google Shape;650;p12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1" name="Google Shape;651;p12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2" name="Google Shape;652;p12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3" name="Google Shape;653;p12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54" name="Google Shape;654;p12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2"/>
                <p:cNvSpPr txBox="1"/>
                <p:nvPr/>
              </p:nvSpPr>
              <p:spPr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b="1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sp>
          <p:nvSpPr>
            <p:cNvPr id="656" name="Google Shape;656;p12"/>
            <p:cNvSpPr/>
            <p:nvPr/>
          </p:nvSpPr>
          <p:spPr>
            <a:xfrm>
              <a:off x="4102451" y="1793505"/>
              <a:ext cx="19116014" cy="228134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692" l="-988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657" name="Google Shape;657;p12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658" name="Google Shape;658;p12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9" name="Google Shape;659;p12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Google Shape;660;p12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rgbClr val="E36C09"/>
          </a:solidFill>
          <a:ln cap="flat" cmpd="sng" w="889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2026781" y="6514176"/>
            <a:ext cx="3058722" cy="15683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2" name="Google Shape;662;p12"/>
          <p:cNvSpPr/>
          <p:nvPr/>
        </p:nvSpPr>
        <p:spPr>
          <a:xfrm>
            <a:off x="8242832" y="6437976"/>
            <a:ext cx="3348865" cy="15683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3" name="Google Shape;663;p12"/>
          <p:cNvSpPr/>
          <p:nvPr/>
        </p:nvSpPr>
        <p:spPr>
          <a:xfrm>
            <a:off x="14420594" y="6469798"/>
            <a:ext cx="3348865" cy="156837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4" name="Google Shape;664;p12"/>
          <p:cNvSpPr/>
          <p:nvPr/>
        </p:nvSpPr>
        <p:spPr>
          <a:xfrm>
            <a:off x="20430581" y="6469797"/>
            <a:ext cx="3456267" cy="156837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65" name="Google Shape;665;p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666" name="Google Shape;666;p12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571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7" name="Google Shape;667;p12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668" name="Google Shape;668;p12"/>
              <p:cNvSpPr/>
              <p:nvPr/>
            </p:nvSpPr>
            <p:spPr>
              <a:xfrm flipH="1" rot="5400000">
                <a:off x="3417884" y="4701166"/>
                <a:ext cx="828631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12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rPr>
                  <a:t>Hướng dẫn</a:t>
                </a:r>
                <a:endParaRPr b="1" sz="4800">
                  <a:solidFill>
                    <a:srgbClr val="974806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0" name="Google Shape;670;p12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2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2" name="Google Shape;672;p12"/>
          <p:cNvSpPr/>
          <p:nvPr/>
        </p:nvSpPr>
        <p:spPr>
          <a:xfrm>
            <a:off x="1523735" y="9693114"/>
            <a:ext cx="20186213" cy="104625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160" l="-93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73" name="Google Shape;673;p12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674" name="Google Shape;674;p12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Câu hỏi trắc nghiệm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5" name="Google Shape;675;p1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77" name="Google Shape;677;p12"/>
          <p:cNvSpPr txBox="1"/>
          <p:nvPr/>
        </p:nvSpPr>
        <p:spPr>
          <a:xfrm>
            <a:off x="1668866" y="11201400"/>
            <a:ext cx="18800393" cy="174002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149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13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684" name="Google Shape;684;p1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6" name="Google Shape;686;p13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87" name="Google Shape;687;p13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688" name="Google Shape;688;p13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0" name="Google Shape;690;p13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91" name="Google Shape;691;p13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13"/>
          <p:cNvGrpSpPr/>
          <p:nvPr/>
        </p:nvGrpSpPr>
        <p:grpSpPr>
          <a:xfrm>
            <a:off x="19550325" y="6248400"/>
            <a:ext cx="4336522" cy="2030934"/>
            <a:chOff x="1380347" y="2775177"/>
            <a:chExt cx="3402538" cy="1593520"/>
          </a:xfrm>
        </p:grpSpPr>
        <p:sp>
          <p:nvSpPr>
            <p:cNvPr id="694" name="Google Shape;694;p13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13"/>
          <p:cNvGrpSpPr/>
          <p:nvPr/>
        </p:nvGrpSpPr>
        <p:grpSpPr>
          <a:xfrm>
            <a:off x="559110" y="3657600"/>
            <a:ext cx="22683478" cy="2400667"/>
            <a:chOff x="534987" y="1793505"/>
            <a:chExt cx="22683478" cy="2400667"/>
          </a:xfrm>
        </p:grpSpPr>
        <p:grpSp>
          <p:nvGrpSpPr>
            <p:cNvPr id="697" name="Google Shape;697;p13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698" name="Google Shape;698;p13"/>
              <p:cNvSpPr/>
              <p:nvPr/>
            </p:nvSpPr>
            <p:spPr>
              <a:xfrm>
                <a:off x="755651" y="1720892"/>
                <a:ext cx="22443393" cy="2155884"/>
              </a:xfrm>
              <a:prstGeom prst="roundRect">
                <a:avLst>
                  <a:gd fmla="val 5492" name="adj"/>
                </a:avLst>
              </a:prstGeom>
              <a:solidFill>
                <a:srgbClr val="E0E0E0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9" name="Google Shape;699;p13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700" name="Google Shape;700;p13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3"/>
                <p:cNvSpPr/>
                <p:nvPr/>
              </p:nvSpPr>
              <p:spPr>
                <a:xfrm>
                  <a:off x="534987" y="1647866"/>
                  <a:ext cx="3505200" cy="955675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02" name="Google Shape;702;p13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703" name="Google Shape;703;p13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4" name="Google Shape;704;p13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3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6" name="Google Shape;706;p13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7" name="Google Shape;707;p13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3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9" name="Google Shape;709;p13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10" name="Google Shape;710;p13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13"/>
                <p:cNvSpPr txBox="1"/>
                <p:nvPr/>
              </p:nvSpPr>
              <p:spPr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b="1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sp>
          <p:nvSpPr>
            <p:cNvPr id="712" name="Google Shape;712;p13"/>
            <p:cNvSpPr/>
            <p:nvPr/>
          </p:nvSpPr>
          <p:spPr>
            <a:xfrm>
              <a:off x="4102451" y="1793505"/>
              <a:ext cx="19116014" cy="240066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5075" l="-988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713" name="Google Shape;713;p1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714" name="Google Shape;714;p13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6" name="Google Shape;716;p13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rgbClr val="E36C09"/>
          </a:solidFill>
          <a:ln cap="flat" cmpd="sng" w="889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13"/>
          <p:cNvSpPr/>
          <p:nvPr/>
        </p:nvSpPr>
        <p:spPr>
          <a:xfrm>
            <a:off x="2026781" y="6514176"/>
            <a:ext cx="3768083" cy="15683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8" name="Google Shape;718;p13"/>
          <p:cNvSpPr/>
          <p:nvPr/>
        </p:nvSpPr>
        <p:spPr>
          <a:xfrm>
            <a:off x="8242832" y="6437976"/>
            <a:ext cx="3044295" cy="15683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9" name="Google Shape;719;p13"/>
          <p:cNvSpPr/>
          <p:nvPr/>
        </p:nvSpPr>
        <p:spPr>
          <a:xfrm>
            <a:off x="14420594" y="6469798"/>
            <a:ext cx="3753656" cy="156837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0" name="Google Shape;720;p13"/>
          <p:cNvSpPr/>
          <p:nvPr/>
        </p:nvSpPr>
        <p:spPr>
          <a:xfrm>
            <a:off x="20430581" y="6469797"/>
            <a:ext cx="3341684" cy="156837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721" name="Google Shape;721;p13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722" name="Google Shape;722;p13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571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3" name="Google Shape;723;p13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724" name="Google Shape;724;p13"/>
              <p:cNvSpPr/>
              <p:nvPr/>
            </p:nvSpPr>
            <p:spPr>
              <a:xfrm flipH="1" rot="5400000">
                <a:off x="3417884" y="4701166"/>
                <a:ext cx="828631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13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rPr>
                  <a:t>Hướng dẫn</a:t>
                </a:r>
                <a:endParaRPr b="1" sz="4800">
                  <a:solidFill>
                    <a:srgbClr val="974806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28" name="Google Shape;728;p13"/>
          <p:cNvSpPr/>
          <p:nvPr/>
        </p:nvSpPr>
        <p:spPr>
          <a:xfrm>
            <a:off x="1523735" y="9220200"/>
            <a:ext cx="20186213" cy="14559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5880" l="-93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729" name="Google Shape;729;p13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30" name="Google Shape;730;p13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Câu hỏi trắc nghiệm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733" name="Google Shape;733;p13"/>
          <p:cNvSpPr txBox="1"/>
          <p:nvPr/>
        </p:nvSpPr>
        <p:spPr>
          <a:xfrm>
            <a:off x="1668866" y="10515600"/>
            <a:ext cx="15706321" cy="92544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209" l="-1785" r="-310" t="-46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4" name="Google Shape;734;p13"/>
          <p:cNvSpPr txBox="1"/>
          <p:nvPr/>
        </p:nvSpPr>
        <p:spPr>
          <a:xfrm>
            <a:off x="1668866" y="11506200"/>
            <a:ext cx="18800393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-132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14"/>
          <p:cNvGrpSpPr/>
          <p:nvPr/>
        </p:nvGrpSpPr>
        <p:grpSpPr>
          <a:xfrm>
            <a:off x="739069" y="1515168"/>
            <a:ext cx="6961968" cy="960327"/>
            <a:chOff x="13477877" y="4114800"/>
            <a:chExt cx="6962774" cy="960438"/>
          </a:xfrm>
        </p:grpSpPr>
        <p:sp>
          <p:nvSpPr>
            <p:cNvPr id="740" name="Google Shape;740;p14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p14"/>
          <p:cNvGrpSpPr/>
          <p:nvPr/>
        </p:nvGrpSpPr>
        <p:grpSpPr>
          <a:xfrm>
            <a:off x="922775" y="3232593"/>
            <a:ext cx="21926763" cy="2429210"/>
            <a:chOff x="922775" y="3232593"/>
            <a:chExt cx="21926763" cy="2429210"/>
          </a:xfrm>
        </p:grpSpPr>
        <p:grpSp>
          <p:nvGrpSpPr>
            <p:cNvPr id="769" name="Google Shape;769;p14"/>
            <p:cNvGrpSpPr/>
            <p:nvPr/>
          </p:nvGrpSpPr>
          <p:grpSpPr>
            <a:xfrm>
              <a:off x="922775" y="3232593"/>
              <a:ext cx="21926763" cy="2429210"/>
              <a:chOff x="920677" y="3232969"/>
              <a:chExt cx="21929301" cy="2429491"/>
            </a:xfrm>
          </p:grpSpPr>
          <p:sp>
            <p:nvSpPr>
              <p:cNvPr id="770" name="Google Shape;770;p14"/>
              <p:cNvSpPr/>
              <p:nvPr/>
            </p:nvSpPr>
            <p:spPr>
              <a:xfrm>
                <a:off x="6304309" y="3654766"/>
                <a:ext cx="16545669" cy="1597162"/>
              </a:xfrm>
              <a:prstGeom prst="roundRect">
                <a:avLst>
                  <a:gd fmla="val 5650" name="adj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fmla="val 27425" name="adj"/>
                </a:avLst>
              </a:prstGeom>
              <a:solidFill>
                <a:srgbClr val="31859B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4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VECTƠ CHỈ PHƯƠNG CỦA ĐƯỜNG THẲNG</a:t>
                </a:r>
                <a:endParaRPr b="1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773" name="Google Shape;773;p14"/>
            <p:cNvSpPr txBox="1"/>
            <p:nvPr/>
          </p:nvSpPr>
          <p:spPr>
            <a:xfrm>
              <a:off x="6950252" y="3611941"/>
              <a:ext cx="14996934" cy="156965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0231" l="-1828" r="0" t="-855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774" name="Google Shape;774;p14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775" name="Google Shape;775;p14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776" name="Google Shape;776;p14"/>
              <p:cNvSpPr/>
              <p:nvPr/>
            </p:nvSpPr>
            <p:spPr>
              <a:xfrm>
                <a:off x="6304309" y="6779270"/>
                <a:ext cx="16545669" cy="3451359"/>
              </a:xfrm>
              <a:prstGeom prst="roundRect">
                <a:avLst>
                  <a:gd fmla="val 7530" name="adj"/>
                </a:avLst>
              </a:prstGeom>
              <a:solidFill>
                <a:srgbClr val="DAEEF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fmla="val 27425" name="adj"/>
                </a:avLst>
              </a:prstGeom>
              <a:solidFill>
                <a:srgbClr val="31859B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4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TRÌNH THAM SỐ CỦA ĐƯỜNG THẲNG</a:t>
                </a:r>
                <a:endParaRPr b="1" sz="4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779" name="Google Shape;779;p14"/>
            <p:cNvSpPr/>
            <p:nvPr/>
          </p:nvSpPr>
          <p:spPr>
            <a:xfrm>
              <a:off x="6659759" y="7010400"/>
              <a:ext cx="15897028" cy="2956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-1533" r="0" t="-391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148" name="Google Shape;148;p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0" name="Google Shape;150;p2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VECTƠ CHỈ PHƯƠNG CỦA ĐƯỜNG THẲNG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1076414" y="3124200"/>
            <a:ext cx="22262518" cy="2700439"/>
            <a:chOff x="1076414" y="4334859"/>
            <a:chExt cx="22262518" cy="2700439"/>
          </a:xfrm>
        </p:grpSpPr>
        <p:grpSp>
          <p:nvGrpSpPr>
            <p:cNvPr id="152" name="Google Shape;152;p2"/>
            <p:cNvGrpSpPr/>
            <p:nvPr/>
          </p:nvGrpSpPr>
          <p:grpSpPr>
            <a:xfrm>
              <a:off x="1533269" y="4671091"/>
              <a:ext cx="21805663" cy="2364207"/>
              <a:chOff x="637542" y="1083939"/>
              <a:chExt cx="8586840" cy="930799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637542" y="1083939"/>
                <a:ext cx="8586840" cy="930799"/>
              </a:xfrm>
              <a:prstGeom prst="roundRect">
                <a:avLst>
                  <a:gd fmla="val 4110" name="adj"/>
                </a:avLst>
              </a:prstGeom>
              <a:solidFill>
                <a:srgbClr val="BEDCF4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" name="Google Shape;154;p2"/>
              <p:cNvSpPr txBox="1"/>
              <p:nvPr/>
            </p:nvSpPr>
            <p:spPr>
              <a:xfrm>
                <a:off x="698996" y="1336358"/>
                <a:ext cx="8525386" cy="617982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-20231" l="-1266" r="-533" t="-8559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5" name="Google Shape;155;p2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156" name="Google Shape;156;p2"/>
              <p:cNvSpPr/>
              <p:nvPr/>
            </p:nvSpPr>
            <p:spPr>
              <a:xfrm>
                <a:off x="384522" y="8755081"/>
                <a:ext cx="4193447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57" name="Google Shape;157;p2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58" name="Google Shape;158;p2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70" name="Google Shape;170;p2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Định nghĩa 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71" name="Google Shape;171;p2"/>
          <p:cNvGrpSpPr/>
          <p:nvPr/>
        </p:nvGrpSpPr>
        <p:grpSpPr>
          <a:xfrm>
            <a:off x="1390107" y="6580396"/>
            <a:ext cx="12675447" cy="5459204"/>
            <a:chOff x="1390107" y="4038600"/>
            <a:chExt cx="12675447" cy="5459204"/>
          </a:xfrm>
        </p:grpSpPr>
        <p:grpSp>
          <p:nvGrpSpPr>
            <p:cNvPr id="172" name="Google Shape;172;p2"/>
            <p:cNvGrpSpPr/>
            <p:nvPr/>
          </p:nvGrpSpPr>
          <p:grpSpPr>
            <a:xfrm>
              <a:off x="1390107" y="4076041"/>
              <a:ext cx="12675447" cy="5421763"/>
              <a:chOff x="1232452" y="2495616"/>
              <a:chExt cx="12675447" cy="5421763"/>
            </a:xfrm>
          </p:grpSpPr>
          <p:sp>
            <p:nvSpPr>
              <p:cNvPr id="173" name="Google Shape;173;p2"/>
              <p:cNvSpPr/>
              <p:nvPr/>
            </p:nvSpPr>
            <p:spPr>
              <a:xfrm>
                <a:off x="1232452" y="2858285"/>
                <a:ext cx="12675447" cy="5059094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1247578" y="2495616"/>
                <a:ext cx="3478409" cy="762778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" name="Google Shape;175;p2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Nhận xét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176" name="Google Shape;176;p2"/>
          <p:cNvCxnSpPr/>
          <p:nvPr/>
        </p:nvCxnSpPr>
        <p:spPr>
          <a:xfrm flipH="1" rot="10800000">
            <a:off x="14619719" y="7891060"/>
            <a:ext cx="8719213" cy="1720897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2"/>
          <p:cNvCxnSpPr/>
          <p:nvPr/>
        </p:nvCxnSpPr>
        <p:spPr>
          <a:xfrm flipH="1" rot="10800000">
            <a:off x="16792698" y="7470086"/>
            <a:ext cx="2104870" cy="420974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8" name="Google Shape;178;p2"/>
          <p:cNvCxnSpPr/>
          <p:nvPr/>
        </p:nvCxnSpPr>
        <p:spPr>
          <a:xfrm flipH="1">
            <a:off x="14963900" y="7891060"/>
            <a:ext cx="1790416" cy="342900"/>
          </a:xfrm>
          <a:prstGeom prst="straightConnector1">
            <a:avLst/>
          </a:prstGeom>
          <a:noFill/>
          <a:ln cap="flat" cmpd="sng" w="9525">
            <a:solidFill>
              <a:srgbClr val="263E3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9" name="Google Shape;179;p2"/>
          <p:cNvCxnSpPr/>
          <p:nvPr/>
        </p:nvCxnSpPr>
        <p:spPr>
          <a:xfrm flipH="1" rot="10800000">
            <a:off x="18927295" y="6854287"/>
            <a:ext cx="3094903" cy="615799"/>
          </a:xfrm>
          <a:prstGeom prst="straightConnector1">
            <a:avLst/>
          </a:prstGeom>
          <a:noFill/>
          <a:ln cap="flat" cmpd="sng" w="9525">
            <a:solidFill>
              <a:srgbClr val="263E3A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80" name="Google Shape;180;p2"/>
          <p:cNvSpPr txBox="1"/>
          <p:nvPr/>
        </p:nvSpPr>
        <p:spPr>
          <a:xfrm>
            <a:off x="17661316" y="6852185"/>
            <a:ext cx="918038" cy="7463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1" name="Google Shape;181;p2"/>
          <p:cNvSpPr txBox="1"/>
          <p:nvPr/>
        </p:nvSpPr>
        <p:spPr>
          <a:xfrm>
            <a:off x="20169302" y="8732189"/>
            <a:ext cx="457200" cy="74635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2" name="Google Shape;182;p2"/>
          <p:cNvSpPr txBox="1"/>
          <p:nvPr/>
        </p:nvSpPr>
        <p:spPr>
          <a:xfrm>
            <a:off x="1449387" y="7582991"/>
            <a:ext cx="12420600" cy="216822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0673" l="-1815" r="0" t="-561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3" name="Google Shape;183;p2"/>
          <p:cNvSpPr txBox="1"/>
          <p:nvPr/>
        </p:nvSpPr>
        <p:spPr>
          <a:xfrm>
            <a:off x="1449387" y="9915942"/>
            <a:ext cx="12420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đường thẳng hoàn toàn xác định nếu biết </a:t>
            </a:r>
            <a:r>
              <a:rPr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điểm </a:t>
            </a: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</a:t>
            </a:r>
            <a:r>
              <a:rPr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vectơ chỉ phương </a:t>
            </a: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đường thẳng đó.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4" name="Google Shape;184;p2"/>
          <p:cNvCxnSpPr/>
          <p:nvPr/>
        </p:nvCxnSpPr>
        <p:spPr>
          <a:xfrm flipH="1" rot="10800000">
            <a:off x="16792698" y="8483880"/>
            <a:ext cx="3567455" cy="713491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" name="Google Shape;185;p2"/>
          <p:cNvSpPr txBox="1"/>
          <p:nvPr/>
        </p:nvSpPr>
        <p:spPr>
          <a:xfrm>
            <a:off x="17661316" y="8128709"/>
            <a:ext cx="367637" cy="74635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-6065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86" name="Google Shape;186;p2"/>
          <p:cNvCxnSpPr/>
          <p:nvPr/>
        </p:nvCxnSpPr>
        <p:spPr>
          <a:xfrm flipH="1">
            <a:off x="16845199" y="10390621"/>
            <a:ext cx="4104740" cy="829172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7" name="Google Shape;187;p2"/>
          <p:cNvCxnSpPr/>
          <p:nvPr/>
        </p:nvCxnSpPr>
        <p:spPr>
          <a:xfrm flipH="1">
            <a:off x="14963900" y="11219793"/>
            <a:ext cx="1790416" cy="342900"/>
          </a:xfrm>
          <a:prstGeom prst="straightConnector1">
            <a:avLst/>
          </a:prstGeom>
          <a:noFill/>
          <a:ln cap="flat" cmpd="sng" w="9525">
            <a:solidFill>
              <a:srgbClr val="263E3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8" name="Google Shape;188;p2"/>
          <p:cNvCxnSpPr/>
          <p:nvPr/>
        </p:nvCxnSpPr>
        <p:spPr>
          <a:xfrm flipH="1" rot="10800000">
            <a:off x="20978831" y="10183021"/>
            <a:ext cx="1043368" cy="207600"/>
          </a:xfrm>
          <a:prstGeom prst="straightConnector1">
            <a:avLst/>
          </a:prstGeom>
          <a:noFill/>
          <a:ln cap="flat" cmpd="sng" w="9525">
            <a:solidFill>
              <a:srgbClr val="263E3A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89" name="Google Shape;189;p2"/>
          <p:cNvSpPr txBox="1"/>
          <p:nvPr/>
        </p:nvSpPr>
        <p:spPr>
          <a:xfrm>
            <a:off x="17661316" y="10180918"/>
            <a:ext cx="367637" cy="74635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-6065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3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196" name="Google Shape;196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8" name="Google Shape;198;p3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200" name="Google Shape;200;p3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Định nghĩa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grpSp>
        <p:nvGrpSpPr>
          <p:cNvPr id="203" name="Google Shape;203;p3"/>
          <p:cNvGrpSpPr/>
          <p:nvPr/>
        </p:nvGrpSpPr>
        <p:grpSpPr>
          <a:xfrm>
            <a:off x="1076414" y="3747030"/>
            <a:ext cx="22325581" cy="4330169"/>
            <a:chOff x="1076414" y="4334859"/>
            <a:chExt cx="22325581" cy="4330169"/>
          </a:xfrm>
        </p:grpSpPr>
        <p:grpSp>
          <p:nvGrpSpPr>
            <p:cNvPr id="204" name="Google Shape;204;p3"/>
            <p:cNvGrpSpPr/>
            <p:nvPr/>
          </p:nvGrpSpPr>
          <p:grpSpPr>
            <a:xfrm>
              <a:off x="1533269" y="4671091"/>
              <a:ext cx="21868726" cy="3993937"/>
              <a:chOff x="637542" y="1083939"/>
              <a:chExt cx="8611674" cy="1572431"/>
            </a:xfrm>
          </p:grpSpPr>
          <p:sp>
            <p:nvSpPr>
              <p:cNvPr id="205" name="Google Shape;205;p3"/>
              <p:cNvSpPr/>
              <p:nvPr/>
            </p:nvSpPr>
            <p:spPr>
              <a:xfrm>
                <a:off x="637542" y="1083939"/>
                <a:ext cx="8611674" cy="1572431"/>
              </a:xfrm>
              <a:prstGeom prst="roundRect">
                <a:avLst>
                  <a:gd fmla="val 4110" name="adj"/>
                </a:avLst>
              </a:prstGeom>
              <a:solidFill>
                <a:srgbClr val="BEDCF4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6" name="Google Shape;206;p3"/>
              <p:cNvSpPr txBox="1"/>
              <p:nvPr/>
            </p:nvSpPr>
            <p:spPr>
              <a:xfrm>
                <a:off x="698996" y="1336358"/>
                <a:ext cx="8525386" cy="1266688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-9089" l="-1266" r="0" t="-4166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207" name="Google Shape;207;p3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08" name="Google Shape;208;p3"/>
              <p:cNvSpPr/>
              <p:nvPr/>
            </p:nvSpPr>
            <p:spPr>
              <a:xfrm>
                <a:off x="384522" y="8755081"/>
                <a:ext cx="4193447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09" name="Google Shape;209;p3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10" name="Google Shape;210;p3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1" name="Google Shape;211;p3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3" name="Google Shape;213;p3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4" name="Google Shape;214;p3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5" name="Google Shape;215;p3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6" name="Google Shape;216;p3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7" name="Google Shape;217;p3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8" name="Google Shape;218;p3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0" name="Google Shape;220;p3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1" name="Google Shape;221;p3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22" name="Google Shape;222;p3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Định nghĩa 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223" name="Google Shape;223;p3"/>
          <p:cNvGrpSpPr/>
          <p:nvPr/>
        </p:nvGrpSpPr>
        <p:grpSpPr>
          <a:xfrm>
            <a:off x="1390107" y="8382000"/>
            <a:ext cx="21948824" cy="2819400"/>
            <a:chOff x="1390107" y="8382000"/>
            <a:chExt cx="21948824" cy="2819400"/>
          </a:xfrm>
        </p:grpSpPr>
        <p:grpSp>
          <p:nvGrpSpPr>
            <p:cNvPr id="224" name="Google Shape;224;p3"/>
            <p:cNvGrpSpPr/>
            <p:nvPr/>
          </p:nvGrpSpPr>
          <p:grpSpPr>
            <a:xfrm>
              <a:off x="1390107" y="8382000"/>
              <a:ext cx="21948824" cy="2819400"/>
              <a:chOff x="1390107" y="4038600"/>
              <a:chExt cx="21948824" cy="2819400"/>
            </a:xfrm>
          </p:grpSpPr>
          <p:grpSp>
            <p:nvGrpSpPr>
              <p:cNvPr id="225" name="Google Shape;225;p3"/>
              <p:cNvGrpSpPr/>
              <p:nvPr/>
            </p:nvGrpSpPr>
            <p:grpSpPr>
              <a:xfrm>
                <a:off x="1390107" y="4076041"/>
                <a:ext cx="21948824" cy="2781959"/>
                <a:chOff x="1232452" y="2495616"/>
                <a:chExt cx="21948824" cy="2781959"/>
              </a:xfrm>
            </p:grpSpPr>
            <p:sp>
              <p:nvSpPr>
                <p:cNvPr id="226" name="Google Shape;226;p3"/>
                <p:cNvSpPr/>
                <p:nvPr/>
              </p:nvSpPr>
              <p:spPr>
                <a:xfrm>
                  <a:off x="1232452" y="2858285"/>
                  <a:ext cx="21948824" cy="2419290"/>
                </a:xfrm>
                <a:prstGeom prst="roundRect">
                  <a:avLst>
                    <a:gd fmla="val 4611" name="adj"/>
                  </a:avLst>
                </a:prstGeom>
                <a:solidFill>
                  <a:srgbClr val="E7D2B3"/>
                </a:solidFill>
                <a:ln cap="flat" cmpd="sng" w="28575">
                  <a:solidFill>
                    <a:srgbClr val="AB7C3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7" name="Google Shape;227;p3"/>
                <p:cNvSpPr/>
                <p:nvPr/>
              </p:nvSpPr>
              <p:spPr>
                <a:xfrm>
                  <a:off x="1247578" y="2495616"/>
                  <a:ext cx="3478409" cy="76277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AB7C37"/>
                </a:solidFill>
                <a:ln cap="flat" cmpd="sng" w="57150">
                  <a:solidFill>
                    <a:srgbClr val="AB7C3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8" name="Google Shape;228;p3"/>
              <p:cNvSpPr txBox="1"/>
              <p:nvPr/>
            </p:nvSpPr>
            <p:spPr>
              <a:xfrm>
                <a:off x="1661194" y="4038600"/>
                <a:ext cx="287450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Nhận xét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29" name="Google Shape;229;p3"/>
            <p:cNvSpPr txBox="1"/>
            <p:nvPr/>
          </p:nvSpPr>
          <p:spPr>
            <a:xfrm>
              <a:off x="1614981" y="9456003"/>
              <a:ext cx="21018004" cy="15696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9765" l="-1217" r="0" t="-852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4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236" name="Google Shape;236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4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39" name="Google Shape;239;p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240" name="Google Shape;240;p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Định nghĩa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283749" y="7391399"/>
            <a:ext cx="21819675" cy="2971800"/>
            <a:chOff x="1270511" y="5867400"/>
            <a:chExt cx="21819675" cy="3287795"/>
          </a:xfrm>
        </p:grpSpPr>
        <p:sp>
          <p:nvSpPr>
            <p:cNvPr id="244" name="Google Shape;244;p4"/>
            <p:cNvSpPr/>
            <p:nvPr/>
          </p:nvSpPr>
          <p:spPr>
            <a:xfrm>
              <a:off x="1272210" y="6139009"/>
              <a:ext cx="21817976" cy="3016186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" name="Google Shape;245;p4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46" name="Google Shape;246;p4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0" name="Google Shape;250;p4"/>
          <p:cNvGrpSpPr/>
          <p:nvPr/>
        </p:nvGrpSpPr>
        <p:grpSpPr>
          <a:xfrm>
            <a:off x="1272674" y="3461657"/>
            <a:ext cx="21841827" cy="3481742"/>
            <a:chOff x="1272674" y="3461657"/>
            <a:chExt cx="21841827" cy="3481742"/>
          </a:xfrm>
        </p:grpSpPr>
        <p:grpSp>
          <p:nvGrpSpPr>
            <p:cNvPr id="251" name="Google Shape;251;p4"/>
            <p:cNvGrpSpPr/>
            <p:nvPr/>
          </p:nvGrpSpPr>
          <p:grpSpPr>
            <a:xfrm>
              <a:off x="1272674" y="3461657"/>
              <a:ext cx="21841827" cy="3481742"/>
              <a:chOff x="1268078" y="3405486"/>
              <a:chExt cx="21841827" cy="3481742"/>
            </a:xfrm>
          </p:grpSpPr>
          <p:sp>
            <p:nvSpPr>
              <p:cNvPr id="252" name="Google Shape;252;p4"/>
              <p:cNvSpPr/>
              <p:nvPr/>
            </p:nvSpPr>
            <p:spPr>
              <a:xfrm>
                <a:off x="1268078" y="3790951"/>
                <a:ext cx="21841827" cy="3096277"/>
              </a:xfrm>
              <a:prstGeom prst="roundRect">
                <a:avLst>
                  <a:gd fmla="val 5347" name="adj"/>
                </a:avLst>
              </a:prstGeom>
              <a:solidFill>
                <a:srgbClr val="FDE9D8"/>
              </a:solidFill>
              <a:ln cap="flat" cmpd="sng" w="28575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3" name="Google Shape;253;p4"/>
              <p:cNvGrpSpPr/>
              <p:nvPr/>
            </p:nvGrpSpPr>
            <p:grpSpPr>
              <a:xfrm>
                <a:off x="1268078" y="3405486"/>
                <a:ext cx="3251533" cy="940513"/>
                <a:chOff x="1311958" y="3405486"/>
                <a:chExt cx="3251533" cy="940513"/>
              </a:xfrm>
            </p:grpSpPr>
            <p:sp>
              <p:nvSpPr>
                <p:cNvPr id="254" name="Google Shape;254;p4"/>
                <p:cNvSpPr/>
                <p:nvPr/>
              </p:nvSpPr>
              <p:spPr>
                <a:xfrm rot="5400000">
                  <a:off x="2921386" y="2671082"/>
                  <a:ext cx="793396" cy="2490813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E36C09"/>
                </a:solidFill>
                <a:ln cap="flat" cmpd="sng" w="57150">
                  <a:solidFill>
                    <a:srgbClr val="E36C0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4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Ví dụ 1</a:t>
                  </a:r>
                  <a:endParaRPr b="1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256" name="Google Shape;256;p4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257" name="Google Shape;257;p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4"/>
                  <p:cNvSpPr/>
                  <p:nvPr/>
                </p:nvSpPr>
                <p:spPr>
                  <a:xfrm>
                    <a:off x="1311958" y="3581027"/>
                    <a:ext cx="190035" cy="268948"/>
                  </a:xfrm>
                  <a:custGeom>
                    <a:rect b="b" l="l" r="r" t="t"/>
                    <a:pathLst>
                      <a:path extrusionOk="0" h="71" w="50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4"/>
                  <p:cNvSpPr/>
                  <p:nvPr/>
                </p:nvSpPr>
                <p:spPr>
                  <a:xfrm>
                    <a:off x="1311958" y="3581027"/>
                    <a:ext cx="277000" cy="181983"/>
                  </a:xfrm>
                  <a:custGeom>
                    <a:rect b="b" l="l" r="r" t="t"/>
                    <a:pathLst>
                      <a:path extrusionOk="0" h="48" w="73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4"/>
                  <p:cNvSpPr/>
                  <p:nvPr/>
                </p:nvSpPr>
                <p:spPr>
                  <a:xfrm>
                    <a:off x="1563190" y="3581027"/>
                    <a:ext cx="285052" cy="181983"/>
                  </a:xfrm>
                  <a:custGeom>
                    <a:rect b="b" l="l" r="r" t="t"/>
                    <a:pathLst>
                      <a:path extrusionOk="0" h="48" w="75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4"/>
                  <p:cNvSpPr/>
                  <p:nvPr/>
                </p:nvSpPr>
                <p:spPr>
                  <a:xfrm>
                    <a:off x="1563190" y="4151132"/>
                    <a:ext cx="280221" cy="194867"/>
                  </a:xfrm>
                  <a:custGeom>
                    <a:rect b="b" l="l" r="r" t="t"/>
                    <a:pathLst>
                      <a:path extrusionOk="0" h="51" w="74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262;p4"/>
                  <p:cNvSpPr/>
                  <p:nvPr/>
                </p:nvSpPr>
                <p:spPr>
                  <a:xfrm>
                    <a:off x="1311958" y="4064167"/>
                    <a:ext cx="190035" cy="281832"/>
                  </a:xfrm>
                  <a:custGeom>
                    <a:rect b="b" l="l" r="r" t="t"/>
                    <a:pathLst>
                      <a:path extrusionOk="0" h="74" w="50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263;p4"/>
                  <p:cNvSpPr/>
                  <p:nvPr/>
                </p:nvSpPr>
                <p:spPr>
                  <a:xfrm>
                    <a:off x="1311958" y="4151132"/>
                    <a:ext cx="277000" cy="194867"/>
                  </a:xfrm>
                  <a:custGeom>
                    <a:rect b="b" l="l" r="r" t="t"/>
                    <a:pathLst>
                      <a:path extrusionOk="0" h="51" w="73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4"/>
                  <p:cNvSpPr/>
                  <p:nvPr/>
                </p:nvSpPr>
                <p:spPr>
                  <a:xfrm>
                    <a:off x="1311958" y="3820986"/>
                    <a:ext cx="190035" cy="273779"/>
                  </a:xfrm>
                  <a:custGeom>
                    <a:rect b="b" l="l" r="r" t="t"/>
                    <a:pathLst>
                      <a:path extrusionOk="0" h="72" w="50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265;p4"/>
                  <p:cNvSpPr/>
                  <p:nvPr/>
                </p:nvSpPr>
                <p:spPr>
                  <a:xfrm>
                    <a:off x="1907830" y="4064167"/>
                    <a:ext cx="191645" cy="281832"/>
                  </a:xfrm>
                  <a:custGeom>
                    <a:rect b="b" l="l" r="r" t="t"/>
                    <a:pathLst>
                      <a:path extrusionOk="0" h="74" w="50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266;p4"/>
                  <p:cNvSpPr/>
                  <p:nvPr/>
                </p:nvSpPr>
                <p:spPr>
                  <a:xfrm>
                    <a:off x="1820865" y="4151132"/>
                    <a:ext cx="278610" cy="194867"/>
                  </a:xfrm>
                  <a:custGeom>
                    <a:rect b="b" l="l" r="r" t="t"/>
                    <a:pathLst>
                      <a:path extrusionOk="0" h="51" w="73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267;p4"/>
                  <p:cNvSpPr/>
                  <p:nvPr/>
                </p:nvSpPr>
                <p:spPr>
                  <a:xfrm>
                    <a:off x="1907830" y="3820986"/>
                    <a:ext cx="191645" cy="273779"/>
                  </a:xfrm>
                  <a:custGeom>
                    <a:rect b="b" l="l" r="r" t="t"/>
                    <a:pathLst>
                      <a:path extrusionOk="0" h="72" w="50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4"/>
                  <p:cNvSpPr/>
                  <p:nvPr/>
                </p:nvSpPr>
                <p:spPr>
                  <a:xfrm>
                    <a:off x="1661428" y="3405486"/>
                    <a:ext cx="600703" cy="594262"/>
                  </a:xfrm>
                  <a:custGeom>
                    <a:rect b="b" l="l" r="r" t="t"/>
                    <a:pathLst>
                      <a:path extrusionOk="0" h="156" w="158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" name="Google Shape;269;p4"/>
                  <p:cNvSpPr/>
                  <p:nvPr/>
                </p:nvSpPr>
                <p:spPr>
                  <a:xfrm>
                    <a:off x="1555138" y="3790388"/>
                    <a:ext cx="318872" cy="293105"/>
                  </a:xfrm>
                  <a:custGeom>
                    <a:rect b="b" l="l" r="r" t="t"/>
                    <a:pathLst>
                      <a:path extrusionOk="0" h="77" w="84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" name="Google Shape;270;p4"/>
                  <p:cNvSpPr/>
                  <p:nvPr/>
                </p:nvSpPr>
                <p:spPr>
                  <a:xfrm>
                    <a:off x="1371545" y="3642225"/>
                    <a:ext cx="69249" cy="148163"/>
                  </a:xfrm>
                  <a:custGeom>
                    <a:rect b="b" l="l" r="r" t="t"/>
                    <a:pathLst>
                      <a:path extrusionOk="0" h="92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4"/>
                  <p:cNvSpPr/>
                  <p:nvPr/>
                </p:nvSpPr>
                <p:spPr>
                  <a:xfrm>
                    <a:off x="1371545" y="3642225"/>
                    <a:ext cx="156215" cy="59588"/>
                  </a:xfrm>
                  <a:custGeom>
                    <a:rect b="b" l="l" r="r" t="t"/>
                    <a:pathLst>
                      <a:path extrusionOk="0" h="37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4"/>
                  <p:cNvSpPr/>
                  <p:nvPr/>
                </p:nvSpPr>
                <p:spPr>
                  <a:xfrm>
                    <a:off x="1622777" y="3642225"/>
                    <a:ext cx="161046" cy="59588"/>
                  </a:xfrm>
                  <a:custGeom>
                    <a:rect b="b" l="l" r="r" t="t"/>
                    <a:pathLst>
                      <a:path extrusionOk="0" h="37" w="100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4"/>
                  <p:cNvSpPr/>
                  <p:nvPr/>
                </p:nvSpPr>
                <p:spPr>
                  <a:xfrm>
                    <a:off x="1622777" y="4212330"/>
                    <a:ext cx="161046" cy="72471"/>
                  </a:xfrm>
                  <a:custGeom>
                    <a:rect b="b" l="l" r="r" t="t"/>
                    <a:pathLst>
                      <a:path extrusionOk="0" h="45" w="100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4"/>
                  <p:cNvSpPr/>
                  <p:nvPr/>
                </p:nvSpPr>
                <p:spPr>
                  <a:xfrm>
                    <a:off x="1371545" y="4125365"/>
                    <a:ext cx="69249" cy="159437"/>
                  </a:xfrm>
                  <a:custGeom>
                    <a:rect b="b" l="l" r="r" t="t"/>
                    <a:pathLst>
                      <a:path extrusionOk="0" h="99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75;p4"/>
                  <p:cNvSpPr/>
                  <p:nvPr/>
                </p:nvSpPr>
                <p:spPr>
                  <a:xfrm>
                    <a:off x="1371545" y="4212330"/>
                    <a:ext cx="156215" cy="72471"/>
                  </a:xfrm>
                  <a:custGeom>
                    <a:rect b="b" l="l" r="r" t="t"/>
                    <a:pathLst>
                      <a:path extrusionOk="0" h="45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76;p4"/>
                  <p:cNvSpPr/>
                  <p:nvPr/>
                </p:nvSpPr>
                <p:spPr>
                  <a:xfrm>
                    <a:off x="1371545" y="3880574"/>
                    <a:ext cx="69249" cy="152995"/>
                  </a:xfrm>
                  <a:custGeom>
                    <a:rect b="b" l="l" r="r" t="t"/>
                    <a:pathLst>
                      <a:path extrusionOk="0" h="95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4"/>
                  <p:cNvSpPr/>
                  <p:nvPr/>
                </p:nvSpPr>
                <p:spPr>
                  <a:xfrm>
                    <a:off x="1969027" y="4125365"/>
                    <a:ext cx="69249" cy="159437"/>
                  </a:xfrm>
                  <a:custGeom>
                    <a:rect b="b" l="l" r="r" t="t"/>
                    <a:pathLst>
                      <a:path extrusionOk="0" h="99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78;p4"/>
                  <p:cNvSpPr/>
                  <p:nvPr/>
                </p:nvSpPr>
                <p:spPr>
                  <a:xfrm>
                    <a:off x="1882062" y="4212330"/>
                    <a:ext cx="156215" cy="72471"/>
                  </a:xfrm>
                  <a:custGeom>
                    <a:rect b="b" l="l" r="r" t="t"/>
                    <a:pathLst>
                      <a:path extrusionOk="0" h="45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79;p4"/>
                  <p:cNvSpPr/>
                  <p:nvPr/>
                </p:nvSpPr>
                <p:spPr>
                  <a:xfrm>
                    <a:off x="1969027" y="3880574"/>
                    <a:ext cx="69249" cy="152995"/>
                  </a:xfrm>
                  <a:custGeom>
                    <a:rect b="b" l="l" r="r" t="t"/>
                    <a:pathLst>
                      <a:path extrusionOk="0" h="95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4"/>
                  <p:cNvSpPr/>
                  <p:nvPr/>
                </p:nvSpPr>
                <p:spPr>
                  <a:xfrm>
                    <a:off x="1725847" y="3466684"/>
                    <a:ext cx="468645" cy="471867"/>
                  </a:xfrm>
                  <a:custGeom>
                    <a:rect b="b" l="l" r="r" t="t"/>
                    <a:pathLst>
                      <a:path extrusionOk="0" h="293" w="291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281;p4"/>
                  <p:cNvSpPr/>
                  <p:nvPr/>
                </p:nvSpPr>
                <p:spPr>
                  <a:xfrm>
                    <a:off x="1619556" y="3849975"/>
                    <a:ext cx="190035" cy="172320"/>
                  </a:xfrm>
                  <a:custGeom>
                    <a:rect b="b" l="l" r="r" t="t"/>
                    <a:pathLst>
                      <a:path extrusionOk="0" h="107" w="118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82" name="Google Shape;282;p4"/>
            <p:cNvSpPr txBox="1"/>
            <p:nvPr/>
          </p:nvSpPr>
          <p:spPr>
            <a:xfrm>
              <a:off x="4710901" y="3906146"/>
              <a:ext cx="18074485" cy="292759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207" l="-155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83" name="Google Shape;283;p4"/>
          <p:cNvSpPr txBox="1"/>
          <p:nvPr/>
        </p:nvSpPr>
        <p:spPr>
          <a:xfrm>
            <a:off x="1947860" y="8220690"/>
            <a:ext cx="18755709" cy="83099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8969" l="-1493" r="0" t="-161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4" name="Google Shape;284;p4"/>
          <p:cNvSpPr txBox="1"/>
          <p:nvPr/>
        </p:nvSpPr>
        <p:spPr>
          <a:xfrm>
            <a:off x="1893733" y="9296400"/>
            <a:ext cx="21044054" cy="8309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969" l="-1332" r="0" t="-161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5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291" name="Google Shape;291;p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5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3" name="Google Shape;293;p5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94" name="Google Shape;294;p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295" name="Google Shape;295;p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Định nghĩa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grpSp>
        <p:nvGrpSpPr>
          <p:cNvPr id="298" name="Google Shape;298;p5"/>
          <p:cNvGrpSpPr/>
          <p:nvPr/>
        </p:nvGrpSpPr>
        <p:grpSpPr>
          <a:xfrm>
            <a:off x="1283749" y="6553200"/>
            <a:ext cx="21819675" cy="6705600"/>
            <a:chOff x="1270511" y="5867400"/>
            <a:chExt cx="21819675" cy="7418613"/>
          </a:xfrm>
        </p:grpSpPr>
        <p:sp>
          <p:nvSpPr>
            <p:cNvPr id="299" name="Google Shape;299;p5"/>
            <p:cNvSpPr/>
            <p:nvPr/>
          </p:nvSpPr>
          <p:spPr>
            <a:xfrm>
              <a:off x="1272210" y="6139009"/>
              <a:ext cx="21817976" cy="714700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300;p5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01" name="Google Shape;301;p5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5" name="Google Shape;305;p5"/>
          <p:cNvGrpSpPr/>
          <p:nvPr/>
        </p:nvGrpSpPr>
        <p:grpSpPr>
          <a:xfrm>
            <a:off x="1272674" y="3461657"/>
            <a:ext cx="21841827" cy="2752813"/>
            <a:chOff x="1272674" y="3461657"/>
            <a:chExt cx="21841827" cy="2752813"/>
          </a:xfrm>
        </p:grpSpPr>
        <p:grpSp>
          <p:nvGrpSpPr>
            <p:cNvPr id="306" name="Google Shape;306;p5"/>
            <p:cNvGrpSpPr/>
            <p:nvPr/>
          </p:nvGrpSpPr>
          <p:grpSpPr>
            <a:xfrm>
              <a:off x="1272674" y="3461657"/>
              <a:ext cx="21841827" cy="2752813"/>
              <a:chOff x="1268078" y="3405486"/>
              <a:chExt cx="21841827" cy="2752813"/>
            </a:xfrm>
          </p:grpSpPr>
          <p:sp>
            <p:nvSpPr>
              <p:cNvPr id="307" name="Google Shape;307;p5"/>
              <p:cNvSpPr/>
              <p:nvPr/>
            </p:nvSpPr>
            <p:spPr>
              <a:xfrm>
                <a:off x="1268078" y="3790951"/>
                <a:ext cx="21841827" cy="2367348"/>
              </a:xfrm>
              <a:prstGeom prst="roundRect">
                <a:avLst>
                  <a:gd fmla="val 5347" name="adj"/>
                </a:avLst>
              </a:prstGeom>
              <a:solidFill>
                <a:srgbClr val="FDE9D8"/>
              </a:solidFill>
              <a:ln cap="flat" cmpd="sng" w="28575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8" name="Google Shape;308;p5"/>
              <p:cNvGrpSpPr/>
              <p:nvPr/>
            </p:nvGrpSpPr>
            <p:grpSpPr>
              <a:xfrm>
                <a:off x="1268078" y="3405486"/>
                <a:ext cx="3251533" cy="940513"/>
                <a:chOff x="1311958" y="3405486"/>
                <a:chExt cx="3251533" cy="940513"/>
              </a:xfrm>
            </p:grpSpPr>
            <p:sp>
              <p:nvSpPr>
                <p:cNvPr id="309" name="Google Shape;309;p5"/>
                <p:cNvSpPr/>
                <p:nvPr/>
              </p:nvSpPr>
              <p:spPr>
                <a:xfrm rot="5400000">
                  <a:off x="2921386" y="2671082"/>
                  <a:ext cx="793396" cy="2490813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E36C09"/>
                </a:solidFill>
                <a:ln cap="flat" cmpd="sng" w="57150">
                  <a:solidFill>
                    <a:srgbClr val="E36C0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5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6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Ví dụ 2</a:t>
                  </a:r>
                  <a:endParaRPr b="1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311" name="Google Shape;311;p5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312" name="Google Shape;312;p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313;p5"/>
                  <p:cNvSpPr/>
                  <p:nvPr/>
                </p:nvSpPr>
                <p:spPr>
                  <a:xfrm>
                    <a:off x="1311958" y="3581027"/>
                    <a:ext cx="190035" cy="268948"/>
                  </a:xfrm>
                  <a:custGeom>
                    <a:rect b="b" l="l" r="r" t="t"/>
                    <a:pathLst>
                      <a:path extrusionOk="0" h="71" w="50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5"/>
                  <p:cNvSpPr/>
                  <p:nvPr/>
                </p:nvSpPr>
                <p:spPr>
                  <a:xfrm>
                    <a:off x="1311958" y="3581027"/>
                    <a:ext cx="277000" cy="181983"/>
                  </a:xfrm>
                  <a:custGeom>
                    <a:rect b="b" l="l" r="r" t="t"/>
                    <a:pathLst>
                      <a:path extrusionOk="0" h="48" w="73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15;p5"/>
                  <p:cNvSpPr/>
                  <p:nvPr/>
                </p:nvSpPr>
                <p:spPr>
                  <a:xfrm>
                    <a:off x="1563190" y="3581027"/>
                    <a:ext cx="285052" cy="181983"/>
                  </a:xfrm>
                  <a:custGeom>
                    <a:rect b="b" l="l" r="r" t="t"/>
                    <a:pathLst>
                      <a:path extrusionOk="0" h="48" w="75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316;p5"/>
                  <p:cNvSpPr/>
                  <p:nvPr/>
                </p:nvSpPr>
                <p:spPr>
                  <a:xfrm>
                    <a:off x="1563190" y="4151132"/>
                    <a:ext cx="280221" cy="194867"/>
                  </a:xfrm>
                  <a:custGeom>
                    <a:rect b="b" l="l" r="r" t="t"/>
                    <a:pathLst>
                      <a:path extrusionOk="0" h="51" w="74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5"/>
                  <p:cNvSpPr/>
                  <p:nvPr/>
                </p:nvSpPr>
                <p:spPr>
                  <a:xfrm>
                    <a:off x="1311958" y="4064167"/>
                    <a:ext cx="190035" cy="281832"/>
                  </a:xfrm>
                  <a:custGeom>
                    <a:rect b="b" l="l" r="r" t="t"/>
                    <a:pathLst>
                      <a:path extrusionOk="0" h="74" w="50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18;p5"/>
                  <p:cNvSpPr/>
                  <p:nvPr/>
                </p:nvSpPr>
                <p:spPr>
                  <a:xfrm>
                    <a:off x="1311958" y="4151132"/>
                    <a:ext cx="277000" cy="194867"/>
                  </a:xfrm>
                  <a:custGeom>
                    <a:rect b="b" l="l" r="r" t="t"/>
                    <a:pathLst>
                      <a:path extrusionOk="0" h="51" w="73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" name="Google Shape;319;p5"/>
                  <p:cNvSpPr/>
                  <p:nvPr/>
                </p:nvSpPr>
                <p:spPr>
                  <a:xfrm>
                    <a:off x="1311958" y="3820986"/>
                    <a:ext cx="190035" cy="273779"/>
                  </a:xfrm>
                  <a:custGeom>
                    <a:rect b="b" l="l" r="r" t="t"/>
                    <a:pathLst>
                      <a:path extrusionOk="0" h="72" w="50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20;p5"/>
                  <p:cNvSpPr/>
                  <p:nvPr/>
                </p:nvSpPr>
                <p:spPr>
                  <a:xfrm>
                    <a:off x="1907830" y="4064167"/>
                    <a:ext cx="191645" cy="281832"/>
                  </a:xfrm>
                  <a:custGeom>
                    <a:rect b="b" l="l" r="r" t="t"/>
                    <a:pathLst>
                      <a:path extrusionOk="0" h="74" w="50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5"/>
                  <p:cNvSpPr/>
                  <p:nvPr/>
                </p:nvSpPr>
                <p:spPr>
                  <a:xfrm>
                    <a:off x="1820865" y="4151132"/>
                    <a:ext cx="278610" cy="194867"/>
                  </a:xfrm>
                  <a:custGeom>
                    <a:rect b="b" l="l" r="r" t="t"/>
                    <a:pathLst>
                      <a:path extrusionOk="0" h="51" w="73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322;p5"/>
                  <p:cNvSpPr/>
                  <p:nvPr/>
                </p:nvSpPr>
                <p:spPr>
                  <a:xfrm>
                    <a:off x="1907830" y="3820986"/>
                    <a:ext cx="191645" cy="273779"/>
                  </a:xfrm>
                  <a:custGeom>
                    <a:rect b="b" l="l" r="r" t="t"/>
                    <a:pathLst>
                      <a:path extrusionOk="0" h="72" w="50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323;p5"/>
                  <p:cNvSpPr/>
                  <p:nvPr/>
                </p:nvSpPr>
                <p:spPr>
                  <a:xfrm>
                    <a:off x="1661428" y="3405486"/>
                    <a:ext cx="600703" cy="594262"/>
                  </a:xfrm>
                  <a:custGeom>
                    <a:rect b="b" l="l" r="r" t="t"/>
                    <a:pathLst>
                      <a:path extrusionOk="0" h="156" w="158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5"/>
                  <p:cNvSpPr/>
                  <p:nvPr/>
                </p:nvSpPr>
                <p:spPr>
                  <a:xfrm>
                    <a:off x="1555138" y="3790388"/>
                    <a:ext cx="318872" cy="293105"/>
                  </a:xfrm>
                  <a:custGeom>
                    <a:rect b="b" l="l" r="r" t="t"/>
                    <a:pathLst>
                      <a:path extrusionOk="0" h="77" w="84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rgbClr val="E36C0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1371545" y="3642225"/>
                    <a:ext cx="69249" cy="148163"/>
                  </a:xfrm>
                  <a:custGeom>
                    <a:rect b="b" l="l" r="r" t="t"/>
                    <a:pathLst>
                      <a:path extrusionOk="0" h="92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1371545" y="3642225"/>
                    <a:ext cx="156215" cy="59588"/>
                  </a:xfrm>
                  <a:custGeom>
                    <a:rect b="b" l="l" r="r" t="t"/>
                    <a:pathLst>
                      <a:path extrusionOk="0" h="37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5"/>
                  <p:cNvSpPr/>
                  <p:nvPr/>
                </p:nvSpPr>
                <p:spPr>
                  <a:xfrm>
                    <a:off x="1622777" y="3642225"/>
                    <a:ext cx="161046" cy="59588"/>
                  </a:xfrm>
                  <a:custGeom>
                    <a:rect b="b" l="l" r="r" t="t"/>
                    <a:pathLst>
                      <a:path extrusionOk="0" h="37" w="100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28;p5"/>
                  <p:cNvSpPr/>
                  <p:nvPr/>
                </p:nvSpPr>
                <p:spPr>
                  <a:xfrm>
                    <a:off x="1622777" y="4212330"/>
                    <a:ext cx="161046" cy="72471"/>
                  </a:xfrm>
                  <a:custGeom>
                    <a:rect b="b" l="l" r="r" t="t"/>
                    <a:pathLst>
                      <a:path extrusionOk="0" h="45" w="100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5"/>
                  <p:cNvSpPr/>
                  <p:nvPr/>
                </p:nvSpPr>
                <p:spPr>
                  <a:xfrm>
                    <a:off x="1371545" y="4125365"/>
                    <a:ext cx="69249" cy="159437"/>
                  </a:xfrm>
                  <a:custGeom>
                    <a:rect b="b" l="l" r="r" t="t"/>
                    <a:pathLst>
                      <a:path extrusionOk="0" h="99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5"/>
                  <p:cNvSpPr/>
                  <p:nvPr/>
                </p:nvSpPr>
                <p:spPr>
                  <a:xfrm>
                    <a:off x="1371545" y="4212330"/>
                    <a:ext cx="156215" cy="72471"/>
                  </a:xfrm>
                  <a:custGeom>
                    <a:rect b="b" l="l" r="r" t="t"/>
                    <a:pathLst>
                      <a:path extrusionOk="0" h="45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5"/>
                  <p:cNvSpPr/>
                  <p:nvPr/>
                </p:nvSpPr>
                <p:spPr>
                  <a:xfrm>
                    <a:off x="1371545" y="3880574"/>
                    <a:ext cx="69249" cy="152995"/>
                  </a:xfrm>
                  <a:custGeom>
                    <a:rect b="b" l="l" r="r" t="t"/>
                    <a:pathLst>
                      <a:path extrusionOk="0" h="95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5"/>
                  <p:cNvSpPr/>
                  <p:nvPr/>
                </p:nvSpPr>
                <p:spPr>
                  <a:xfrm>
                    <a:off x="1969027" y="4125365"/>
                    <a:ext cx="69249" cy="159437"/>
                  </a:xfrm>
                  <a:custGeom>
                    <a:rect b="b" l="l" r="r" t="t"/>
                    <a:pathLst>
                      <a:path extrusionOk="0" h="99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5"/>
                  <p:cNvSpPr/>
                  <p:nvPr/>
                </p:nvSpPr>
                <p:spPr>
                  <a:xfrm>
                    <a:off x="1882062" y="4212330"/>
                    <a:ext cx="156215" cy="72471"/>
                  </a:xfrm>
                  <a:custGeom>
                    <a:rect b="b" l="l" r="r" t="t"/>
                    <a:pathLst>
                      <a:path extrusionOk="0" h="45" w="9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5"/>
                  <p:cNvSpPr/>
                  <p:nvPr/>
                </p:nvSpPr>
                <p:spPr>
                  <a:xfrm>
                    <a:off x="1969027" y="3880574"/>
                    <a:ext cx="69249" cy="152995"/>
                  </a:xfrm>
                  <a:custGeom>
                    <a:rect b="b" l="l" r="r" t="t"/>
                    <a:pathLst>
                      <a:path extrusionOk="0" h="95" w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>
                    <a:off x="1725847" y="3466684"/>
                    <a:ext cx="468645" cy="471867"/>
                  </a:xfrm>
                  <a:custGeom>
                    <a:rect b="b" l="l" r="r" t="t"/>
                    <a:pathLst>
                      <a:path extrusionOk="0" h="293" w="291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5"/>
                  <p:cNvSpPr/>
                  <p:nvPr/>
                </p:nvSpPr>
                <p:spPr>
                  <a:xfrm>
                    <a:off x="1619556" y="3849975"/>
                    <a:ext cx="190035" cy="172320"/>
                  </a:xfrm>
                  <a:custGeom>
                    <a:rect b="b" l="l" r="r" t="t"/>
                    <a:pathLst>
                      <a:path extrusionOk="0" h="107" w="118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37" name="Google Shape;337;p5"/>
            <p:cNvSpPr txBox="1"/>
            <p:nvPr/>
          </p:nvSpPr>
          <p:spPr>
            <a:xfrm>
              <a:off x="4710902" y="3906146"/>
              <a:ext cx="16078199" cy="230832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3491" l="-1742" r="0" t="-581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38" name="Google Shape;338;p5"/>
          <p:cNvSpPr txBox="1"/>
          <p:nvPr/>
        </p:nvSpPr>
        <p:spPr>
          <a:xfrm>
            <a:off x="2033393" y="7315200"/>
            <a:ext cx="18755709" cy="24786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493" r="0" t="-54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9" name="Google Shape;339;p5"/>
          <p:cNvSpPr txBox="1"/>
          <p:nvPr/>
        </p:nvSpPr>
        <p:spPr>
          <a:xfrm>
            <a:off x="2070447" y="9794596"/>
            <a:ext cx="21044054" cy="331180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32" r="0" t="-46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6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346" name="Google Shape;346;p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6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8" name="Google Shape;348;p6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49" name="Google Shape;349;p6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350" name="Google Shape;350;p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Liên hệ giữa Vectơ chỉ phương và hệ số góc của đường thẳng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6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53" name="Google Shape;353;p6"/>
          <p:cNvSpPr/>
          <p:nvPr/>
        </p:nvSpPr>
        <p:spPr>
          <a:xfrm>
            <a:off x="1372842" y="3593406"/>
            <a:ext cx="21868725" cy="8674794"/>
          </a:xfrm>
          <a:prstGeom prst="roundRect">
            <a:avLst>
              <a:gd fmla="val 4110" name="adj"/>
            </a:avLst>
          </a:prstGeom>
          <a:solidFill>
            <a:srgbClr val="BEDCF4"/>
          </a:solidFill>
          <a:ln cap="flat" cmpd="sng" w="28575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4" name="Google Shape;354;p6"/>
          <p:cNvSpPr txBox="1"/>
          <p:nvPr/>
        </p:nvSpPr>
        <p:spPr>
          <a:xfrm>
            <a:off x="1937700" y="3657600"/>
            <a:ext cx="21649602" cy="17400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9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55" name="Google Shape;355;p6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356" name="Google Shape;356;p6"/>
            <p:cNvSpPr/>
            <p:nvPr/>
          </p:nvSpPr>
          <p:spPr>
            <a:xfrm>
              <a:off x="217543" y="8657358"/>
              <a:ext cx="263525" cy="254000"/>
            </a:xfrm>
            <a:custGeom>
              <a:rect b="b" l="l" r="r" t="t"/>
              <a:pathLst>
                <a:path extrusionOk="0" h="68" w="70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39768" y="8674820"/>
              <a:ext cx="217488" cy="214313"/>
            </a:xfrm>
            <a:custGeom>
              <a:rect b="b" l="l" r="r" t="t"/>
              <a:pathLst>
                <a:path extrusionOk="0" h="57" w="58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58" name="Google Shape;358;p6"/>
          <p:cNvSpPr txBox="1"/>
          <p:nvPr/>
        </p:nvSpPr>
        <p:spPr>
          <a:xfrm>
            <a:off x="1937700" y="5562600"/>
            <a:ext cx="19735800" cy="31892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420" r="0" t="-42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9" name="Google Shape;359;p6"/>
          <p:cNvSpPr txBox="1"/>
          <p:nvPr/>
        </p:nvSpPr>
        <p:spPr>
          <a:xfrm>
            <a:off x="1937700" y="9232677"/>
            <a:ext cx="16002000" cy="1168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5758" l="-1751" r="0" t="-47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0" name="Google Shape;360;p6"/>
          <p:cNvSpPr txBox="1"/>
          <p:nvPr/>
        </p:nvSpPr>
        <p:spPr>
          <a:xfrm>
            <a:off x="1937700" y="10881944"/>
            <a:ext cx="20193000" cy="1168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206" l="-1388" r="0" t="-468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7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367" name="Google Shape;367;p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9" name="Google Shape;369;p7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1272674" y="3461657"/>
            <a:ext cx="21841827" cy="4313685"/>
            <a:chOff x="1268078" y="3405486"/>
            <a:chExt cx="21841827" cy="4313685"/>
          </a:xfrm>
        </p:grpSpPr>
        <p:sp>
          <p:nvSpPr>
            <p:cNvPr id="371" name="Google Shape;371;p7"/>
            <p:cNvSpPr/>
            <p:nvPr/>
          </p:nvSpPr>
          <p:spPr>
            <a:xfrm>
              <a:off x="1268078" y="3790950"/>
              <a:ext cx="21841827" cy="3928221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2" name="Google Shape;372;p7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373" name="Google Shape;373;p7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7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3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375" name="Google Shape;375;p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76" name="Google Shape;376;p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01" name="Google Shape;401;p7"/>
          <p:cNvSpPr txBox="1"/>
          <p:nvPr/>
        </p:nvSpPr>
        <p:spPr>
          <a:xfrm>
            <a:off x="4710902" y="3906146"/>
            <a:ext cx="16078199" cy="8309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8969" l="-1742" r="0" t="-161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2" name="Google Shape;402;p7"/>
          <p:cNvSpPr txBox="1"/>
          <p:nvPr/>
        </p:nvSpPr>
        <p:spPr>
          <a:xfrm>
            <a:off x="9145587" y="4906644"/>
            <a:ext cx="3048000" cy="83997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3" name="Google Shape;403;p7"/>
          <p:cNvSpPr txBox="1"/>
          <p:nvPr/>
        </p:nvSpPr>
        <p:spPr>
          <a:xfrm>
            <a:off x="8122118" y="5879905"/>
            <a:ext cx="2440312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4" name="Google Shape;404;p7"/>
          <p:cNvSpPr txBox="1"/>
          <p:nvPr/>
        </p:nvSpPr>
        <p:spPr>
          <a:xfrm>
            <a:off x="8122118" y="6874422"/>
            <a:ext cx="5488312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7301" l="0" r="0" t="-1349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05" name="Google Shape;405;p7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406" name="Google Shape;406;p7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Liên hệ giữa Vectơ chỉ phương và hệ số góc của đường thẳng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09" name="Google Shape;409;p7"/>
          <p:cNvSpPr txBox="1"/>
          <p:nvPr/>
        </p:nvSpPr>
        <p:spPr>
          <a:xfrm>
            <a:off x="4710902" y="4840070"/>
            <a:ext cx="4434685" cy="90800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4896" l="-6326" r="0" t="-67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0" name="Google Shape;410;p7"/>
          <p:cNvSpPr txBox="1"/>
          <p:nvPr/>
        </p:nvSpPr>
        <p:spPr>
          <a:xfrm>
            <a:off x="4710902" y="5851002"/>
            <a:ext cx="3596485" cy="83099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8969" l="-7796" r="0" t="-161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1" name="Google Shape;411;p7"/>
          <p:cNvSpPr txBox="1"/>
          <p:nvPr/>
        </p:nvSpPr>
        <p:spPr>
          <a:xfrm>
            <a:off x="4710902" y="6784926"/>
            <a:ext cx="3596485" cy="83099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8969" l="-7796" r="0" t="-161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8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418" name="Google Shape;418;p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8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0" name="Google Shape;420;p8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21" name="Google Shape;421;p8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422" name="Google Shape;422;p8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chính tắc của đường thẳng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25" name="Google Shape;425;p8"/>
          <p:cNvGrpSpPr/>
          <p:nvPr/>
        </p:nvGrpSpPr>
        <p:grpSpPr>
          <a:xfrm>
            <a:off x="1076414" y="3747030"/>
            <a:ext cx="22325581" cy="4025369"/>
            <a:chOff x="1076414" y="4334859"/>
            <a:chExt cx="22325581" cy="4025369"/>
          </a:xfrm>
        </p:grpSpPr>
        <p:grpSp>
          <p:nvGrpSpPr>
            <p:cNvPr id="426" name="Google Shape;426;p8"/>
            <p:cNvGrpSpPr/>
            <p:nvPr/>
          </p:nvGrpSpPr>
          <p:grpSpPr>
            <a:xfrm>
              <a:off x="1533269" y="4671091"/>
              <a:ext cx="21868726" cy="3689137"/>
              <a:chOff x="637542" y="1083939"/>
              <a:chExt cx="8611674" cy="1452430"/>
            </a:xfrm>
          </p:grpSpPr>
          <p:sp>
            <p:nvSpPr>
              <p:cNvPr id="427" name="Google Shape;427;p8"/>
              <p:cNvSpPr/>
              <p:nvPr/>
            </p:nvSpPr>
            <p:spPr>
              <a:xfrm>
                <a:off x="637542" y="1083939"/>
                <a:ext cx="8611674" cy="1452430"/>
              </a:xfrm>
              <a:prstGeom prst="roundRect">
                <a:avLst>
                  <a:gd fmla="val 4110" name="adj"/>
                </a:avLst>
              </a:prstGeom>
              <a:solidFill>
                <a:srgbClr val="BEDCF4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8"/>
              <p:cNvSpPr txBox="1"/>
              <p:nvPr/>
            </p:nvSpPr>
            <p:spPr>
              <a:xfrm>
                <a:off x="698996" y="1336358"/>
                <a:ext cx="8525386" cy="1116054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-1266" r="0" t="-473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429" name="Google Shape;429;p8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430" name="Google Shape;430;p8"/>
              <p:cNvSpPr/>
              <p:nvPr/>
            </p:nvSpPr>
            <p:spPr>
              <a:xfrm>
                <a:off x="384522" y="8755081"/>
                <a:ext cx="4193447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431" name="Google Shape;431;p8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32" name="Google Shape;432;p8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33" name="Google Shape;433;p8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34" name="Google Shape;434;p8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35" name="Google Shape;435;p8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36" name="Google Shape;436;p8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37" name="Google Shape;437;p8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38" name="Google Shape;438;p8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39" name="Google Shape;439;p8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0" name="Google Shape;440;p8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1" name="Google Shape;441;p8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2" name="Google Shape;442;p8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3" name="Google Shape;443;p8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444" name="Google Shape;444;p8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Định nghĩa 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445" name="Google Shape;445;p8"/>
          <p:cNvGrpSpPr/>
          <p:nvPr/>
        </p:nvGrpSpPr>
        <p:grpSpPr>
          <a:xfrm>
            <a:off x="1390107" y="8153400"/>
            <a:ext cx="21948824" cy="2209800"/>
            <a:chOff x="1390107" y="8382000"/>
            <a:chExt cx="21948824" cy="2209800"/>
          </a:xfrm>
        </p:grpSpPr>
        <p:grpSp>
          <p:nvGrpSpPr>
            <p:cNvPr id="446" name="Google Shape;446;p8"/>
            <p:cNvGrpSpPr/>
            <p:nvPr/>
          </p:nvGrpSpPr>
          <p:grpSpPr>
            <a:xfrm>
              <a:off x="1390107" y="8382000"/>
              <a:ext cx="21948824" cy="2209800"/>
              <a:chOff x="1390107" y="4038600"/>
              <a:chExt cx="21948824" cy="2209800"/>
            </a:xfrm>
          </p:grpSpPr>
          <p:grpSp>
            <p:nvGrpSpPr>
              <p:cNvPr id="447" name="Google Shape;447;p8"/>
              <p:cNvGrpSpPr/>
              <p:nvPr/>
            </p:nvGrpSpPr>
            <p:grpSpPr>
              <a:xfrm>
                <a:off x="1390107" y="4076041"/>
                <a:ext cx="21948824" cy="2172359"/>
                <a:chOff x="1232452" y="2495616"/>
                <a:chExt cx="21948824" cy="2172359"/>
              </a:xfrm>
            </p:grpSpPr>
            <p:sp>
              <p:nvSpPr>
                <p:cNvPr id="448" name="Google Shape;448;p8"/>
                <p:cNvSpPr/>
                <p:nvPr/>
              </p:nvSpPr>
              <p:spPr>
                <a:xfrm>
                  <a:off x="1232452" y="2858285"/>
                  <a:ext cx="21948824" cy="1809690"/>
                </a:xfrm>
                <a:prstGeom prst="roundRect">
                  <a:avLst>
                    <a:gd fmla="val 4611" name="adj"/>
                  </a:avLst>
                </a:prstGeom>
                <a:solidFill>
                  <a:srgbClr val="E7D2B3"/>
                </a:solidFill>
                <a:ln cap="flat" cmpd="sng" w="28575">
                  <a:solidFill>
                    <a:srgbClr val="AB7C3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9" name="Google Shape;449;p8"/>
                <p:cNvSpPr/>
                <p:nvPr/>
              </p:nvSpPr>
              <p:spPr>
                <a:xfrm>
                  <a:off x="1247578" y="2495616"/>
                  <a:ext cx="3478409" cy="76277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AB7C37"/>
                </a:solidFill>
                <a:ln cap="flat" cmpd="sng" w="57150">
                  <a:solidFill>
                    <a:srgbClr val="AB7C3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0" name="Google Shape;450;p8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Chú ý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451" name="Google Shape;451;p8"/>
            <p:cNvSpPr txBox="1"/>
            <p:nvPr/>
          </p:nvSpPr>
          <p:spPr>
            <a:xfrm>
              <a:off x="1614981" y="9456003"/>
              <a:ext cx="21551406" cy="83099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38969" l="-1300" r="-423" t="-16175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9"/>
          <p:cNvGrpSpPr/>
          <p:nvPr/>
        </p:nvGrpSpPr>
        <p:grpSpPr>
          <a:xfrm>
            <a:off x="-455612" y="1572061"/>
            <a:ext cx="19659598" cy="830997"/>
            <a:chOff x="-288924" y="1892299"/>
            <a:chExt cx="19659598" cy="830995"/>
          </a:xfrm>
        </p:grpSpPr>
        <p:sp>
          <p:nvSpPr>
            <p:cNvPr id="458" name="Google Shape;458;p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9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0" name="Google Shape;460;p9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 b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61" name="Google Shape;461;p9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2" name="Google Shape;462;p9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4" name="Google Shape;464;p9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465" name="Google Shape;465;p9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9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468" name="Google Shape;468;p9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9"/>
          <p:cNvGrpSpPr/>
          <p:nvPr/>
        </p:nvGrpSpPr>
        <p:grpSpPr>
          <a:xfrm>
            <a:off x="559110" y="3733800"/>
            <a:ext cx="22664057" cy="1908571"/>
            <a:chOff x="534987" y="1869705"/>
            <a:chExt cx="22664057" cy="1908571"/>
          </a:xfrm>
        </p:grpSpPr>
        <p:grpSp>
          <p:nvGrpSpPr>
            <p:cNvPr id="471" name="Google Shape;471;p9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472" name="Google Shape;472;p9"/>
              <p:cNvSpPr/>
              <p:nvPr/>
            </p:nvSpPr>
            <p:spPr>
              <a:xfrm>
                <a:off x="755651" y="1720891"/>
                <a:ext cx="22443393" cy="1796723"/>
              </a:xfrm>
              <a:prstGeom prst="roundRect">
                <a:avLst>
                  <a:gd fmla="val 5492" name="adj"/>
                </a:avLst>
              </a:prstGeom>
              <a:solidFill>
                <a:srgbClr val="E0E0E0"/>
              </a:solidFill>
              <a:ln cap="flat" cmpd="sng" w="762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3" name="Google Shape;473;p9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474" name="Google Shape;474;p9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4987" y="1647866"/>
                  <a:ext cx="3505200" cy="955675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76" name="Google Shape;476;p9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477" name="Google Shape;477;p9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478;p9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479;p9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480;p9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Google Shape;481;p9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9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9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3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84" name="Google Shape;484;p9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9"/>
                <p:cNvSpPr txBox="1"/>
                <p:nvPr/>
              </p:nvSpPr>
              <p:spPr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b="1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sp>
          <p:nvSpPr>
            <p:cNvPr id="486" name="Google Shape;486;p9"/>
            <p:cNvSpPr/>
            <p:nvPr/>
          </p:nvSpPr>
          <p:spPr>
            <a:xfrm>
              <a:off x="4040187" y="1945905"/>
              <a:ext cx="18468976" cy="183237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1021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487" name="Google Shape;487;p9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488" name="Google Shape;488;p9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rgbClr val="205867"/>
            </a:solidFill>
            <a:ln cap="flat" cmpd="sng" w="889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9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rgbClr val="E36C09"/>
          </a:solidFill>
          <a:ln cap="flat" cmpd="sng" w="889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9"/>
          <p:cNvSpPr/>
          <p:nvPr/>
        </p:nvSpPr>
        <p:spPr>
          <a:xfrm>
            <a:off x="2085775" y="6181514"/>
            <a:ext cx="3398046" cy="7540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2" name="Google Shape;492;p9"/>
          <p:cNvSpPr/>
          <p:nvPr/>
        </p:nvSpPr>
        <p:spPr>
          <a:xfrm>
            <a:off x="8301826" y="6215552"/>
            <a:ext cx="3410806" cy="7540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3" name="Google Shape;493;p9"/>
          <p:cNvSpPr/>
          <p:nvPr/>
        </p:nvSpPr>
        <p:spPr>
          <a:xfrm>
            <a:off x="14712981" y="6180147"/>
            <a:ext cx="3043205" cy="75405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4" name="Google Shape;494;p9"/>
          <p:cNvSpPr/>
          <p:nvPr/>
        </p:nvSpPr>
        <p:spPr>
          <a:xfrm>
            <a:off x="20554330" y="6181514"/>
            <a:ext cx="3425233" cy="75405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95" name="Google Shape;495;p9"/>
          <p:cNvGrpSpPr/>
          <p:nvPr/>
        </p:nvGrpSpPr>
        <p:grpSpPr>
          <a:xfrm>
            <a:off x="618104" y="7467600"/>
            <a:ext cx="22617763" cy="3784309"/>
            <a:chOff x="1270510" y="5267367"/>
            <a:chExt cx="22617763" cy="3784309"/>
          </a:xfrm>
        </p:grpSpPr>
        <p:sp>
          <p:nvSpPr>
            <p:cNvPr id="496" name="Google Shape;496;p9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571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7" name="Google Shape;497;p9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498" name="Google Shape;498;p9"/>
              <p:cNvSpPr/>
              <p:nvPr/>
            </p:nvSpPr>
            <p:spPr>
              <a:xfrm flipH="1" rot="5400000">
                <a:off x="3417884" y="4701166"/>
                <a:ext cx="828631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9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974806"/>
                    </a:solidFill>
                    <a:latin typeface="Tahoma"/>
                    <a:ea typeface="Tahoma"/>
                    <a:cs typeface="Tahoma"/>
                    <a:sym typeface="Tahoma"/>
                  </a:rPr>
                  <a:t>Hướng dẫn</a:t>
                </a:r>
                <a:endParaRPr b="1" sz="4400">
                  <a:solidFill>
                    <a:srgbClr val="974806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9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2" name="Google Shape;502;p9"/>
          <p:cNvSpPr/>
          <p:nvPr/>
        </p:nvSpPr>
        <p:spPr>
          <a:xfrm>
            <a:off x="4978709" y="7671374"/>
            <a:ext cx="16892278" cy="196003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03" name="Google Shape;503;p9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504" name="Google Shape;504;p9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Câu hỏi trắc nghiệm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07" name="Google Shape;507;p9"/>
          <p:cNvSpPr/>
          <p:nvPr/>
        </p:nvSpPr>
        <p:spPr>
          <a:xfrm>
            <a:off x="3379806" y="9665275"/>
            <a:ext cx="18926708" cy="147104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:creator>LENOVO</dc:creator>
</cp:coreProperties>
</file>