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406" r:id="rId3"/>
    <p:sldId id="302" r:id="rId4"/>
    <p:sldId id="292" r:id="rId5"/>
    <p:sldId id="391" r:id="rId6"/>
    <p:sldId id="394" r:id="rId7"/>
    <p:sldId id="393" r:id="rId8"/>
    <p:sldId id="396" r:id="rId9"/>
    <p:sldId id="395" r:id="rId10"/>
    <p:sldId id="397" r:id="rId11"/>
    <p:sldId id="392" r:id="rId12"/>
    <p:sldId id="334" r:id="rId13"/>
    <p:sldId id="409" r:id="rId14"/>
    <p:sldId id="410" r:id="rId15"/>
    <p:sldId id="412" r:id="rId16"/>
    <p:sldId id="407" r:id="rId17"/>
    <p:sldId id="411" r:id="rId18"/>
    <p:sldId id="413" r:id="rId19"/>
    <p:sldId id="414" r:id="rId20"/>
    <p:sldId id="367" r:id="rId21"/>
    <p:sldId id="415" r:id="rId22"/>
    <p:sldId id="378" r:id="rId23"/>
    <p:sldId id="374" r:id="rId24"/>
    <p:sldId id="338" r:id="rId25"/>
    <p:sldId id="381" r:id="rId26"/>
    <p:sldId id="331" r:id="rId27"/>
    <p:sldId id="295" r:id="rId28"/>
    <p:sldId id="370" r:id="rId29"/>
    <p:sldId id="382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73831" autoAdjust="0"/>
  </p:normalViewPr>
  <p:slideViewPr>
    <p:cSldViewPr snapToGrid="0">
      <p:cViewPr varScale="1">
        <p:scale>
          <a:sx n="55" d="100"/>
          <a:sy n="55" d="100"/>
        </p:scale>
        <p:origin x="13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9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8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587286" y="-41098"/>
            <a:ext cx="1579920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Culture Lesson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Culture Lesson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34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 action="ppaction://hlinksldjump"/>
            <a:extLst>
              <a:ext uri="{FF2B5EF4-FFF2-40B4-BE49-F238E27FC236}">
                <a16:creationId xmlns:a16="http://schemas.microsoft.com/office/drawing/2014/main" id="{62156125-0796-D069-CFD5-8710E2076BF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BB408-7406-E275-BD7D-DEAEB85B5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1113858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AD8D7A-1F66-D167-985E-17175DB8E32C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69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65F19-4A8A-53C6-C808-9DB2DB602B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60" y="1170432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961C04DF-EC6F-A955-0A4A-31E8F9D5F207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CA3E6-268D-E479-8B4D-25D474465249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33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DED36-E087-6BFC-DCBA-C506A9661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015" y="377951"/>
            <a:ext cx="7888225" cy="592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98800-C7C9-10FD-07C9-456DD96FB853}"/>
              </a:ext>
            </a:extLst>
          </p:cNvPr>
          <p:cNvSpPr txBox="1"/>
          <p:nvPr/>
        </p:nvSpPr>
        <p:spPr>
          <a:xfrm>
            <a:off x="4752391" y="3625796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92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circle. 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379DA0-421E-325E-6B8A-C5B470CD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510"/>
            <a:ext cx="12192000" cy="44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330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390B4-F86B-275D-9DCD-F06370B54CA6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Read and circle. </a:t>
            </a:r>
            <a:endParaRPr lang="en-US" b="1" dirty="0"/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A3AE4DD4-BF63-C16C-7EE8-0191045CC698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98C73-6C6F-6A9C-D048-1EBEDA418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1243584"/>
            <a:ext cx="11387328" cy="2901696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D7468ADE-AB5D-BED0-5259-6374FC7FAA1C}"/>
              </a:ext>
            </a:extLst>
          </p:cNvPr>
          <p:cNvSpPr/>
          <p:nvPr/>
        </p:nvSpPr>
        <p:spPr>
          <a:xfrm>
            <a:off x="3791712" y="1986815"/>
            <a:ext cx="743712" cy="536448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1C2AFD33-5A25-4C12-D178-9863A23F61EC}"/>
              </a:ext>
            </a:extLst>
          </p:cNvPr>
          <p:cNvSpPr/>
          <p:nvPr/>
        </p:nvSpPr>
        <p:spPr>
          <a:xfrm>
            <a:off x="2439557" y="2565454"/>
            <a:ext cx="743712" cy="536448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F92DED1-3884-BB0B-037F-0CE7B6EBE625}"/>
              </a:ext>
            </a:extLst>
          </p:cNvPr>
          <p:cNvSpPr/>
          <p:nvPr/>
        </p:nvSpPr>
        <p:spPr>
          <a:xfrm>
            <a:off x="2439556" y="3219651"/>
            <a:ext cx="1120507" cy="536448"/>
          </a:xfrm>
          <a:prstGeom prst="arc">
            <a:avLst>
              <a:gd name="adj1" fmla="val 16200000"/>
              <a:gd name="adj2" fmla="val 160633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8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DDF88-FC4A-DF27-228A-DE649DDCE0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072" y="323088"/>
            <a:ext cx="8855696" cy="5931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EA9CA-E130-9718-19A1-FD5A52931B5C}"/>
              </a:ext>
            </a:extLst>
          </p:cNvPr>
          <p:cNvSpPr txBox="1"/>
          <p:nvPr/>
        </p:nvSpPr>
        <p:spPr>
          <a:xfrm>
            <a:off x="4758611" y="378292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9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3BB09B-3DF8-62DA-ECA2-6BA60B4009A7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1. Look and listen. </a:t>
            </a:r>
            <a:r>
              <a:rPr lang="en-US" b="1" dirty="0"/>
              <a:t>(CD1 Track 55)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F7AD1690-DE85-7DB3-FB65-71B04EB1CF6F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4FFCE-8F3F-4E42-251F-9E442CFB35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550" y="1009267"/>
            <a:ext cx="4109650" cy="532551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FD9A2-FB41-8F00-2E9E-07BC4343EE39}"/>
              </a:ext>
            </a:extLst>
          </p:cNvPr>
          <p:cNvSpPr txBox="1"/>
          <p:nvPr/>
        </p:nvSpPr>
        <p:spPr>
          <a:xfrm>
            <a:off x="892360" y="2195703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pets are they talking about?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DD5A7-D348-B4DF-1471-1475E3F179F3}"/>
              </a:ext>
            </a:extLst>
          </p:cNvPr>
          <p:cNvSpPr txBox="1"/>
          <p:nvPr/>
        </p:nvSpPr>
        <p:spPr>
          <a:xfrm>
            <a:off x="892359" y="3105834"/>
            <a:ext cx="352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bird and cat.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CD1-TRACK 55">
            <a:hlinkClick r:id="" action="ppaction://media"/>
            <a:extLst>
              <a:ext uri="{FF2B5EF4-FFF2-40B4-BE49-F238E27FC236}">
                <a16:creationId xmlns:a16="http://schemas.microsoft.com/office/drawing/2014/main" id="{542F5094-F0E9-00FF-23DB-5758971FD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3501" y="93574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3BB09B-3DF8-62DA-ECA2-6BA60B4009A7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 Listen and write. </a:t>
            </a:r>
            <a:r>
              <a:rPr lang="en-US" b="1" dirty="0"/>
              <a:t>(CD1 Track 56)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F7AD1690-DE85-7DB3-FB65-71B04EB1CF6F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pic>
        <p:nvPicPr>
          <p:cNvPr id="6" name="CD1-TRACK 56">
            <a:hlinkClick r:id="" action="ppaction://media"/>
            <a:extLst>
              <a:ext uri="{FF2B5EF4-FFF2-40B4-BE49-F238E27FC236}">
                <a16:creationId xmlns:a16="http://schemas.microsoft.com/office/drawing/2014/main" id="{39C723C9-866D-AC20-EE17-F4570EC4E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03843" y="521905"/>
            <a:ext cx="487362" cy="4873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FA69E-6645-0CF1-6B48-D8D46F70F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593" y="1674752"/>
            <a:ext cx="7869612" cy="38174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73829E-3D66-681C-8535-C5361645FFD8}"/>
              </a:ext>
            </a:extLst>
          </p:cNvPr>
          <p:cNvSpPr txBox="1"/>
          <p:nvPr/>
        </p:nvSpPr>
        <p:spPr>
          <a:xfrm>
            <a:off x="4440231" y="4536917"/>
            <a:ext cx="147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yellow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44A459E-5351-C524-15E4-142BB6A6B0CB}"/>
              </a:ext>
            </a:extLst>
          </p:cNvPr>
          <p:cNvSpPr/>
          <p:nvPr/>
        </p:nvSpPr>
        <p:spPr>
          <a:xfrm>
            <a:off x="10635420" y="5869671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4737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CEF663-443F-3672-C66B-F91749F4B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94" y="1674751"/>
            <a:ext cx="7869611" cy="38174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3BB09B-3DF8-62DA-ECA2-6BA60B4009A7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 Listen and write. </a:t>
            </a:r>
            <a:r>
              <a:rPr lang="en-US" b="1" dirty="0"/>
              <a:t>(CD1 Track 56)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/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F7AD1690-DE85-7DB3-FB65-71B04EB1CF6F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pic>
        <p:nvPicPr>
          <p:cNvPr id="6" name="CD1-TRACK 56">
            <a:hlinkClick r:id="" action="ppaction://media"/>
            <a:extLst>
              <a:ext uri="{FF2B5EF4-FFF2-40B4-BE49-F238E27FC236}">
                <a16:creationId xmlns:a16="http://schemas.microsoft.com/office/drawing/2014/main" id="{39C723C9-866D-AC20-EE17-F4570EC4EF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3843" y="521905"/>
            <a:ext cx="487362" cy="48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9736B-1202-F202-28D5-B8A3E4CFC229}"/>
              </a:ext>
            </a:extLst>
          </p:cNvPr>
          <p:cNvSpPr txBox="1"/>
          <p:nvPr/>
        </p:nvSpPr>
        <p:spPr>
          <a:xfrm>
            <a:off x="3147879" y="2720309"/>
            <a:ext cx="2021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don’t like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DD564-2FE0-0243-D3F4-37F247249BCE}"/>
              </a:ext>
            </a:extLst>
          </p:cNvPr>
          <p:cNvSpPr txBox="1"/>
          <p:nvPr/>
        </p:nvSpPr>
        <p:spPr>
          <a:xfrm>
            <a:off x="3883510" y="4524726"/>
            <a:ext cx="147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brown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084035-55B0-BBF3-7710-BC93403C5084}"/>
              </a:ext>
            </a:extLst>
          </p:cNvPr>
          <p:cNvSpPr/>
          <p:nvPr/>
        </p:nvSpPr>
        <p:spPr>
          <a:xfrm>
            <a:off x="10635420" y="5869671"/>
            <a:ext cx="1123284" cy="3356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Keys</a:t>
            </a:r>
          </a:p>
        </p:txBody>
      </p:sp>
    </p:spTree>
    <p:extLst>
      <p:ext uri="{BB962C8B-B14F-4D97-AF65-F5344CB8AC3E}">
        <p14:creationId xmlns:p14="http://schemas.microsoft.com/office/powerpoint/2010/main" val="310079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78749B4-30BD-5EBB-A1FB-4E6D2DEC836F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F55DC8AD-8346-B9D9-5A16-F11577ED6C85}"/>
              </a:ext>
            </a:extLst>
          </p:cNvPr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78200D63-78E1-719E-97FA-4666AB8879C1}"/>
              </a:ext>
            </a:extLst>
          </p:cNvPr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67FF5169-5C86-31B3-1F57-B45E40759897}"/>
              </a:ext>
            </a:extLst>
          </p:cNvPr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93B873B8-1974-7ECC-FEAF-3638FB493BE0}"/>
              </a:ext>
            </a:extLst>
          </p:cNvPr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7F1C489A-30E8-B255-B6D6-25D919697306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097" y="418627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0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659D10-9CCA-5886-4C4E-41C1F8A2E9EF}"/>
              </a:ext>
            </a:extLst>
          </p:cNvPr>
          <p:cNvSpPr txBox="1"/>
          <p:nvPr/>
        </p:nvSpPr>
        <p:spPr>
          <a:xfrm>
            <a:off x="2439557" y="362936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3. Practice with your friends.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/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736A2D7B-9A4A-F441-DEDD-88624CDCC9FD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223E18-6463-7094-4715-C61D4BC5BC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93" y="1252762"/>
            <a:ext cx="8678083" cy="4352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7E586-A0EA-738B-74CE-8412307BAC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593" y="1360783"/>
            <a:ext cx="8824387" cy="44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659D10-9CCA-5886-4C4E-41C1F8A2E9EF}"/>
              </a:ext>
            </a:extLst>
          </p:cNvPr>
          <p:cNvSpPr txBox="1"/>
          <p:nvPr/>
        </p:nvSpPr>
        <p:spPr>
          <a:xfrm>
            <a:off x="2809217" y="399512"/>
            <a:ext cx="670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Make their own conversation.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30F76-BAB7-5CD6-A731-3A997C852FBD}"/>
              </a:ext>
            </a:extLst>
          </p:cNvPr>
          <p:cNvSpPr txBox="1"/>
          <p:nvPr/>
        </p:nvSpPr>
        <p:spPr>
          <a:xfrm>
            <a:off x="1791533" y="1141976"/>
            <a:ext cx="8608934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</a:rPr>
              <a:t>Mai: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Do you have a pet ____, Linh?</a:t>
            </a:r>
          </a:p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</a:rPr>
              <a:t>Linh: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Yes, I have a ____. Her name is ____.</a:t>
            </a:r>
          </a:p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</a:rPr>
              <a:t>Mai: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Great! What color is she?</a:t>
            </a:r>
          </a:p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</a:rPr>
              <a:t>Linh: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She’s ____.</a:t>
            </a:r>
          </a:p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</a:rPr>
              <a:t>Mai: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Cool! How old is she?</a:t>
            </a:r>
          </a:p>
          <a:p>
            <a:pPr>
              <a:lnSpc>
                <a:spcPct val="150000"/>
              </a:lnSpc>
            </a:pPr>
            <a:r>
              <a:rPr lang="en-US" sz="3600" b="1" u="sng" dirty="0">
                <a:solidFill>
                  <a:srgbClr val="C00000"/>
                </a:solidFill>
              </a:rPr>
              <a:t>Linh: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dirty="0"/>
              <a:t>She’s ____.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1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3596428" y="438834"/>
            <a:ext cx="517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What’s missing?</a:t>
            </a:r>
            <a:endParaRPr lang="en-US" b="1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D0DE1E1-240E-06AD-15DB-1378CC79F9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7945" y="4037204"/>
            <a:ext cx="2208187" cy="2243536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DD45EF-E87D-0567-DDA9-A3981FC2DF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43" y="4031347"/>
            <a:ext cx="2215590" cy="2243537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84F67C-5896-C122-1DE7-BC8448B701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913" y="1372791"/>
            <a:ext cx="2267980" cy="2243537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6C1C1F-EF8B-4C40-9ACB-98AE182F07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32" y="1372791"/>
            <a:ext cx="2215589" cy="2277857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CE0DF5-A78A-ADC6-3246-ADDF808F32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6913" y="4043570"/>
            <a:ext cx="2208187" cy="2237678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F7D33E-CE11-B318-B89C-54F1E8B2D1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613" y="1416458"/>
            <a:ext cx="2267980" cy="2237678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1057E-B046-DEDB-1182-D8C6557E28E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334" y="4037204"/>
            <a:ext cx="2208187" cy="223768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F59A5D-E72E-42F5-B9D9-2E28D73B95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900" y="1391442"/>
            <a:ext cx="2215590" cy="2243537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 Revision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dog, cat, fish, bird, pig, goat, duck, cow, rabbit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Structure: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love my ____.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25).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Anh</a:t>
            </a:r>
            <a:r>
              <a:rPr lang="en-US" sz="3600" b="1" i="1" dirty="0">
                <a:solidFill>
                  <a:srgbClr val="0070C0"/>
                </a:solidFill>
              </a:rPr>
              <a:t>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</a:t>
            </a:r>
            <a:r>
              <a:rPr lang="en-US" sz="3600" b="1" i="1">
                <a:solidFill>
                  <a:srgbClr val="0070C0"/>
                </a:solidFill>
              </a:rPr>
              <a:t>Start Notebook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19).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35).</a:t>
            </a:r>
          </a:p>
        </p:txBody>
      </p:sp>
    </p:spTree>
    <p:extLst>
      <p:ext uri="{BB962C8B-B14F-4D97-AF65-F5344CB8AC3E}">
        <p14:creationId xmlns:p14="http://schemas.microsoft.com/office/powerpoint/2010/main" val="33494959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BEB33E-3209-FD93-D47F-B033F7013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12" y="487680"/>
            <a:ext cx="11326368" cy="578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278A9F-8B62-319F-9062-660CB04EB9DD}"/>
              </a:ext>
            </a:extLst>
          </p:cNvPr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Enjoy your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talk about the family pet, using ….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 Revision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dog, cat, fish, bird, pig, goat, duck, cow, rabbit</a:t>
            </a:r>
          </a:p>
          <a:p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Structure:</a:t>
            </a: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love my ____.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ABB48672-02BA-B1E8-0693-E70443F3D48D}"/>
              </a:ext>
            </a:extLst>
          </p:cNvPr>
          <p:cNvSpPr/>
          <p:nvPr/>
        </p:nvSpPr>
        <p:spPr>
          <a:xfrm>
            <a:off x="3743455" y="1118979"/>
            <a:ext cx="4705090" cy="462390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AF661AF-6EA1-7021-3A5A-2CB2C78EDFBA}"/>
              </a:ext>
            </a:extLst>
          </p:cNvPr>
          <p:cNvSpPr/>
          <p:nvPr/>
        </p:nvSpPr>
        <p:spPr>
          <a:xfrm>
            <a:off x="5640547" y="2975694"/>
            <a:ext cx="1306970" cy="1284418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DC4C886A-2C37-D2BA-9EBC-B04B29E9330D}"/>
              </a:ext>
            </a:extLst>
          </p:cNvPr>
          <p:cNvGrpSpPr/>
          <p:nvPr/>
        </p:nvGrpSpPr>
        <p:grpSpPr>
          <a:xfrm>
            <a:off x="3542492" y="1036320"/>
            <a:ext cx="5065060" cy="4772572"/>
            <a:chOff x="2608119" y="84826"/>
            <a:chExt cx="6975762" cy="668834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E446AA7-061C-B82B-F9C8-86B23C8ABDF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F8C0EF24-38BB-E77D-D2DB-F5B5452E5962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BBDEBEC8-CA38-C32C-A04C-0E6F8AC4B96D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09422713-29A0-F4DB-DE19-C90560D0A02E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E9B7EA51-FE57-B50C-69D9-9C29DB3CE366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9A8E2334-A60B-AF5B-D7D3-69690BF8CFF4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6A39BC20-B70C-35EA-1401-566A80A94230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8B07CC03-DEC3-5166-7AAD-71942170A3CF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048E7B53-6304-ED1A-10DD-94302A700B03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A1F60292-267D-92B1-F5D2-F19DD2D18C44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5708D6F4-2A1B-78C7-28CE-212B6AB4C8F7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BD53DDCC-A091-9294-545D-606B19E92DB2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77500" lnSpcReduction="2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3D67A11B-0DA1-537C-9BE3-13A56C3C2F48}"/>
              </a:ext>
            </a:extLst>
          </p:cNvPr>
          <p:cNvGrpSpPr/>
          <p:nvPr/>
        </p:nvGrpSpPr>
        <p:grpSpPr>
          <a:xfrm>
            <a:off x="5442515" y="2766598"/>
            <a:ext cx="1306970" cy="1284418"/>
            <a:chOff x="5196000" y="2529000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5C6EBF1E-5EA0-E277-984A-7C7A70BDCD61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6FF0BBB8-0834-FFB4-3F80-A9AD1FD16BF6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92384480-F163-5B1F-9DCE-274E18DC7D61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49C11FFC-0519-C8CA-D065-DC68C612CD5E}"/>
              </a:ext>
            </a:extLst>
          </p:cNvPr>
          <p:cNvSpPr/>
          <p:nvPr/>
        </p:nvSpPr>
        <p:spPr>
          <a:xfrm rot="10800000">
            <a:off x="5813682" y="726376"/>
            <a:ext cx="522786" cy="513768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0" name="Heptagon 29">
            <a:hlinkClick r:id="rId2" action="ppaction://hlinksldjump"/>
            <a:extLst>
              <a:ext uri="{FF2B5EF4-FFF2-40B4-BE49-F238E27FC236}">
                <a16:creationId xmlns:a16="http://schemas.microsoft.com/office/drawing/2014/main" id="{E0DF12BA-801A-8B15-599A-1327C86149FF}"/>
              </a:ext>
            </a:extLst>
          </p:cNvPr>
          <p:cNvSpPr/>
          <p:nvPr/>
        </p:nvSpPr>
        <p:spPr>
          <a:xfrm>
            <a:off x="662121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1</a:t>
            </a:r>
          </a:p>
        </p:txBody>
      </p:sp>
      <p:sp>
        <p:nvSpPr>
          <p:cNvPr id="31" name="Heptagon 30">
            <a:hlinkClick r:id="rId3" action="ppaction://hlinksldjump"/>
            <a:extLst>
              <a:ext uri="{FF2B5EF4-FFF2-40B4-BE49-F238E27FC236}">
                <a16:creationId xmlns:a16="http://schemas.microsoft.com/office/drawing/2014/main" id="{E4EC2D34-99B3-7FB9-6ED5-CBEDAF88AC6B}"/>
              </a:ext>
            </a:extLst>
          </p:cNvPr>
          <p:cNvSpPr/>
          <p:nvPr/>
        </p:nvSpPr>
        <p:spPr>
          <a:xfrm>
            <a:off x="686006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2</a:t>
            </a:r>
          </a:p>
        </p:txBody>
      </p:sp>
      <p:sp>
        <p:nvSpPr>
          <p:cNvPr id="32" name="Heptagon 31">
            <a:hlinkClick r:id="rId4" action="ppaction://hlinksldjump"/>
            <a:extLst>
              <a:ext uri="{FF2B5EF4-FFF2-40B4-BE49-F238E27FC236}">
                <a16:creationId xmlns:a16="http://schemas.microsoft.com/office/drawing/2014/main" id="{587864ED-DB33-1725-A647-D8654B89D201}"/>
              </a:ext>
            </a:extLst>
          </p:cNvPr>
          <p:cNvSpPr/>
          <p:nvPr/>
        </p:nvSpPr>
        <p:spPr>
          <a:xfrm>
            <a:off x="701094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3</a:t>
            </a:r>
          </a:p>
        </p:txBody>
      </p:sp>
      <p:sp>
        <p:nvSpPr>
          <p:cNvPr id="33" name="Heptagon 32">
            <a:hlinkClick r:id="rId5" action="ppaction://hlinksldjump"/>
            <a:extLst>
              <a:ext uri="{FF2B5EF4-FFF2-40B4-BE49-F238E27FC236}">
                <a16:creationId xmlns:a16="http://schemas.microsoft.com/office/drawing/2014/main" id="{45BE6051-C26B-790F-8EDD-C06F90E49420}"/>
              </a:ext>
            </a:extLst>
          </p:cNvPr>
          <p:cNvSpPr/>
          <p:nvPr/>
        </p:nvSpPr>
        <p:spPr>
          <a:xfrm>
            <a:off x="10174247" y="1118979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4</a:t>
            </a:r>
          </a:p>
        </p:txBody>
      </p:sp>
      <p:sp>
        <p:nvSpPr>
          <p:cNvPr id="34" name="Heptagon 33">
            <a:hlinkClick r:id="rId6" action="ppaction://hlinksldjump"/>
            <a:extLst>
              <a:ext uri="{FF2B5EF4-FFF2-40B4-BE49-F238E27FC236}">
                <a16:creationId xmlns:a16="http://schemas.microsoft.com/office/drawing/2014/main" id="{55D14F61-978C-B316-B6F8-907B70AAA76A}"/>
              </a:ext>
            </a:extLst>
          </p:cNvPr>
          <p:cNvSpPr/>
          <p:nvPr/>
        </p:nvSpPr>
        <p:spPr>
          <a:xfrm>
            <a:off x="10198132" y="2991680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5</a:t>
            </a:r>
          </a:p>
        </p:txBody>
      </p:sp>
      <p:sp>
        <p:nvSpPr>
          <p:cNvPr id="35" name="Heptagon 34">
            <a:hlinkClick r:id="rId7" action="ppaction://hlinksldjump"/>
            <a:extLst>
              <a:ext uri="{FF2B5EF4-FFF2-40B4-BE49-F238E27FC236}">
                <a16:creationId xmlns:a16="http://schemas.microsoft.com/office/drawing/2014/main" id="{2E809B3E-C2EA-1C20-C527-1832378D6956}"/>
              </a:ext>
            </a:extLst>
          </p:cNvPr>
          <p:cNvSpPr/>
          <p:nvPr/>
        </p:nvSpPr>
        <p:spPr>
          <a:xfrm>
            <a:off x="10213220" y="4864382"/>
            <a:ext cx="1307862" cy="1246069"/>
          </a:xfrm>
          <a:prstGeom prst="heptag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6</a:t>
            </a:r>
          </a:p>
        </p:txBody>
      </p:sp>
      <p:sp>
        <p:nvSpPr>
          <p:cNvPr id="36" name="TextBox 35">
            <a:hlinkClick r:id="rId8" action="ppaction://hlinksldjump"/>
            <a:extLst>
              <a:ext uri="{FF2B5EF4-FFF2-40B4-BE49-F238E27FC236}">
                <a16:creationId xmlns:a16="http://schemas.microsoft.com/office/drawing/2014/main" id="{D263FF72-1362-8E2D-6C63-C5E0E510AE67}"/>
              </a:ext>
            </a:extLst>
          </p:cNvPr>
          <p:cNvSpPr txBox="1"/>
          <p:nvPr/>
        </p:nvSpPr>
        <p:spPr>
          <a:xfrm>
            <a:off x="5140228" y="5776260"/>
            <a:ext cx="19508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"/>
              </a:rPr>
              <a:t>Next Part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3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AAB1-FA12-16D4-91FB-4B754BB3927B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A811FADD-B43E-E1B6-341E-256E3BBC9DF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E7ACC7-8B43-6E62-12C2-4CAC51BAD0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150422"/>
            <a:ext cx="5059680" cy="5011803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02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F31E16-534C-5BD5-944F-A9AF3EA57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74819"/>
            <a:ext cx="4968241" cy="5030909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09ADA1BA-F8A0-0738-7B9C-1BA156FB979B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C593C-DA61-A99F-CDEF-3173F2733D55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00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2" action="ppaction://hlinksldjump"/>
            <a:extLst>
              <a:ext uri="{FF2B5EF4-FFF2-40B4-BE49-F238E27FC236}">
                <a16:creationId xmlns:a16="http://schemas.microsoft.com/office/drawing/2014/main" id="{EA20A900-786E-4804-92F3-D8258042EC0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62938-BA3A-6409-F737-D76E13D6C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743" y="1146048"/>
            <a:ext cx="5155832" cy="5011650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097590-4A28-8A65-0E52-397087F5A72D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1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669223-E4D0-9EC1-9D26-8F7D20C0DE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159" y="1165664"/>
            <a:ext cx="5059681" cy="4996574"/>
          </a:xfrm>
          <a:prstGeom prst="roundRect">
            <a:avLst>
              <a:gd name="adj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hlinkClick r:id="rId3" action="ppaction://hlinksldjump"/>
            <a:extLst>
              <a:ext uri="{FF2B5EF4-FFF2-40B4-BE49-F238E27FC236}">
                <a16:creationId xmlns:a16="http://schemas.microsoft.com/office/drawing/2014/main" id="{B230ADF1-3DE2-7357-975A-BC950298DC3A}"/>
              </a:ext>
            </a:extLst>
          </p:cNvPr>
          <p:cNvSpPr txBox="1"/>
          <p:nvPr/>
        </p:nvSpPr>
        <p:spPr>
          <a:xfrm>
            <a:off x="10130272" y="5535904"/>
            <a:ext cx="172035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libri"/>
              </a:rPr>
              <a:t>Go 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D725DC-4FD1-6178-CC44-2E4EBB53486A}"/>
              </a:ext>
            </a:extLst>
          </p:cNvPr>
          <p:cNvSpPr txBox="1"/>
          <p:nvPr/>
        </p:nvSpPr>
        <p:spPr>
          <a:xfrm>
            <a:off x="4454895" y="372609"/>
            <a:ext cx="381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Calibri"/>
              </a:rPr>
              <a:t>I love my ______.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10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14217</TotalTime>
  <Words>361</Words>
  <Application>Microsoft Office PowerPoint</Application>
  <PresentationFormat>Màn hình rộng</PresentationFormat>
  <Paragraphs>97</Paragraphs>
  <Slides>29</Slides>
  <Notes>6</Notes>
  <HiddenSlides>0</HiddenSlides>
  <MMClips>3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350</cp:revision>
  <dcterms:created xsi:type="dcterms:W3CDTF">2020-12-08T03:17:05Z</dcterms:created>
  <dcterms:modified xsi:type="dcterms:W3CDTF">2022-08-02T01:37:29Z</dcterms:modified>
</cp:coreProperties>
</file>