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81" r:id="rId6"/>
    <p:sldId id="282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C6112-261C-4162-8B93-11A23A427169}" type="datetimeFigureOut">
              <a:rPr lang="en-US" smtClean="0"/>
              <a:t>21/8/2021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EC1E1-B708-4A87-B313-D9238C166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11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842686-B20D-4165-8C28-98D6866E1F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51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13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8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6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9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ầu trang của Phầ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56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4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0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3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21/8/2021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5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2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55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6">
            <a:extLst>
              <a:ext uri="{FF2B5EF4-FFF2-40B4-BE49-F238E27FC236}">
                <a16:creationId xmlns:a16="http://schemas.microsoft.com/office/drawing/2014/main" id="{1D128666-7602-47FD-95AD-26B8F01D1B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0"/>
            <a:ext cx="12192000" cy="8928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33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Bài</a:t>
            </a:r>
            <a:r>
              <a:rPr lang="en-US" sz="32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 12. LỰC ĐÀN HỒI CỦA LÒ XO.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8E6878B-D3B7-4825-9521-41FEB3A72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6299"/>
            <a:ext cx="12191999" cy="5427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60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2E2BC-162A-4A64-9CAA-83083CDC2CD2}"/>
              </a:ext>
            </a:extLst>
          </p:cNvPr>
          <p:cNvSpPr txBox="1">
            <a:spLocks/>
          </p:cNvSpPr>
          <p:nvPr/>
        </p:nvSpPr>
        <p:spPr>
          <a:xfrm>
            <a:off x="3854585" y="218648"/>
            <a:ext cx="8229600" cy="6858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CỦNG CỐ KIẾN THỨC</a:t>
            </a:r>
            <a:br>
              <a:rPr lang="en-US" sz="2800" b="1" i="1" dirty="0">
                <a:latin typeface="Rockwell" panose="02060603020205020403" pitchFamily="18" charset="0"/>
                <a:ea typeface="Calibri" pitchFamily="34" charset="0"/>
                <a:cs typeface="Times New Roman" pitchFamily="18" charset="0"/>
              </a:rPr>
            </a:br>
            <a:endParaRPr lang="en-US" sz="28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50C0151-3DF5-4BBB-8059-53FF048AC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527680"/>
              </p:ext>
            </p:extLst>
          </p:nvPr>
        </p:nvGraphicFramePr>
        <p:xfrm>
          <a:off x="1377287" y="920294"/>
          <a:ext cx="9144000" cy="5003292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Điều kiện xuất hiện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Lực đàn hồi x</a:t>
                      </a:r>
                      <a:r>
                        <a:rPr lang="en-US" altLang="en-US" sz="2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uất hiện khi lò xo bị biến dạng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Đặc</a:t>
                      </a:r>
                      <a:r>
                        <a:rPr lang="en-US" sz="2800" b="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D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+  Điểm đặt: đặt vào vật tiếp xúc với lò xo làm lò xo biến dạng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+  Phương: dọc theo trục của lò xo.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 Chiều: Ngược chiều </a:t>
                      </a:r>
                      <a:r>
                        <a:rPr lang="en-US" sz="2800" b="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biến</a:t>
                      </a:r>
                      <a:r>
                        <a:rPr lang="en-US" sz="2800" b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dạng</a:t>
                      </a:r>
                      <a:endParaRPr lang="en-US" sz="28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+ </a:t>
                      </a:r>
                      <a:r>
                        <a:rPr lang="en-US" sz="2800" b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="0" baseline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lớn</a:t>
                      </a:r>
                      <a:r>
                        <a:rPr lang="en-US" sz="2800" b="0" baseline="0" dirty="0">
                          <a:effectLst/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:</a:t>
                      </a:r>
                      <a:endParaRPr lang="en-US" sz="28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Giới hạn đàn hồi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Giới hạn đàn hồi của lò</a:t>
                      </a:r>
                      <a:r>
                        <a:rPr lang="pt-BR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xo</a:t>
                      </a: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là giới hạn trong đó lò</a:t>
                      </a:r>
                      <a:r>
                        <a:rPr lang="pt-BR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xo</a:t>
                      </a: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còn giữ được tính đàn hồi.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Ứng</a:t>
                      </a:r>
                      <a:r>
                        <a:rPr lang="en-US" sz="2800" b="0" i="0" baseline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i="0" baseline="0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dụng</a:t>
                      </a:r>
                      <a:endParaRPr lang="en-US" sz="2800" b="0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Cân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lò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xo,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các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vật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dụng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cần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tính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đàn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baseline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hồi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..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26B36969-963D-42EB-8D6F-66371B1F2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9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52575" algn="l"/>
              </a:tabLst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ED64C52-FC4B-465F-81CD-0C72755D19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010270"/>
              </p:ext>
            </p:extLst>
          </p:nvPr>
        </p:nvGraphicFramePr>
        <p:xfrm>
          <a:off x="4772167" y="3804191"/>
          <a:ext cx="182562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600" imgH="253800" progId="Equation.DSMT4">
                  <p:embed/>
                </p:oleObj>
              </mc:Choice>
              <mc:Fallback>
                <p:oleObj name="Equation" r:id="rId2" imgW="723600" imgH="2538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167" y="3804191"/>
                        <a:ext cx="1825625" cy="5953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55CDD2D-FB46-40EF-8203-7E270C6C0E71}"/>
              </a:ext>
            </a:extLst>
          </p:cNvPr>
          <p:cNvSpPr/>
          <p:nvPr/>
        </p:nvSpPr>
        <p:spPr>
          <a:xfrm>
            <a:off x="3129887" y="904448"/>
            <a:ext cx="7391400" cy="984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ckwell" panose="02060603020205020403" pitchFamily="18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BEA7929-4601-4D73-A43D-4C4869F19535}"/>
              </a:ext>
            </a:extLst>
          </p:cNvPr>
          <p:cNvSpPr/>
          <p:nvPr/>
        </p:nvSpPr>
        <p:spPr>
          <a:xfrm>
            <a:off x="3129887" y="1889186"/>
            <a:ext cx="7391400" cy="2533249"/>
          </a:xfrm>
          <a:prstGeom prst="rect">
            <a:avLst/>
          </a:prstGeom>
          <a:solidFill>
            <a:srgbClr val="E5F3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ckwell" panose="02060603020205020403" pitchFamily="18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1DD9E234-81F3-4F55-9780-7447ED21DB82}"/>
              </a:ext>
            </a:extLst>
          </p:cNvPr>
          <p:cNvSpPr/>
          <p:nvPr/>
        </p:nvSpPr>
        <p:spPr>
          <a:xfrm>
            <a:off x="3129887" y="4399504"/>
            <a:ext cx="7391400" cy="967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ckwell" panose="02060603020205020403" pitchFamily="18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D926E0E-DCA6-478E-A555-FC96DC4CC88C}"/>
              </a:ext>
            </a:extLst>
          </p:cNvPr>
          <p:cNvSpPr/>
          <p:nvPr/>
        </p:nvSpPr>
        <p:spPr>
          <a:xfrm>
            <a:off x="3129887" y="5373388"/>
            <a:ext cx="7391400" cy="5345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46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1F305112-4829-4F77-8E7D-D8C6BA1B70E1}"/>
              </a:ext>
            </a:extLst>
          </p:cNvPr>
          <p:cNvSpPr txBox="1"/>
          <p:nvPr/>
        </p:nvSpPr>
        <p:spPr>
          <a:xfrm>
            <a:off x="1371600" y="17275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 RỘNG KIẾN THỨC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orizontal Scroll 1">
            <a:extLst>
              <a:ext uri="{FF2B5EF4-FFF2-40B4-BE49-F238E27FC236}">
                <a16:creationId xmlns:a16="http://schemas.microsoft.com/office/drawing/2014/main" id="{DCA91932-2F3E-46E6-B88F-97881FC3F8E2}"/>
              </a:ext>
            </a:extLst>
          </p:cNvPr>
          <p:cNvSpPr/>
          <p:nvPr/>
        </p:nvSpPr>
        <p:spPr>
          <a:xfrm>
            <a:off x="4539017" y="792665"/>
            <a:ext cx="6051645" cy="2005125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solidFill>
                  <a:schemeClr val="tx1"/>
                </a:solidFill>
                <a:latin typeface="Rockwell" panose="02060603020205020403" pitchFamily="18" charset="0"/>
                <a:cs typeface="Times New Roman" pitchFamily="18" charset="0"/>
              </a:rPr>
              <a:t>ghiên cứu và nêu nguyên lí hoạt động của cân đồng hồ.</a:t>
            </a:r>
            <a:endParaRPr lang="en-US" sz="3200" dirty="0">
              <a:solidFill>
                <a:schemeClr val="tx1"/>
              </a:solidFill>
              <a:latin typeface="Rockwell" panose="02060603020205020403" pitchFamily="18" charset="0"/>
              <a:ea typeface="SimSun"/>
              <a:cs typeface="Times New Roman" pitchFamily="18" charset="0"/>
            </a:endParaRPr>
          </a:p>
        </p:txBody>
      </p:sp>
      <p:pic>
        <p:nvPicPr>
          <p:cNvPr id="4" name="Picture 2" descr="C:\Users\Administrator\Desktop\CÂN.png">
            <a:extLst>
              <a:ext uri="{FF2B5EF4-FFF2-40B4-BE49-F238E27FC236}">
                <a16:creationId xmlns:a16="http://schemas.microsoft.com/office/drawing/2014/main" id="{028D3D11-1B8A-4157-8021-B09ED7B7E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931" y="3197605"/>
            <a:ext cx="30480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E3C334CC-9AF7-4ADC-8333-A68470F4C3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90" y="792665"/>
            <a:ext cx="4325227" cy="432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2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CD4D7649-1B76-4F96-BF42-AEB30E34F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C1AF4587-BA76-4F4E-80BE-C503D61A1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751" y="19559"/>
            <a:ext cx="12215751" cy="825500"/>
          </a:xfrm>
          <a:prstGeom prst="rect">
            <a:avLst/>
          </a:prstGeom>
          <a:gradFill rotWithShape="1">
            <a:gsLst>
              <a:gs pos="0">
                <a:srgbClr val="DEC0DC"/>
              </a:gs>
              <a:gs pos="50000">
                <a:srgbClr val="CCCCFF"/>
              </a:gs>
              <a:gs pos="100000">
                <a:srgbClr val="DEC0D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dirty="0" err="1">
                <a:solidFill>
                  <a:srgbClr val="D60093"/>
                </a:solidFill>
                <a:latin typeface="Rockwell" panose="02060603020205020403" pitchFamily="18" charset="0"/>
              </a:rPr>
              <a:t>Vận</a:t>
            </a:r>
            <a:r>
              <a:rPr lang="en-US" sz="3600" b="1" dirty="0">
                <a:solidFill>
                  <a:srgbClr val="D60093"/>
                </a:solidFill>
                <a:latin typeface="Rockwell" panose="02060603020205020403" pitchFamily="18" charset="0"/>
              </a:rPr>
              <a:t> </a:t>
            </a:r>
            <a:r>
              <a:rPr lang="en-US" sz="3600" b="1" dirty="0" err="1">
                <a:solidFill>
                  <a:srgbClr val="D60093"/>
                </a:solidFill>
                <a:latin typeface="Rockwell" panose="02060603020205020403" pitchFamily="18" charset="0"/>
              </a:rPr>
              <a:t>dụng</a:t>
            </a:r>
            <a:endParaRPr lang="en-US" sz="3600" b="1" dirty="0">
              <a:solidFill>
                <a:srgbClr val="D60093"/>
              </a:solidFill>
              <a:latin typeface="Rockwell" panose="02060603020205020403" pitchFamily="18" charset="0"/>
            </a:endParaRPr>
          </a:p>
        </p:txBody>
      </p:sp>
      <p:sp>
        <p:nvSpPr>
          <p:cNvPr id="17" name="Text Box 49">
            <a:extLst>
              <a:ext uri="{FF2B5EF4-FFF2-40B4-BE49-F238E27FC236}">
                <a16:creationId xmlns:a16="http://schemas.microsoft.com/office/drawing/2014/main" id="{A763E90C-37BA-4823-8F85-29C512B9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35" y="2068710"/>
            <a:ext cx="8146774" cy="20621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Câu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1: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độ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cứng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50 N/m.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Tác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dụng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độ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lớn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10 N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phương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trục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xo.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độ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biến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dạng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:</a:t>
            </a:r>
          </a:p>
        </p:txBody>
      </p:sp>
      <p:grpSp>
        <p:nvGrpSpPr>
          <p:cNvPr id="18" name="Group 53">
            <a:extLst>
              <a:ext uri="{FF2B5EF4-FFF2-40B4-BE49-F238E27FC236}">
                <a16:creationId xmlns:a16="http://schemas.microsoft.com/office/drawing/2014/main" id="{ACF0D003-114E-42D0-B68D-5432DB2BA0EE}"/>
              </a:ext>
            </a:extLst>
          </p:cNvPr>
          <p:cNvGrpSpPr>
            <a:grpSpLocks/>
          </p:cNvGrpSpPr>
          <p:nvPr/>
        </p:nvGrpSpPr>
        <p:grpSpPr bwMode="auto">
          <a:xfrm>
            <a:off x="9197009" y="2222500"/>
            <a:ext cx="2209800" cy="587375"/>
            <a:chOff x="3888" y="1248"/>
            <a:chExt cx="1392" cy="444"/>
          </a:xfrm>
        </p:grpSpPr>
        <p:sp>
          <p:nvSpPr>
            <p:cNvPr id="19" name="AutoShape 54">
              <a:extLst>
                <a:ext uri="{FF2B5EF4-FFF2-40B4-BE49-F238E27FC236}">
                  <a16:creationId xmlns:a16="http://schemas.microsoft.com/office/drawing/2014/main" id="{385F4072-02B7-49F1-A1ED-7760A6124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248"/>
              <a:ext cx="1392" cy="432"/>
            </a:xfrm>
            <a:prstGeom prst="roundRect">
              <a:avLst>
                <a:gd name="adj" fmla="val 16667"/>
              </a:avLst>
            </a:prstGeom>
            <a:solidFill>
              <a:srgbClr val="F7DF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800">
                <a:latin typeface="Rockwell" panose="02060603020205020403" pitchFamily="18" charset="0"/>
              </a:endParaRPr>
            </a:p>
          </p:txBody>
        </p:sp>
        <p:sp>
          <p:nvSpPr>
            <p:cNvPr id="20" name="Text Box 55">
              <a:extLst>
                <a:ext uri="{FF2B5EF4-FFF2-40B4-BE49-F238E27FC236}">
                  <a16:creationId xmlns:a16="http://schemas.microsoft.com/office/drawing/2014/main" id="{52A762BD-42F3-479D-809B-EF464BC149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1296"/>
              <a:ext cx="1087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Rockwell" panose="02060603020205020403" pitchFamily="18" charset="0"/>
                </a:rPr>
                <a:t>B. 5 cm</a:t>
              </a:r>
            </a:p>
          </p:txBody>
        </p:sp>
      </p:grpSp>
      <p:grpSp>
        <p:nvGrpSpPr>
          <p:cNvPr id="21" name="Group 56">
            <a:extLst>
              <a:ext uri="{FF2B5EF4-FFF2-40B4-BE49-F238E27FC236}">
                <a16:creationId xmlns:a16="http://schemas.microsoft.com/office/drawing/2014/main" id="{77CC1C82-ED5B-4A08-A239-34C436629F52}"/>
              </a:ext>
            </a:extLst>
          </p:cNvPr>
          <p:cNvGrpSpPr>
            <a:grpSpLocks/>
          </p:cNvGrpSpPr>
          <p:nvPr/>
        </p:nvGrpSpPr>
        <p:grpSpPr bwMode="auto">
          <a:xfrm>
            <a:off x="9197009" y="1326968"/>
            <a:ext cx="2209800" cy="587375"/>
            <a:chOff x="3888" y="1248"/>
            <a:chExt cx="1392" cy="444"/>
          </a:xfrm>
        </p:grpSpPr>
        <p:sp>
          <p:nvSpPr>
            <p:cNvPr id="22" name="AutoShape 57">
              <a:extLst>
                <a:ext uri="{FF2B5EF4-FFF2-40B4-BE49-F238E27FC236}">
                  <a16:creationId xmlns:a16="http://schemas.microsoft.com/office/drawing/2014/main" id="{958F7E46-D785-4EA6-97A7-96D78AC74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248"/>
              <a:ext cx="1392" cy="432"/>
            </a:xfrm>
            <a:prstGeom prst="roundRect">
              <a:avLst>
                <a:gd name="adj" fmla="val 16667"/>
              </a:avLst>
            </a:prstGeom>
            <a:solidFill>
              <a:srgbClr val="F7DF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800">
                <a:latin typeface="Rockwell" panose="02060603020205020403" pitchFamily="18" charset="0"/>
              </a:endParaRPr>
            </a:p>
          </p:txBody>
        </p:sp>
        <p:sp>
          <p:nvSpPr>
            <p:cNvPr id="23" name="Text Box 58">
              <a:extLst>
                <a:ext uri="{FF2B5EF4-FFF2-40B4-BE49-F238E27FC236}">
                  <a16:creationId xmlns:a16="http://schemas.microsoft.com/office/drawing/2014/main" id="{B52A41DB-0305-40E5-B2B5-DE420D233A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1296"/>
              <a:ext cx="1087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  <a:latin typeface="Rockwell" panose="02060603020205020403" pitchFamily="18" charset="0"/>
                </a:rPr>
                <a:t>A. 2 cm</a:t>
              </a:r>
            </a:p>
          </p:txBody>
        </p:sp>
      </p:grpSp>
      <p:grpSp>
        <p:nvGrpSpPr>
          <p:cNvPr id="24" name="Group 59">
            <a:extLst>
              <a:ext uri="{FF2B5EF4-FFF2-40B4-BE49-F238E27FC236}">
                <a16:creationId xmlns:a16="http://schemas.microsoft.com/office/drawing/2014/main" id="{175D5EE6-BC97-4341-B8F6-6BEAA84C5B67}"/>
              </a:ext>
            </a:extLst>
          </p:cNvPr>
          <p:cNvGrpSpPr>
            <a:grpSpLocks/>
          </p:cNvGrpSpPr>
          <p:nvPr/>
        </p:nvGrpSpPr>
        <p:grpSpPr bwMode="auto">
          <a:xfrm>
            <a:off x="9197009" y="4067313"/>
            <a:ext cx="2209800" cy="587375"/>
            <a:chOff x="3888" y="1248"/>
            <a:chExt cx="1392" cy="444"/>
          </a:xfrm>
        </p:grpSpPr>
        <p:sp>
          <p:nvSpPr>
            <p:cNvPr id="25" name="AutoShape 60">
              <a:extLst>
                <a:ext uri="{FF2B5EF4-FFF2-40B4-BE49-F238E27FC236}">
                  <a16:creationId xmlns:a16="http://schemas.microsoft.com/office/drawing/2014/main" id="{3273E615-0C4B-4D1B-AB8C-117147137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248"/>
              <a:ext cx="1392" cy="432"/>
            </a:xfrm>
            <a:prstGeom prst="roundRect">
              <a:avLst>
                <a:gd name="adj" fmla="val 16667"/>
              </a:avLst>
            </a:prstGeom>
            <a:solidFill>
              <a:srgbClr val="F7DF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800">
                <a:latin typeface="Rockwell" panose="02060603020205020403" pitchFamily="18" charset="0"/>
              </a:endParaRPr>
            </a:p>
          </p:txBody>
        </p:sp>
        <p:sp>
          <p:nvSpPr>
            <p:cNvPr id="26" name="Text Box 61">
              <a:extLst>
                <a:ext uri="{FF2B5EF4-FFF2-40B4-BE49-F238E27FC236}">
                  <a16:creationId xmlns:a16="http://schemas.microsoft.com/office/drawing/2014/main" id="{919C5A60-4F23-46D9-8CE0-596254D2B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1296"/>
              <a:ext cx="1087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Rockwell" panose="02060603020205020403" pitchFamily="18" charset="0"/>
                </a:rPr>
                <a:t>D. 50 cm</a:t>
              </a:r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E39EB2E6-A732-470E-A0DE-C591A45E388E}"/>
              </a:ext>
            </a:extLst>
          </p:cNvPr>
          <p:cNvGrpSpPr>
            <a:grpSpLocks/>
          </p:cNvGrpSpPr>
          <p:nvPr/>
        </p:nvGrpSpPr>
        <p:grpSpPr bwMode="auto">
          <a:xfrm>
            <a:off x="9197009" y="3143250"/>
            <a:ext cx="2209800" cy="587375"/>
            <a:chOff x="3888" y="1248"/>
            <a:chExt cx="1392" cy="444"/>
          </a:xfrm>
        </p:grpSpPr>
        <p:sp>
          <p:nvSpPr>
            <p:cNvPr id="28" name="AutoShape 63">
              <a:extLst>
                <a:ext uri="{FF2B5EF4-FFF2-40B4-BE49-F238E27FC236}">
                  <a16:creationId xmlns:a16="http://schemas.microsoft.com/office/drawing/2014/main" id="{79701866-736A-4CAC-A10C-DF4D01D14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248"/>
              <a:ext cx="1392" cy="432"/>
            </a:xfrm>
            <a:prstGeom prst="roundRect">
              <a:avLst>
                <a:gd name="adj" fmla="val 16667"/>
              </a:avLst>
            </a:prstGeom>
            <a:solidFill>
              <a:srgbClr val="F7DF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800">
                <a:latin typeface="Rockwell" panose="02060603020205020403" pitchFamily="18" charset="0"/>
              </a:endParaRPr>
            </a:p>
          </p:txBody>
        </p:sp>
        <p:sp>
          <p:nvSpPr>
            <p:cNvPr id="29" name="Text Box 64">
              <a:extLst>
                <a:ext uri="{FF2B5EF4-FFF2-40B4-BE49-F238E27FC236}">
                  <a16:creationId xmlns:a16="http://schemas.microsoft.com/office/drawing/2014/main" id="{D08FA5D8-9B6E-4F1E-8C48-64B26E61A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1296"/>
              <a:ext cx="1087" cy="3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  <a:latin typeface="Rockwell" panose="02060603020205020403" pitchFamily="18" charset="0"/>
                </a:rPr>
                <a:t>C. 20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717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9">
            <a:extLst>
              <a:ext uri="{FF2B5EF4-FFF2-40B4-BE49-F238E27FC236}">
                <a16:creationId xmlns:a16="http://schemas.microsoft.com/office/drawing/2014/main" id="{DAAFCCB3-2F75-4D46-AABD-E0F56A51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2101" y="1310171"/>
            <a:ext cx="29464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</a:rPr>
              <a:t>A. 27,5 cm</a:t>
            </a:r>
          </a:p>
        </p:txBody>
      </p:sp>
      <p:sp>
        <p:nvSpPr>
          <p:cNvPr id="3" name="AutoShape 30">
            <a:extLst>
              <a:ext uri="{FF2B5EF4-FFF2-40B4-BE49-F238E27FC236}">
                <a16:creationId xmlns:a16="http://schemas.microsoft.com/office/drawing/2014/main" id="{E5501D38-4CC2-43BC-BED6-3E737C35E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2101" y="3095625"/>
            <a:ext cx="29464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</a:rPr>
              <a:t>C. 30,5 cm</a:t>
            </a:r>
          </a:p>
        </p:txBody>
      </p:sp>
      <p:sp>
        <p:nvSpPr>
          <p:cNvPr id="4" name="AutoShape 31">
            <a:extLst>
              <a:ext uri="{FF2B5EF4-FFF2-40B4-BE49-F238E27FC236}">
                <a16:creationId xmlns:a16="http://schemas.microsoft.com/office/drawing/2014/main" id="{0683C154-16CB-4C46-B827-8C0222B93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2101" y="2207592"/>
            <a:ext cx="29464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</a:rPr>
              <a:t>B. 22,5 cm</a:t>
            </a:r>
          </a:p>
        </p:txBody>
      </p:sp>
      <p:sp>
        <p:nvSpPr>
          <p:cNvPr id="5" name="AutoShape 32">
            <a:extLst>
              <a:ext uri="{FF2B5EF4-FFF2-40B4-BE49-F238E27FC236}">
                <a16:creationId xmlns:a16="http://schemas.microsoft.com/office/drawing/2014/main" id="{D0041B5F-4C61-4C71-8763-6F76CB0B1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2101" y="4002708"/>
            <a:ext cx="29464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</a:rPr>
              <a:t>D. 20,5 cm</a:t>
            </a:r>
          </a:p>
        </p:txBody>
      </p:sp>
      <p:sp>
        <p:nvSpPr>
          <p:cNvPr id="6" name="Text Box 33">
            <a:extLst>
              <a:ext uri="{FF2B5EF4-FFF2-40B4-BE49-F238E27FC236}">
                <a16:creationId xmlns:a16="http://schemas.microsoft.com/office/drawing/2014/main" id="{A75190E0-0B20-4259-B84B-71F8150CD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64" y="2064573"/>
            <a:ext cx="8146775" cy="20621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Câu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2: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chiều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dài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nhiên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25 cm,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độ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cứng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40N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/m.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Tác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dụng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vào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đầu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dưới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lực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nén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1N.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chiều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dài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A546C78-951C-4AE0-82C5-6F84FD25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98500"/>
          </a:xfrm>
          <a:prstGeom prst="rect">
            <a:avLst/>
          </a:prstGeom>
          <a:gradFill rotWithShape="1">
            <a:gsLst>
              <a:gs pos="0">
                <a:srgbClr val="DEC0DC"/>
              </a:gs>
              <a:gs pos="50000">
                <a:srgbClr val="CCCCFF"/>
              </a:gs>
              <a:gs pos="100000">
                <a:srgbClr val="DEC0D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 dirty="0" err="1">
                <a:solidFill>
                  <a:srgbClr val="D60093"/>
                </a:solidFill>
                <a:latin typeface="Rockwell" panose="02060603020205020403" pitchFamily="18" charset="0"/>
              </a:rPr>
              <a:t>Vận</a:t>
            </a:r>
            <a:r>
              <a:rPr lang="en-US" sz="3600" b="1" dirty="0">
                <a:solidFill>
                  <a:srgbClr val="D60093"/>
                </a:solidFill>
                <a:latin typeface="Rockwell" panose="02060603020205020403" pitchFamily="18" charset="0"/>
              </a:rPr>
              <a:t> </a:t>
            </a:r>
            <a:r>
              <a:rPr lang="en-US" sz="3600" b="1" dirty="0" err="1">
                <a:solidFill>
                  <a:srgbClr val="D60093"/>
                </a:solidFill>
                <a:latin typeface="Rockwell" panose="02060603020205020403" pitchFamily="18" charset="0"/>
              </a:rPr>
              <a:t>dụng</a:t>
            </a:r>
            <a:endParaRPr lang="en-US" sz="3600" b="1" dirty="0">
              <a:solidFill>
                <a:srgbClr val="D60093"/>
              </a:solidFill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25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4" grpId="1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3">
            <a:extLst>
              <a:ext uri="{FF2B5EF4-FFF2-40B4-BE49-F238E27FC236}">
                <a16:creationId xmlns:a16="http://schemas.microsoft.com/office/drawing/2014/main" id="{A75190E0-0B20-4259-B84B-71F8150CD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64" y="2064573"/>
            <a:ext cx="8146775" cy="206210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Câu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3: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lò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xo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độ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cứng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  k = 400N/m,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nó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dãn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10cm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thì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phải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treo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vào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nó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vật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khối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lượng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bằng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:      (</a:t>
            </a:r>
            <a:r>
              <a:rPr lang="en-US" sz="3200" dirty="0" err="1">
                <a:solidFill>
                  <a:srgbClr val="0000FF"/>
                </a:solidFill>
                <a:latin typeface="Rockwell" panose="02060603020205020403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 g = 10m/s</a:t>
            </a:r>
            <a:r>
              <a:rPr lang="en-US" sz="3200" baseline="30000" dirty="0">
                <a:solidFill>
                  <a:srgbClr val="0000FF"/>
                </a:solidFill>
                <a:latin typeface="Rockwell" panose="02060603020205020403" pitchFamily="18" charset="0"/>
              </a:rPr>
              <a:t>2</a:t>
            </a:r>
            <a:r>
              <a:rPr lang="en-US" sz="3200" dirty="0">
                <a:solidFill>
                  <a:srgbClr val="0000FF"/>
                </a:solidFill>
                <a:latin typeface="Rockwell" panose="02060603020205020403" pitchFamily="18" charset="0"/>
              </a:rPr>
              <a:t>)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A546C78-951C-4AE0-82C5-6F84FD25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98500"/>
          </a:xfrm>
          <a:prstGeom prst="rect">
            <a:avLst/>
          </a:prstGeom>
          <a:gradFill rotWithShape="1">
            <a:gsLst>
              <a:gs pos="0">
                <a:srgbClr val="DEC0DC"/>
              </a:gs>
              <a:gs pos="50000">
                <a:srgbClr val="CCCCFF"/>
              </a:gs>
              <a:gs pos="100000">
                <a:srgbClr val="DEC0D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Vận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dụng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D60093"/>
              </a:solidFill>
              <a:effectLst/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C0E081F8-9D8D-42B0-914B-9E136A13F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4002072"/>
            <a:ext cx="22098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solidFill>
                  <a:srgbClr val="0000FF"/>
                </a:solidFill>
                <a:latin typeface="Rockwell" panose="02060603020205020403" pitchFamily="18" charset="0"/>
              </a:rPr>
              <a:t>C. 400 kg</a:t>
            </a: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643650DF-C619-48F9-A13A-875EA6ADA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3147468"/>
            <a:ext cx="22098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solidFill>
                  <a:srgbClr val="0000FF"/>
                </a:solidFill>
                <a:latin typeface="Rockwell" panose="02060603020205020403" pitchFamily="18" charset="0"/>
              </a:rPr>
              <a:t>B. 40 kg</a:t>
            </a:r>
          </a:p>
        </p:txBody>
      </p:sp>
      <p:sp>
        <p:nvSpPr>
          <p:cNvPr id="10" name="AutoShape 11">
            <a:extLst>
              <a:ext uri="{FF2B5EF4-FFF2-40B4-BE49-F238E27FC236}">
                <a16:creationId xmlns:a16="http://schemas.microsoft.com/office/drawing/2014/main" id="{E9D2B0B5-01AB-4B7A-AFD4-7C9128391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1493073"/>
            <a:ext cx="22098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solidFill>
                  <a:srgbClr val="0000FF"/>
                </a:solidFill>
                <a:latin typeface="Rockwell" panose="02060603020205020403" pitchFamily="18" charset="0"/>
              </a:rPr>
              <a:t>A. 4 kg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48968287-FB0C-4973-8E47-04CA4976E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2289469"/>
            <a:ext cx="2209800" cy="571500"/>
          </a:xfrm>
          <a:prstGeom prst="roundRect">
            <a:avLst>
              <a:gd name="adj" fmla="val 16667"/>
            </a:avLst>
          </a:prstGeom>
          <a:solidFill>
            <a:srgbClr val="F7DF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solidFill>
                  <a:srgbClr val="0000FF"/>
                </a:solidFill>
                <a:latin typeface="Rockwell" panose="02060603020205020403" pitchFamily="18" charset="0"/>
              </a:rPr>
              <a:t>D. 20 kg</a:t>
            </a:r>
          </a:p>
        </p:txBody>
      </p:sp>
    </p:spTree>
    <p:extLst>
      <p:ext uri="{BB962C8B-B14F-4D97-AF65-F5344CB8AC3E}">
        <p14:creationId xmlns:p14="http://schemas.microsoft.com/office/powerpoint/2010/main" val="26115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0" grpId="1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E73323C-107F-492F-A240-18D5AD0EA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811696"/>
            <a:ext cx="6056887" cy="38265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Oval Callout 6">
            <a:extLst>
              <a:ext uri="{FF2B5EF4-FFF2-40B4-BE49-F238E27FC236}">
                <a16:creationId xmlns:a16="http://schemas.microsoft.com/office/drawing/2014/main" id="{036451FC-0771-44FD-B8B2-F9BEE304EF1A}"/>
              </a:ext>
            </a:extLst>
          </p:cNvPr>
          <p:cNvSpPr/>
          <p:nvPr/>
        </p:nvSpPr>
        <p:spPr>
          <a:xfrm>
            <a:off x="6315213" y="159026"/>
            <a:ext cx="5651500" cy="1655763"/>
          </a:xfrm>
          <a:prstGeom prst="wedgeEllipseCallout">
            <a:avLst>
              <a:gd name="adj1" fmla="val -59645"/>
              <a:gd name="adj2" fmla="val 9927"/>
            </a:avLst>
          </a:prstGeom>
          <a:solidFill>
            <a:srgbClr val="C0E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nghiệm  dùng hai tay làm biến dạng  (dãn, nén) lò xo và trả lời câu hỏi</a:t>
            </a:r>
          </a:p>
        </p:txBody>
      </p:sp>
      <p:sp>
        <p:nvSpPr>
          <p:cNvPr id="6" name="Oval Callout 7">
            <a:extLst>
              <a:ext uri="{FF2B5EF4-FFF2-40B4-BE49-F238E27FC236}">
                <a16:creationId xmlns:a16="http://schemas.microsoft.com/office/drawing/2014/main" id="{0078398C-1609-4E2B-BEAA-621D80810010}"/>
              </a:ext>
            </a:extLst>
          </p:cNvPr>
          <p:cNvSpPr/>
          <p:nvPr/>
        </p:nvSpPr>
        <p:spPr>
          <a:xfrm>
            <a:off x="6512408" y="1814789"/>
            <a:ext cx="4738688" cy="1603375"/>
          </a:xfrm>
          <a:prstGeom prst="wedgeEllipseCallout">
            <a:avLst>
              <a:gd name="adj1" fmla="val -62103"/>
              <a:gd name="adj2" fmla="val -2711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có chịu lực tác dụng của lò xo không?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defRPr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Callout 20">
            <a:extLst>
              <a:ext uri="{FF2B5EF4-FFF2-40B4-BE49-F238E27FC236}">
                <a16:creationId xmlns:a16="http://schemas.microsoft.com/office/drawing/2014/main" id="{C05F620D-0CAE-462E-A4BD-2102CD32311C}"/>
              </a:ext>
            </a:extLst>
          </p:cNvPr>
          <p:cNvSpPr/>
          <p:nvPr/>
        </p:nvSpPr>
        <p:spPr>
          <a:xfrm>
            <a:off x="6692244" y="3699429"/>
            <a:ext cx="4897438" cy="1439862"/>
          </a:xfrm>
          <a:prstGeom prst="wedgeEllipseCallout">
            <a:avLst>
              <a:gd name="adj1" fmla="val -63444"/>
              <a:gd name="adj2" fmla="val -405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2.Khi thôi kéo lực nào đã làm lò xo lấy lại chiều dài ban đầu?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Oval Callout 8">
            <a:extLst>
              <a:ext uri="{FF2B5EF4-FFF2-40B4-BE49-F238E27FC236}">
                <a16:creationId xmlns:a16="http://schemas.microsoft.com/office/drawing/2014/main" id="{BF2CAAFB-4F6B-425C-AC7E-859597D49F31}"/>
              </a:ext>
            </a:extLst>
          </p:cNvPr>
          <p:cNvSpPr/>
          <p:nvPr/>
        </p:nvSpPr>
        <p:spPr>
          <a:xfrm>
            <a:off x="3028442" y="4946374"/>
            <a:ext cx="4968875" cy="1752600"/>
          </a:xfrm>
          <a:prstGeom prst="wedgeEllipseCallout">
            <a:avLst>
              <a:gd name="adj1" fmla="val -58903"/>
              <a:gd name="adj2" fmla="val -67186"/>
            </a:avLst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Biểu diễn và nêu đặc điểm của lực này về điểm đặt, phương, chiều?</a:t>
            </a:r>
          </a:p>
        </p:txBody>
      </p:sp>
    </p:spTree>
    <p:extLst>
      <p:ext uri="{BB962C8B-B14F-4D97-AF65-F5344CB8AC3E}">
        <p14:creationId xmlns:p14="http://schemas.microsoft.com/office/powerpoint/2010/main" val="20420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6">
            <a:extLst>
              <a:ext uri="{FF2B5EF4-FFF2-40B4-BE49-F238E27FC236}">
                <a16:creationId xmlns:a16="http://schemas.microsoft.com/office/drawing/2014/main" id="{839E551F-070F-4D7C-A13F-923A58BEBF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26504"/>
            <a:ext cx="12192000" cy="437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33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Bài</a:t>
            </a:r>
            <a:r>
              <a:rPr lang="en-US" sz="32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 12. LỰC ĐÀN HỒI CỦA LÒ XO. 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A6C7F5A-D072-4AA4-A7A1-E0821BC826B1}"/>
              </a:ext>
            </a:extLst>
          </p:cNvPr>
          <p:cNvSpPr txBox="1"/>
          <p:nvPr/>
        </p:nvSpPr>
        <p:spPr>
          <a:xfrm>
            <a:off x="0" y="755374"/>
            <a:ext cx="116221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2800" dirty="0" err="1">
                <a:latin typeface="Rockwell" panose="02060603020205020403" pitchFamily="18" charset="0"/>
              </a:rPr>
              <a:t>Hướng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và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điểm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đặt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của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lực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đàn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hồi</a:t>
            </a:r>
            <a:r>
              <a:rPr lang="en-US" sz="2800" dirty="0">
                <a:latin typeface="Rockwell" panose="02060603020205020403" pitchFamily="18" charset="0"/>
              </a:rPr>
              <a:t>:</a:t>
            </a:r>
          </a:p>
          <a:p>
            <a:endParaRPr lang="en-US" sz="2800" dirty="0">
              <a:latin typeface="Rockwell" panose="02060603020205020403" pitchFamily="18" charset="0"/>
            </a:endParaRPr>
          </a:p>
        </p:txBody>
      </p:sp>
      <p:grpSp>
        <p:nvGrpSpPr>
          <p:cNvPr id="4" name="Group 85">
            <a:extLst>
              <a:ext uri="{FF2B5EF4-FFF2-40B4-BE49-F238E27FC236}">
                <a16:creationId xmlns:a16="http://schemas.microsoft.com/office/drawing/2014/main" id="{F771AFC5-B980-448C-A167-A785460D0EDC}"/>
              </a:ext>
            </a:extLst>
          </p:cNvPr>
          <p:cNvGrpSpPr>
            <a:grpSpLocks/>
          </p:cNvGrpSpPr>
          <p:nvPr/>
        </p:nvGrpSpPr>
        <p:grpSpPr bwMode="auto">
          <a:xfrm>
            <a:off x="911142" y="5502985"/>
            <a:ext cx="4124683" cy="426943"/>
            <a:chOff x="1353" y="3360"/>
            <a:chExt cx="2081" cy="240"/>
          </a:xfrm>
        </p:grpSpPr>
        <p:grpSp>
          <p:nvGrpSpPr>
            <p:cNvPr id="5" name="Group 86">
              <a:extLst>
                <a:ext uri="{FF2B5EF4-FFF2-40B4-BE49-F238E27FC236}">
                  <a16:creationId xmlns:a16="http://schemas.microsoft.com/office/drawing/2014/main" id="{F6CFCCCD-8F29-4CB1-8754-48FE3403BB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3360"/>
              <a:ext cx="1392" cy="240"/>
              <a:chOff x="1479" y="3548"/>
              <a:chExt cx="612" cy="348"/>
            </a:xfrm>
          </p:grpSpPr>
          <p:sp>
            <p:nvSpPr>
              <p:cNvPr id="10" name="Oval 87">
                <a:extLst>
                  <a:ext uri="{FF2B5EF4-FFF2-40B4-BE49-F238E27FC236}">
                    <a16:creationId xmlns:a16="http://schemas.microsoft.com/office/drawing/2014/main" id="{5C90634B-A40A-463D-99EF-E0CF86B3CF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83" y="3665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Oval 88">
                <a:extLst>
                  <a:ext uri="{FF2B5EF4-FFF2-40B4-BE49-F238E27FC236}">
                    <a16:creationId xmlns:a16="http://schemas.microsoft.com/office/drawing/2014/main" id="{344D5157-B306-4620-9BBF-71D8CC794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63" y="3667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Oval 89">
                <a:extLst>
                  <a:ext uri="{FF2B5EF4-FFF2-40B4-BE49-F238E27FC236}">
                    <a16:creationId xmlns:a16="http://schemas.microsoft.com/office/drawing/2014/main" id="{09D5239C-5893-4A64-8E30-A1DE7BD3FE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42" y="366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Oval 90">
                <a:extLst>
                  <a:ext uri="{FF2B5EF4-FFF2-40B4-BE49-F238E27FC236}">
                    <a16:creationId xmlns:a16="http://schemas.microsoft.com/office/drawing/2014/main" id="{38901B67-4DC8-42CC-8222-0A1F4F2B3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22" y="3669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Oval 91">
                <a:extLst>
                  <a:ext uri="{FF2B5EF4-FFF2-40B4-BE49-F238E27FC236}">
                    <a16:creationId xmlns:a16="http://schemas.microsoft.com/office/drawing/2014/main" id="{13D18DFA-58E5-4F4A-88D7-FB9300D76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01" y="3670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Oval 92">
                <a:extLst>
                  <a:ext uri="{FF2B5EF4-FFF2-40B4-BE49-F238E27FC236}">
                    <a16:creationId xmlns:a16="http://schemas.microsoft.com/office/drawing/2014/main" id="{8B201FD2-130A-474B-AEED-02C00CB3C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80" y="3670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Oval 93">
                <a:extLst>
                  <a:ext uri="{FF2B5EF4-FFF2-40B4-BE49-F238E27FC236}">
                    <a16:creationId xmlns:a16="http://schemas.microsoft.com/office/drawing/2014/main" id="{4124DC5D-EEBA-4688-B5FB-941EFDFE7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59" y="3671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94">
                <a:extLst>
                  <a:ext uri="{FF2B5EF4-FFF2-40B4-BE49-F238E27FC236}">
                    <a16:creationId xmlns:a16="http://schemas.microsoft.com/office/drawing/2014/main" id="{282505DF-670A-41E9-B9DE-4FC6F4505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38" y="3671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95">
                <a:extLst>
                  <a:ext uri="{FF2B5EF4-FFF2-40B4-BE49-F238E27FC236}">
                    <a16:creationId xmlns:a16="http://schemas.microsoft.com/office/drawing/2014/main" id="{6B4263BB-48E1-45E9-879E-ACDACD40B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18" y="3673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96">
                <a:extLst>
                  <a:ext uri="{FF2B5EF4-FFF2-40B4-BE49-F238E27FC236}">
                    <a16:creationId xmlns:a16="http://schemas.microsoft.com/office/drawing/2014/main" id="{0B7CB37C-FBE6-4E11-92BE-02E073196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97" y="3674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97">
                <a:extLst>
                  <a:ext uri="{FF2B5EF4-FFF2-40B4-BE49-F238E27FC236}">
                    <a16:creationId xmlns:a16="http://schemas.microsoft.com/office/drawing/2014/main" id="{1CD767D4-5487-4464-815B-AE4AE1B031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76" y="3675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98">
                <a:extLst>
                  <a:ext uri="{FF2B5EF4-FFF2-40B4-BE49-F238E27FC236}">
                    <a16:creationId xmlns:a16="http://schemas.microsoft.com/office/drawing/2014/main" id="{A8E48846-584F-4CAB-8F5D-38BD7CCCFE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55" y="3676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99">
                <a:extLst>
                  <a:ext uri="{FF2B5EF4-FFF2-40B4-BE49-F238E27FC236}">
                    <a16:creationId xmlns:a16="http://schemas.microsoft.com/office/drawing/2014/main" id="{22D3EE59-1A8D-4309-BFD9-58352674B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34" y="3677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00">
                <a:extLst>
                  <a:ext uri="{FF2B5EF4-FFF2-40B4-BE49-F238E27FC236}">
                    <a16:creationId xmlns:a16="http://schemas.microsoft.com/office/drawing/2014/main" id="{061D7C95-227B-4777-B761-A2408E8127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13" y="367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101">
                <a:extLst>
                  <a:ext uri="{FF2B5EF4-FFF2-40B4-BE49-F238E27FC236}">
                    <a16:creationId xmlns:a16="http://schemas.microsoft.com/office/drawing/2014/main" id="{CB06E697-1A7F-4070-BAC9-3FF660E52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92" y="3679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102">
                <a:extLst>
                  <a:ext uri="{FF2B5EF4-FFF2-40B4-BE49-F238E27FC236}">
                    <a16:creationId xmlns:a16="http://schemas.microsoft.com/office/drawing/2014/main" id="{5004976A-90F8-4465-BA1D-D79DD20C06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50" y="3681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Oval 103">
                <a:extLst>
                  <a:ext uri="{FF2B5EF4-FFF2-40B4-BE49-F238E27FC236}">
                    <a16:creationId xmlns:a16="http://schemas.microsoft.com/office/drawing/2014/main" id="{049B59C2-C4DD-4FF8-A6C1-C4A25EB85B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29" y="3681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Oval 104">
                <a:extLst>
                  <a:ext uri="{FF2B5EF4-FFF2-40B4-BE49-F238E27FC236}">
                    <a16:creationId xmlns:a16="http://schemas.microsoft.com/office/drawing/2014/main" id="{0F05AC37-D14B-4AD9-8FD5-60A128075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08" y="3682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105">
                <a:extLst>
                  <a:ext uri="{FF2B5EF4-FFF2-40B4-BE49-F238E27FC236}">
                    <a16:creationId xmlns:a16="http://schemas.microsoft.com/office/drawing/2014/main" id="{BE991BD9-C680-46ED-AD65-DA2E653D1E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88" y="3683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106">
                <a:extLst>
                  <a:ext uri="{FF2B5EF4-FFF2-40B4-BE49-F238E27FC236}">
                    <a16:creationId xmlns:a16="http://schemas.microsoft.com/office/drawing/2014/main" id="{50860D1E-9A32-4E08-A58D-A176B30F27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67" y="3684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Oval 107">
                <a:extLst>
                  <a:ext uri="{FF2B5EF4-FFF2-40B4-BE49-F238E27FC236}">
                    <a16:creationId xmlns:a16="http://schemas.microsoft.com/office/drawing/2014/main" id="{AF0F3342-52B2-44AC-8E55-5F6E3E4741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46" y="3685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Oval 108">
                <a:extLst>
                  <a:ext uri="{FF2B5EF4-FFF2-40B4-BE49-F238E27FC236}">
                    <a16:creationId xmlns:a16="http://schemas.microsoft.com/office/drawing/2014/main" id="{54926A13-0959-4387-8D89-D857E686F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25" y="3686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Oval 109">
                <a:extLst>
                  <a:ext uri="{FF2B5EF4-FFF2-40B4-BE49-F238E27FC236}">
                    <a16:creationId xmlns:a16="http://schemas.microsoft.com/office/drawing/2014/main" id="{31E9121B-3E93-4F8B-B37F-5BB8DB3F3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04" y="3687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Oval 110">
                <a:extLst>
                  <a:ext uri="{FF2B5EF4-FFF2-40B4-BE49-F238E27FC236}">
                    <a16:creationId xmlns:a16="http://schemas.microsoft.com/office/drawing/2014/main" id="{F65FF060-95A7-45BF-B1CF-4E24C90DFF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383" y="368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Oval 111">
                <a:extLst>
                  <a:ext uri="{FF2B5EF4-FFF2-40B4-BE49-F238E27FC236}">
                    <a16:creationId xmlns:a16="http://schemas.microsoft.com/office/drawing/2014/main" id="{56C90C16-7003-43B4-8126-FACA94785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362" y="3688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Oval 112">
                <a:extLst>
                  <a:ext uri="{FF2B5EF4-FFF2-40B4-BE49-F238E27FC236}">
                    <a16:creationId xmlns:a16="http://schemas.microsoft.com/office/drawing/2014/main" id="{FED26305-A16D-4C36-9D43-C25F1EEAD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383" y="368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113">
                <a:extLst>
                  <a:ext uri="{FF2B5EF4-FFF2-40B4-BE49-F238E27FC236}">
                    <a16:creationId xmlns:a16="http://schemas.microsoft.com/office/drawing/2014/main" id="{D3DA316D-5475-447A-8896-8C9A7434D4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71" y="3680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Line 114">
              <a:extLst>
                <a:ext uri="{FF2B5EF4-FFF2-40B4-BE49-F238E27FC236}">
                  <a16:creationId xmlns:a16="http://schemas.microsoft.com/office/drawing/2014/main" id="{070E9C7D-0410-440A-8685-A9D52D2F6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18" y="3469"/>
              <a:ext cx="38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5">
              <a:extLst>
                <a:ext uri="{FF2B5EF4-FFF2-40B4-BE49-F238E27FC236}">
                  <a16:creationId xmlns:a16="http://schemas.microsoft.com/office/drawing/2014/main" id="{9431DC4E-4189-479C-A118-4B57E8EA5E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504"/>
              <a:ext cx="432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15">
              <a:extLst>
                <a:ext uri="{FF2B5EF4-FFF2-40B4-BE49-F238E27FC236}">
                  <a16:creationId xmlns:a16="http://schemas.microsoft.com/office/drawing/2014/main" id="{D7124C4F-F85D-47DD-A9CE-5DBD4782A1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2" y="3469"/>
              <a:ext cx="43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14">
              <a:extLst>
                <a:ext uri="{FF2B5EF4-FFF2-40B4-BE49-F238E27FC236}">
                  <a16:creationId xmlns:a16="http://schemas.microsoft.com/office/drawing/2014/main" id="{73793736-0C7D-4B2F-A141-E4D3605012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53" y="3504"/>
              <a:ext cx="38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1">
            <a:extLst>
              <a:ext uri="{FF2B5EF4-FFF2-40B4-BE49-F238E27FC236}">
                <a16:creationId xmlns:a16="http://schemas.microsoft.com/office/drawing/2014/main" id="{6423854A-F9F1-4531-AB1B-07159EB11AD2}"/>
              </a:ext>
            </a:extLst>
          </p:cNvPr>
          <p:cNvGrpSpPr/>
          <p:nvPr/>
        </p:nvGrpSpPr>
        <p:grpSpPr>
          <a:xfrm>
            <a:off x="6544154" y="5439095"/>
            <a:ext cx="3312230" cy="490219"/>
            <a:chOff x="6324600" y="4826000"/>
            <a:chExt cx="2071688" cy="317500"/>
          </a:xfrm>
        </p:grpSpPr>
        <p:grpSp>
          <p:nvGrpSpPr>
            <p:cNvPr id="38" name="Group 57">
              <a:extLst>
                <a:ext uri="{FF2B5EF4-FFF2-40B4-BE49-F238E27FC236}">
                  <a16:creationId xmlns:a16="http://schemas.microsoft.com/office/drawing/2014/main" id="{155D6A9A-1A8C-475E-965B-391F642E13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34200" y="4826000"/>
              <a:ext cx="838200" cy="317500"/>
              <a:chOff x="1479" y="3548"/>
              <a:chExt cx="612" cy="348"/>
            </a:xfrm>
          </p:grpSpPr>
          <p:sp>
            <p:nvSpPr>
              <p:cNvPr id="43" name="Oval 58">
                <a:extLst>
                  <a:ext uri="{FF2B5EF4-FFF2-40B4-BE49-F238E27FC236}">
                    <a16:creationId xmlns:a16="http://schemas.microsoft.com/office/drawing/2014/main" id="{1E66AD0E-BB04-4D3A-B16B-B800ABD08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83" y="3665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59">
                <a:extLst>
                  <a:ext uri="{FF2B5EF4-FFF2-40B4-BE49-F238E27FC236}">
                    <a16:creationId xmlns:a16="http://schemas.microsoft.com/office/drawing/2014/main" id="{4551ADE5-4F82-4F4F-B9BF-48446C4F5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63" y="3667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60">
                <a:extLst>
                  <a:ext uri="{FF2B5EF4-FFF2-40B4-BE49-F238E27FC236}">
                    <a16:creationId xmlns:a16="http://schemas.microsoft.com/office/drawing/2014/main" id="{344FA5FF-E9F4-45F9-999C-BE94AD00E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42" y="366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61">
                <a:extLst>
                  <a:ext uri="{FF2B5EF4-FFF2-40B4-BE49-F238E27FC236}">
                    <a16:creationId xmlns:a16="http://schemas.microsoft.com/office/drawing/2014/main" id="{8339B581-FF8F-42A6-BEDD-F142F930D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22" y="3669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Oval 62">
                <a:extLst>
                  <a:ext uri="{FF2B5EF4-FFF2-40B4-BE49-F238E27FC236}">
                    <a16:creationId xmlns:a16="http://schemas.microsoft.com/office/drawing/2014/main" id="{F4B331E6-4C92-495A-A8C2-A4F48199D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801" y="3670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Oval 63">
                <a:extLst>
                  <a:ext uri="{FF2B5EF4-FFF2-40B4-BE49-F238E27FC236}">
                    <a16:creationId xmlns:a16="http://schemas.microsoft.com/office/drawing/2014/main" id="{603DC1AC-FBDE-4E00-80A8-BDCF9C016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80" y="3670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Oval 64">
                <a:extLst>
                  <a:ext uri="{FF2B5EF4-FFF2-40B4-BE49-F238E27FC236}">
                    <a16:creationId xmlns:a16="http://schemas.microsoft.com/office/drawing/2014/main" id="{34950962-D69C-426D-AE0E-B9D68BF0F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59" y="3671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Oval 65">
                <a:extLst>
                  <a:ext uri="{FF2B5EF4-FFF2-40B4-BE49-F238E27FC236}">
                    <a16:creationId xmlns:a16="http://schemas.microsoft.com/office/drawing/2014/main" id="{9E79B3FC-0CDB-49DF-91B6-77133FA1A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38" y="3671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Oval 66">
                <a:extLst>
                  <a:ext uri="{FF2B5EF4-FFF2-40B4-BE49-F238E27FC236}">
                    <a16:creationId xmlns:a16="http://schemas.microsoft.com/office/drawing/2014/main" id="{0EAA4F0A-0DFB-4C1A-939B-384DD2220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718" y="3673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Oval 67">
                <a:extLst>
                  <a:ext uri="{FF2B5EF4-FFF2-40B4-BE49-F238E27FC236}">
                    <a16:creationId xmlns:a16="http://schemas.microsoft.com/office/drawing/2014/main" id="{95A8B027-EE0F-4063-9463-1929299DD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97" y="3674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Oval 68">
                <a:extLst>
                  <a:ext uri="{FF2B5EF4-FFF2-40B4-BE49-F238E27FC236}">
                    <a16:creationId xmlns:a16="http://schemas.microsoft.com/office/drawing/2014/main" id="{6F0785ED-C782-4BD1-9832-6334154D3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76" y="3675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69">
                <a:extLst>
                  <a:ext uri="{FF2B5EF4-FFF2-40B4-BE49-F238E27FC236}">
                    <a16:creationId xmlns:a16="http://schemas.microsoft.com/office/drawing/2014/main" id="{25B88680-FAE6-49D3-9A7A-D01BAD27FF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55" y="3676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Oval 70">
                <a:extLst>
                  <a:ext uri="{FF2B5EF4-FFF2-40B4-BE49-F238E27FC236}">
                    <a16:creationId xmlns:a16="http://schemas.microsoft.com/office/drawing/2014/main" id="{27BBFC80-0723-47D5-B28F-CE6A18E53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34" y="3677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Oval 71">
                <a:extLst>
                  <a:ext uri="{FF2B5EF4-FFF2-40B4-BE49-F238E27FC236}">
                    <a16:creationId xmlns:a16="http://schemas.microsoft.com/office/drawing/2014/main" id="{50A9FEC7-763F-4F24-A91F-C8C05EF19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613" y="367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72">
                <a:extLst>
                  <a:ext uri="{FF2B5EF4-FFF2-40B4-BE49-F238E27FC236}">
                    <a16:creationId xmlns:a16="http://schemas.microsoft.com/office/drawing/2014/main" id="{7390F0C5-0520-4AD1-9ED2-854D2ACFB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92" y="3679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Oval 73">
                <a:extLst>
                  <a:ext uri="{FF2B5EF4-FFF2-40B4-BE49-F238E27FC236}">
                    <a16:creationId xmlns:a16="http://schemas.microsoft.com/office/drawing/2014/main" id="{2E906A93-7FB0-41B1-A689-9CCB7B16C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50" y="3681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Oval 74">
                <a:extLst>
                  <a:ext uri="{FF2B5EF4-FFF2-40B4-BE49-F238E27FC236}">
                    <a16:creationId xmlns:a16="http://schemas.microsoft.com/office/drawing/2014/main" id="{AA774109-782D-4991-9D97-44BD48A38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29" y="3681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Oval 75">
                <a:extLst>
                  <a:ext uri="{FF2B5EF4-FFF2-40B4-BE49-F238E27FC236}">
                    <a16:creationId xmlns:a16="http://schemas.microsoft.com/office/drawing/2014/main" id="{6291BD85-F6AD-48A6-AE94-E73E296A0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08" y="3682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76">
                <a:extLst>
                  <a:ext uri="{FF2B5EF4-FFF2-40B4-BE49-F238E27FC236}">
                    <a16:creationId xmlns:a16="http://schemas.microsoft.com/office/drawing/2014/main" id="{EF1F5411-FC66-438F-BA8E-B5E4A75B18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88" y="3683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77">
                <a:extLst>
                  <a:ext uri="{FF2B5EF4-FFF2-40B4-BE49-F238E27FC236}">
                    <a16:creationId xmlns:a16="http://schemas.microsoft.com/office/drawing/2014/main" id="{345890DC-6EC7-4318-AF76-A3AFEF970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67" y="3684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Oval 78">
                <a:extLst>
                  <a:ext uri="{FF2B5EF4-FFF2-40B4-BE49-F238E27FC236}">
                    <a16:creationId xmlns:a16="http://schemas.microsoft.com/office/drawing/2014/main" id="{11BF7282-8F1C-4130-BB5A-D42F9DEAB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46" y="3685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79">
                <a:extLst>
                  <a:ext uri="{FF2B5EF4-FFF2-40B4-BE49-F238E27FC236}">
                    <a16:creationId xmlns:a16="http://schemas.microsoft.com/office/drawing/2014/main" id="{D0D9BC88-CDCA-4002-875B-9B1B0E35A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25" y="3686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80">
                <a:extLst>
                  <a:ext uri="{FF2B5EF4-FFF2-40B4-BE49-F238E27FC236}">
                    <a16:creationId xmlns:a16="http://schemas.microsoft.com/office/drawing/2014/main" id="{12CA4D42-67E6-4DF2-BC0E-5222F0C1E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404" y="3687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81">
                <a:extLst>
                  <a:ext uri="{FF2B5EF4-FFF2-40B4-BE49-F238E27FC236}">
                    <a16:creationId xmlns:a16="http://schemas.microsoft.com/office/drawing/2014/main" id="{6A3D89E0-0F0C-4A2F-A952-55C1F898B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383" y="368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Oval 82">
                <a:extLst>
                  <a:ext uri="{FF2B5EF4-FFF2-40B4-BE49-F238E27FC236}">
                    <a16:creationId xmlns:a16="http://schemas.microsoft.com/office/drawing/2014/main" id="{3A6501FA-8A33-41E9-BAC2-43C99ACD4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362" y="3688"/>
                <a:ext cx="325" cy="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83">
                <a:extLst>
                  <a:ext uri="{FF2B5EF4-FFF2-40B4-BE49-F238E27FC236}">
                    <a16:creationId xmlns:a16="http://schemas.microsoft.com/office/drawing/2014/main" id="{57B325E5-5969-4DED-87F8-26654B96D5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383" y="3688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84">
                <a:extLst>
                  <a:ext uri="{FF2B5EF4-FFF2-40B4-BE49-F238E27FC236}">
                    <a16:creationId xmlns:a16="http://schemas.microsoft.com/office/drawing/2014/main" id="{1798096B-92B2-452D-911F-A9D683B53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046937">
                <a:off x="1571" y="3680"/>
                <a:ext cx="325" cy="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Line 116">
              <a:extLst>
                <a:ext uri="{FF2B5EF4-FFF2-40B4-BE49-F238E27FC236}">
                  <a16:creationId xmlns:a16="http://schemas.microsoft.com/office/drawing/2014/main" id="{E9B3D163-7A26-473F-AC32-665916D81B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0488" y="4970198"/>
              <a:ext cx="68580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17">
              <a:extLst>
                <a:ext uri="{FF2B5EF4-FFF2-40B4-BE49-F238E27FC236}">
                  <a16:creationId xmlns:a16="http://schemas.microsoft.com/office/drawing/2014/main" id="{EFE3579C-E4E9-4864-B0DC-2447CAE073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24600" y="4982104"/>
              <a:ext cx="60960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17">
              <a:extLst>
                <a:ext uri="{FF2B5EF4-FFF2-40B4-BE49-F238E27FC236}">
                  <a16:creationId xmlns:a16="http://schemas.microsoft.com/office/drawing/2014/main" id="{5FDEBF9C-2B17-4CB9-B2A6-9BAE7BF0EF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104979" y="5016500"/>
              <a:ext cx="6096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16">
              <a:extLst>
                <a:ext uri="{FF2B5EF4-FFF2-40B4-BE49-F238E27FC236}">
                  <a16:creationId xmlns:a16="http://schemas.microsoft.com/office/drawing/2014/main" id="{82776DFC-9A0A-4AFE-8559-2FEB39F2FB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0736" y="4950146"/>
              <a:ext cx="6858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" name="TextBox 5">
            <a:extLst>
              <a:ext uri="{FF2B5EF4-FFF2-40B4-BE49-F238E27FC236}">
                <a16:creationId xmlns:a16="http://schemas.microsoft.com/office/drawing/2014/main" id="{94DEB814-7BC9-475D-9F13-11DDFF681C2D}"/>
              </a:ext>
            </a:extLst>
          </p:cNvPr>
          <p:cNvSpPr txBox="1"/>
          <p:nvPr/>
        </p:nvSpPr>
        <p:spPr>
          <a:xfrm>
            <a:off x="569842" y="1344063"/>
            <a:ext cx="11622157" cy="337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Điều kiện xuất hiện:</a:t>
            </a:r>
          </a:p>
          <a:p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     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Lực đàn hồi xuất hiện khi lò xo bị biến dạng.</a:t>
            </a:r>
          </a:p>
          <a:p>
            <a:r>
              <a:rPr lang="vi-VN" sz="2800" dirty="0">
                <a:effectLst/>
                <a:latin typeface="Times New Roman" pitchFamily="18" charset="0"/>
                <a:cs typeface="Times New Roman" pitchFamily="18" charset="0"/>
              </a:rPr>
              <a:t>2. Đặ</a:t>
            </a:r>
            <a:r>
              <a:rPr lang="en-US" sz="2800" dirty="0">
                <a:effectLst/>
                <a:latin typeface="Rockwell" panose="02060603020205020403" pitchFamily="18" charset="0"/>
                <a:cs typeface="Times New Roman" pitchFamily="18" charset="0"/>
              </a:rPr>
              <a:t>c</a:t>
            </a:r>
            <a:r>
              <a:rPr lang="vi-VN" sz="2800" dirty="0">
                <a:effectLst/>
                <a:latin typeface="Times New Roman" pitchFamily="18" charset="0"/>
                <a:cs typeface="Times New Roman" pitchFamily="18" charset="0"/>
              </a:rPr>
              <a:t> điểm lực đàn hồi</a:t>
            </a:r>
            <a:r>
              <a:rPr lang="en-US" sz="2800" dirty="0">
                <a:effectLst/>
                <a:latin typeface="Rockwell" panose="02060603020205020403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effectLst/>
                <a:latin typeface="Rockwell" panose="02060603020205020403" pitchFamily="18" charset="0"/>
                <a:cs typeface="Times New Roman" pitchFamily="18" charset="0"/>
              </a:rPr>
              <a:t>của</a:t>
            </a:r>
            <a:r>
              <a:rPr lang="en-US" sz="2800" dirty="0">
                <a:effectLst/>
                <a:latin typeface="Rockwell" panose="02060603020205020403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effectLst/>
                <a:latin typeface="Rockwell" panose="02060603020205020403" pitchFamily="18" charset="0"/>
                <a:cs typeface="Times New Roman" pitchFamily="18" charset="0"/>
              </a:rPr>
              <a:t>lò</a:t>
            </a:r>
            <a:r>
              <a:rPr lang="en-US" sz="2800" dirty="0">
                <a:effectLst/>
                <a:latin typeface="Rockwell" panose="02060603020205020403" pitchFamily="18" charset="0"/>
                <a:cs typeface="Times New Roman" pitchFamily="18" charset="0"/>
              </a:rPr>
              <a:t> xo</a:t>
            </a:r>
            <a:endParaRPr lang="vi-VN" sz="28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vi-VN" sz="2800" dirty="0"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>
                <a:effectLst/>
                <a:latin typeface="Rockwell" panose="02060603020205020403" pitchFamily="18" charset="0"/>
                <a:cs typeface="Times New Roman" pitchFamily="18" charset="0"/>
              </a:rPr>
              <a:t>+  Điểm đặt: </a:t>
            </a:r>
            <a:endParaRPr lang="en-US" sz="2800" dirty="0">
              <a:latin typeface="Rockwell" panose="02060603020205020403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    </a:t>
            </a:r>
            <a:r>
              <a:rPr lang="en-US" sz="2800" dirty="0">
                <a:effectLst/>
                <a:latin typeface="Rockwell" panose="02060603020205020403" pitchFamily="18" charset="0"/>
                <a:cs typeface="Times New Roman" pitchFamily="18" charset="0"/>
              </a:rPr>
              <a:t>+  Phương: 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    +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Chiều:</a:t>
            </a:r>
            <a:endParaRPr lang="en-US" sz="2800" dirty="0">
              <a:latin typeface="Rockwell" panose="02060603020205020403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71" name="TextBox 2">
            <a:extLst>
              <a:ext uri="{FF2B5EF4-FFF2-40B4-BE49-F238E27FC236}">
                <a16:creationId xmlns:a16="http://schemas.microsoft.com/office/drawing/2014/main" id="{AAE5B9E4-0EDA-409A-A495-B54189172248}"/>
              </a:ext>
            </a:extLst>
          </p:cNvPr>
          <p:cNvSpPr txBox="1"/>
          <p:nvPr/>
        </p:nvSpPr>
        <p:spPr>
          <a:xfrm>
            <a:off x="2895969" y="2775265"/>
            <a:ext cx="9556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đặt vào vật </a:t>
            </a:r>
            <a:r>
              <a:rPr lang="en-US" sz="2800" dirty="0" err="1">
                <a:latin typeface="Rockwell" panose="02060603020205020403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  <a:cs typeface="Times New Roman" pitchFamily="18" charset="0"/>
              </a:rPr>
              <a:t>xúc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Rockwell" panose="02060603020205020403" pitchFamily="18" charset="0"/>
                <a:cs typeface="Times New Roman" pitchFamily="18" charset="0"/>
              </a:rPr>
              <a:t>gắn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) với lò xo làm lò xo </a:t>
            </a:r>
            <a:r>
              <a:rPr lang="en-US" sz="2800" dirty="0" err="1">
                <a:latin typeface="Rockwell" panose="02060603020205020403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72" name="TextBox 6">
            <a:extLst>
              <a:ext uri="{FF2B5EF4-FFF2-40B4-BE49-F238E27FC236}">
                <a16:creationId xmlns:a16="http://schemas.microsoft.com/office/drawing/2014/main" id="{F538ACD0-DBF1-45B9-9057-9E52260E0EC3}"/>
              </a:ext>
            </a:extLst>
          </p:cNvPr>
          <p:cNvSpPr txBox="1"/>
          <p:nvPr/>
        </p:nvSpPr>
        <p:spPr>
          <a:xfrm>
            <a:off x="2946416" y="3480895"/>
            <a:ext cx="5495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dọc theo trục của lò xo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Rockwell" panose="02060603020205020403" pitchFamily="18" charset="0"/>
              <a:ea typeface="SimSun"/>
              <a:cs typeface="Times New Roman" pitchFamily="18" charset="0"/>
            </a:endParaRPr>
          </a:p>
        </p:txBody>
      </p:sp>
      <p:sp>
        <p:nvSpPr>
          <p:cNvPr id="73" name="TextBox 7">
            <a:extLst>
              <a:ext uri="{FF2B5EF4-FFF2-40B4-BE49-F238E27FC236}">
                <a16:creationId xmlns:a16="http://schemas.microsoft.com/office/drawing/2014/main" id="{69925A48-87E6-4EC0-ABA4-2C51A051428D}"/>
              </a:ext>
            </a:extLst>
          </p:cNvPr>
          <p:cNvSpPr txBox="1"/>
          <p:nvPr/>
        </p:nvSpPr>
        <p:spPr>
          <a:xfrm>
            <a:off x="2706623" y="4111054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ckwell" panose="02060603020205020403" pitchFamily="18" charset="0"/>
                <a:cs typeface="Times New Roman" pitchFamily="18" charset="0"/>
              </a:rPr>
              <a:t>ngược chiều biến dạng</a:t>
            </a:r>
            <a:endParaRPr lang="en-US" sz="28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0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6">
            <a:extLst>
              <a:ext uri="{FF2B5EF4-FFF2-40B4-BE49-F238E27FC236}">
                <a16:creationId xmlns:a16="http://schemas.microsoft.com/office/drawing/2014/main" id="{839E551F-070F-4D7C-A13F-923A58BEBF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26504"/>
            <a:ext cx="12192000" cy="437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33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Bài</a:t>
            </a:r>
            <a:r>
              <a:rPr lang="en-US" sz="32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 12. LỰC ĐÀN HỒI CỦA LÒ XO. 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A6C7F5A-D072-4AA4-A7A1-E0821BC826B1}"/>
              </a:ext>
            </a:extLst>
          </p:cNvPr>
          <p:cNvSpPr txBox="1"/>
          <p:nvPr/>
        </p:nvSpPr>
        <p:spPr>
          <a:xfrm>
            <a:off x="172277" y="637004"/>
            <a:ext cx="116221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ckwell" panose="02060603020205020403" pitchFamily="18" charset="0"/>
              </a:rPr>
              <a:t>II. </a:t>
            </a:r>
            <a:r>
              <a:rPr lang="en-US" sz="2800" dirty="0" err="1">
                <a:latin typeface="Rockwell" panose="02060603020205020403" pitchFamily="18" charset="0"/>
              </a:rPr>
              <a:t>Độ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lớn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của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lực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đàn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hồi</a:t>
            </a:r>
            <a:r>
              <a:rPr lang="en-US" sz="2800" dirty="0">
                <a:latin typeface="Rockwell" panose="02060603020205020403" pitchFamily="18" charset="0"/>
              </a:rPr>
              <a:t>:</a:t>
            </a:r>
          </a:p>
          <a:p>
            <a:r>
              <a:rPr lang="en-US" sz="2800" dirty="0">
                <a:latin typeface="Rockwell" panose="02060603020205020403" pitchFamily="18" charset="0"/>
              </a:rPr>
              <a:t>1. </a:t>
            </a:r>
            <a:r>
              <a:rPr lang="en-US" sz="2800" dirty="0" err="1">
                <a:latin typeface="Rockwell" panose="02060603020205020403" pitchFamily="18" charset="0"/>
              </a:rPr>
              <a:t>Thí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nghiệm</a:t>
            </a:r>
            <a:r>
              <a:rPr lang="en-US" sz="2800" dirty="0">
                <a:latin typeface="Rockwell" panose="02060603020205020403" pitchFamily="18" charset="0"/>
              </a:rPr>
              <a:t>:</a:t>
            </a:r>
          </a:p>
          <a:p>
            <a:endParaRPr lang="en-US" sz="2800" dirty="0">
              <a:latin typeface="Rockwell" panose="02060603020205020403" pitchFamily="18" charset="0"/>
            </a:endParaRPr>
          </a:p>
        </p:txBody>
      </p:sp>
      <p:sp>
        <p:nvSpPr>
          <p:cNvPr id="97" name="Rectangle 2">
            <a:extLst>
              <a:ext uri="{FF2B5EF4-FFF2-40B4-BE49-F238E27FC236}">
                <a16:creationId xmlns:a16="http://schemas.microsoft.com/office/drawing/2014/main" id="{BB88EF0B-5C1B-4AA5-945E-0161F466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756" y="3589534"/>
            <a:ext cx="1371600" cy="6985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8" name="Group 3">
            <a:extLst>
              <a:ext uri="{FF2B5EF4-FFF2-40B4-BE49-F238E27FC236}">
                <a16:creationId xmlns:a16="http://schemas.microsoft.com/office/drawing/2014/main" id="{451B9127-407A-4E7B-9284-065BE4184DAC}"/>
              </a:ext>
            </a:extLst>
          </p:cNvPr>
          <p:cNvGrpSpPr>
            <a:grpSpLocks/>
          </p:cNvGrpSpPr>
          <p:nvPr/>
        </p:nvGrpSpPr>
        <p:grpSpPr bwMode="auto">
          <a:xfrm>
            <a:off x="6786631" y="2724347"/>
            <a:ext cx="762000" cy="508000"/>
            <a:chOff x="2156" y="2160"/>
            <a:chExt cx="480" cy="384"/>
          </a:xfrm>
        </p:grpSpPr>
        <p:sp>
          <p:nvSpPr>
            <p:cNvPr id="99" name="Rectangle 4">
              <a:extLst>
                <a:ext uri="{FF2B5EF4-FFF2-40B4-BE49-F238E27FC236}">
                  <a16:creationId xmlns:a16="http://schemas.microsoft.com/office/drawing/2014/main" id="{4789244E-0032-42CF-B854-753C474B9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6" y="235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AutoShape 5">
              <a:extLst>
                <a:ext uri="{FF2B5EF4-FFF2-40B4-BE49-F238E27FC236}">
                  <a16:creationId xmlns:a16="http://schemas.microsoft.com/office/drawing/2014/main" id="{3D626950-8472-49CF-99D8-9B820D2C514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95" y="2160"/>
              <a:ext cx="192" cy="192"/>
            </a:xfrm>
            <a:custGeom>
              <a:avLst/>
              <a:gdLst>
                <a:gd name="T0" fmla="*/ 9250 w 21600"/>
                <a:gd name="T1" fmla="*/ 0 h 21600"/>
                <a:gd name="T2" fmla="*/ 3055 w 21600"/>
                <a:gd name="T3" fmla="*/ 21600 h 21600"/>
                <a:gd name="T4" fmla="*/ 9725 w 21600"/>
                <a:gd name="T5" fmla="*/ 8310 h 21600"/>
                <a:gd name="T6" fmla="*/ 15662 w 21600"/>
                <a:gd name="T7" fmla="*/ 14285 h 21600"/>
                <a:gd name="T8" fmla="*/ 21600 w 21600"/>
                <a:gd name="T9" fmla="*/ 8310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10 h 21600"/>
                <a:gd name="T17" fmla="*/ 611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" name="Group 6">
            <a:extLst>
              <a:ext uri="{FF2B5EF4-FFF2-40B4-BE49-F238E27FC236}">
                <a16:creationId xmlns:a16="http://schemas.microsoft.com/office/drawing/2014/main" id="{C6153A83-1306-4D90-84A9-24834AC741D5}"/>
              </a:ext>
            </a:extLst>
          </p:cNvPr>
          <p:cNvGrpSpPr>
            <a:grpSpLocks/>
          </p:cNvGrpSpPr>
          <p:nvPr/>
        </p:nvGrpSpPr>
        <p:grpSpPr bwMode="auto">
          <a:xfrm>
            <a:off x="6897756" y="582544"/>
            <a:ext cx="533400" cy="2286000"/>
            <a:chOff x="2352" y="48"/>
            <a:chExt cx="336" cy="1728"/>
          </a:xfrm>
        </p:grpSpPr>
        <p:sp>
          <p:nvSpPr>
            <p:cNvPr id="102" name="Oval 7">
              <a:extLst>
                <a:ext uri="{FF2B5EF4-FFF2-40B4-BE49-F238E27FC236}">
                  <a16:creationId xmlns:a16="http://schemas.microsoft.com/office/drawing/2014/main" id="{A8ABFD49-BB34-40D2-AC3B-1BC20ABE20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8">
              <a:extLst>
                <a:ext uri="{FF2B5EF4-FFF2-40B4-BE49-F238E27FC236}">
                  <a16:creationId xmlns:a16="http://schemas.microsoft.com/office/drawing/2014/main" id="{D09D148F-D8A0-4066-8FF1-8B3294C769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">
              <a:extLst>
                <a:ext uri="{FF2B5EF4-FFF2-40B4-BE49-F238E27FC236}">
                  <a16:creationId xmlns:a16="http://schemas.microsoft.com/office/drawing/2014/main" id="{18C7E2BE-8229-43FF-BC67-2F6DE4A5F8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10">
              <a:extLst>
                <a:ext uri="{FF2B5EF4-FFF2-40B4-BE49-F238E27FC236}">
                  <a16:creationId xmlns:a16="http://schemas.microsoft.com/office/drawing/2014/main" id="{AD487675-09C4-4EE7-9637-C015E84790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11">
              <a:extLst>
                <a:ext uri="{FF2B5EF4-FFF2-40B4-BE49-F238E27FC236}">
                  <a16:creationId xmlns:a16="http://schemas.microsoft.com/office/drawing/2014/main" id="{767D96FC-5EE4-4E24-AB42-8581E0AEC9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12">
              <a:extLst>
                <a:ext uri="{FF2B5EF4-FFF2-40B4-BE49-F238E27FC236}">
                  <a16:creationId xmlns:a16="http://schemas.microsoft.com/office/drawing/2014/main" id="{37A4BF5D-4CF4-4F24-891B-8EBB2CC529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13">
              <a:extLst>
                <a:ext uri="{FF2B5EF4-FFF2-40B4-BE49-F238E27FC236}">
                  <a16:creationId xmlns:a16="http://schemas.microsoft.com/office/drawing/2014/main" id="{832A0CB0-A2AE-47A1-AC60-06B3768511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14">
              <a:extLst>
                <a:ext uri="{FF2B5EF4-FFF2-40B4-BE49-F238E27FC236}">
                  <a16:creationId xmlns:a16="http://schemas.microsoft.com/office/drawing/2014/main" id="{0AC1E538-7E9E-440C-A3BF-6A5BE22847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15">
              <a:extLst>
                <a:ext uri="{FF2B5EF4-FFF2-40B4-BE49-F238E27FC236}">
                  <a16:creationId xmlns:a16="http://schemas.microsoft.com/office/drawing/2014/main" id="{94881FF2-5C2B-4413-8240-E4B14C4CC1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16">
              <a:extLst>
                <a:ext uri="{FF2B5EF4-FFF2-40B4-BE49-F238E27FC236}">
                  <a16:creationId xmlns:a16="http://schemas.microsoft.com/office/drawing/2014/main" id="{41C11770-FCAD-44C0-8146-6F1C676836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17">
              <a:extLst>
                <a:ext uri="{FF2B5EF4-FFF2-40B4-BE49-F238E27FC236}">
                  <a16:creationId xmlns:a16="http://schemas.microsoft.com/office/drawing/2014/main" id="{CC1AEB12-B827-4C4A-8058-277749DBC7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Oval 18">
              <a:extLst>
                <a:ext uri="{FF2B5EF4-FFF2-40B4-BE49-F238E27FC236}">
                  <a16:creationId xmlns:a16="http://schemas.microsoft.com/office/drawing/2014/main" id="{83D396DE-16D1-4F60-9534-94CF719899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19">
              <a:extLst>
                <a:ext uri="{FF2B5EF4-FFF2-40B4-BE49-F238E27FC236}">
                  <a16:creationId xmlns:a16="http://schemas.microsoft.com/office/drawing/2014/main" id="{B8E8182F-4446-4254-AEF2-16D812B774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Oval 20">
              <a:extLst>
                <a:ext uri="{FF2B5EF4-FFF2-40B4-BE49-F238E27FC236}">
                  <a16:creationId xmlns:a16="http://schemas.microsoft.com/office/drawing/2014/main" id="{88BA0008-49FC-4B46-9ED9-4B12805F97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Oval 21">
              <a:extLst>
                <a:ext uri="{FF2B5EF4-FFF2-40B4-BE49-F238E27FC236}">
                  <a16:creationId xmlns:a16="http://schemas.microsoft.com/office/drawing/2014/main" id="{D1A216A9-9C69-485B-BBA1-E04A30B6AC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22">
              <a:extLst>
                <a:ext uri="{FF2B5EF4-FFF2-40B4-BE49-F238E27FC236}">
                  <a16:creationId xmlns:a16="http://schemas.microsoft.com/office/drawing/2014/main" id="{5A6680AC-38B1-42D7-8EC0-A9443358E0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Oval 23">
              <a:extLst>
                <a:ext uri="{FF2B5EF4-FFF2-40B4-BE49-F238E27FC236}">
                  <a16:creationId xmlns:a16="http://schemas.microsoft.com/office/drawing/2014/main" id="{DDCA36C6-A60F-4039-97FA-F7C16F1EEA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Oval 24">
              <a:extLst>
                <a:ext uri="{FF2B5EF4-FFF2-40B4-BE49-F238E27FC236}">
                  <a16:creationId xmlns:a16="http://schemas.microsoft.com/office/drawing/2014/main" id="{4B34C970-972D-4458-8138-B282F64209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Oval 25">
              <a:extLst>
                <a:ext uri="{FF2B5EF4-FFF2-40B4-BE49-F238E27FC236}">
                  <a16:creationId xmlns:a16="http://schemas.microsoft.com/office/drawing/2014/main" id="{D7FA6994-85FF-4B1B-9024-38D9B86C81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Oval 26">
              <a:extLst>
                <a:ext uri="{FF2B5EF4-FFF2-40B4-BE49-F238E27FC236}">
                  <a16:creationId xmlns:a16="http://schemas.microsoft.com/office/drawing/2014/main" id="{C448CE12-35C2-4CB5-91BA-1275876492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27">
              <a:extLst>
                <a:ext uri="{FF2B5EF4-FFF2-40B4-BE49-F238E27FC236}">
                  <a16:creationId xmlns:a16="http://schemas.microsoft.com/office/drawing/2014/main" id="{54E0EB2F-6562-42F8-8BD2-3CF52C9AD0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28">
              <a:extLst>
                <a:ext uri="{FF2B5EF4-FFF2-40B4-BE49-F238E27FC236}">
                  <a16:creationId xmlns:a16="http://schemas.microsoft.com/office/drawing/2014/main" id="{EFF4597A-4BD6-483B-A130-ABD75AE3D8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29">
              <a:extLst>
                <a:ext uri="{FF2B5EF4-FFF2-40B4-BE49-F238E27FC236}">
                  <a16:creationId xmlns:a16="http://schemas.microsoft.com/office/drawing/2014/main" id="{E69C5B21-7E90-4A5F-89D7-9CA194A5B6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30">
              <a:extLst>
                <a:ext uri="{FF2B5EF4-FFF2-40B4-BE49-F238E27FC236}">
                  <a16:creationId xmlns:a16="http://schemas.microsoft.com/office/drawing/2014/main" id="{28E51A5D-FCA2-4990-9FE5-3CBCCAD933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31">
              <a:extLst>
                <a:ext uri="{FF2B5EF4-FFF2-40B4-BE49-F238E27FC236}">
                  <a16:creationId xmlns:a16="http://schemas.microsoft.com/office/drawing/2014/main" id="{1B3AE986-56C4-4FBE-B6FB-BDC672F0FE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32">
              <a:extLst>
                <a:ext uri="{FF2B5EF4-FFF2-40B4-BE49-F238E27FC236}">
                  <a16:creationId xmlns:a16="http://schemas.microsoft.com/office/drawing/2014/main" id="{E5E4B3A4-B86E-4BCD-A322-D3680814BA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Oval 33">
              <a:extLst>
                <a:ext uri="{FF2B5EF4-FFF2-40B4-BE49-F238E27FC236}">
                  <a16:creationId xmlns:a16="http://schemas.microsoft.com/office/drawing/2014/main" id="{D9F6AAD4-B488-4ABB-8C85-AE8FE47DD5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34">
              <a:extLst>
                <a:ext uri="{FF2B5EF4-FFF2-40B4-BE49-F238E27FC236}">
                  <a16:creationId xmlns:a16="http://schemas.microsoft.com/office/drawing/2014/main" id="{247CC343-D18D-414D-8646-CC32473FA3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35">
              <a:extLst>
                <a:ext uri="{FF2B5EF4-FFF2-40B4-BE49-F238E27FC236}">
                  <a16:creationId xmlns:a16="http://schemas.microsoft.com/office/drawing/2014/main" id="{2B74F7F1-0709-4004-A4FF-6B26FA3A22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Oval 36">
              <a:extLst>
                <a:ext uri="{FF2B5EF4-FFF2-40B4-BE49-F238E27FC236}">
                  <a16:creationId xmlns:a16="http://schemas.microsoft.com/office/drawing/2014/main" id="{E4B43F45-397E-4563-A329-FE97CC74A2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37">
              <a:extLst>
                <a:ext uri="{FF2B5EF4-FFF2-40B4-BE49-F238E27FC236}">
                  <a16:creationId xmlns:a16="http://schemas.microsoft.com/office/drawing/2014/main" id="{9274000F-A926-4E9B-9D44-5226F427C4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Oval 38">
              <a:extLst>
                <a:ext uri="{FF2B5EF4-FFF2-40B4-BE49-F238E27FC236}">
                  <a16:creationId xmlns:a16="http://schemas.microsoft.com/office/drawing/2014/main" id="{070362D3-2298-46FD-A7F3-2FFD3575964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Oval 39">
              <a:extLst>
                <a:ext uri="{FF2B5EF4-FFF2-40B4-BE49-F238E27FC236}">
                  <a16:creationId xmlns:a16="http://schemas.microsoft.com/office/drawing/2014/main" id="{826C94C9-F29D-40B4-B28C-D2F4DFE914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40">
              <a:extLst>
                <a:ext uri="{FF2B5EF4-FFF2-40B4-BE49-F238E27FC236}">
                  <a16:creationId xmlns:a16="http://schemas.microsoft.com/office/drawing/2014/main" id="{7F9A8404-D815-4D05-A2F0-5915C41F85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Oval 41">
              <a:extLst>
                <a:ext uri="{FF2B5EF4-FFF2-40B4-BE49-F238E27FC236}">
                  <a16:creationId xmlns:a16="http://schemas.microsoft.com/office/drawing/2014/main" id="{C4DC4E00-8441-4D3C-A89F-FDD11F2491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Oval 42">
              <a:extLst>
                <a:ext uri="{FF2B5EF4-FFF2-40B4-BE49-F238E27FC236}">
                  <a16:creationId xmlns:a16="http://schemas.microsoft.com/office/drawing/2014/main" id="{84E58DA8-7A6B-4005-AD4E-1BAF419DF0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Oval 43">
              <a:extLst>
                <a:ext uri="{FF2B5EF4-FFF2-40B4-BE49-F238E27FC236}">
                  <a16:creationId xmlns:a16="http://schemas.microsoft.com/office/drawing/2014/main" id="{ABC8589B-0A27-4949-A092-D1B51D0292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Oval 44">
              <a:extLst>
                <a:ext uri="{FF2B5EF4-FFF2-40B4-BE49-F238E27FC236}">
                  <a16:creationId xmlns:a16="http://schemas.microsoft.com/office/drawing/2014/main" id="{5F982FD2-37F2-41D1-98BC-92CFE897A8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Oval 45">
              <a:extLst>
                <a:ext uri="{FF2B5EF4-FFF2-40B4-BE49-F238E27FC236}">
                  <a16:creationId xmlns:a16="http://schemas.microsoft.com/office/drawing/2014/main" id="{5B32E593-457A-4187-B67C-0958AC32AC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Oval 46">
              <a:extLst>
                <a:ext uri="{FF2B5EF4-FFF2-40B4-BE49-F238E27FC236}">
                  <a16:creationId xmlns:a16="http://schemas.microsoft.com/office/drawing/2014/main" id="{F8B95773-C63C-445C-A946-9C166ED9D0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Oval 47">
              <a:extLst>
                <a:ext uri="{FF2B5EF4-FFF2-40B4-BE49-F238E27FC236}">
                  <a16:creationId xmlns:a16="http://schemas.microsoft.com/office/drawing/2014/main" id="{4B58D7C9-C8B2-44BB-BAFE-1951CCABE5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Oval 48">
              <a:extLst>
                <a:ext uri="{FF2B5EF4-FFF2-40B4-BE49-F238E27FC236}">
                  <a16:creationId xmlns:a16="http://schemas.microsoft.com/office/drawing/2014/main" id="{0521C1B0-D23E-432F-A638-A3C9C569F4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Oval 49">
              <a:extLst>
                <a:ext uri="{FF2B5EF4-FFF2-40B4-BE49-F238E27FC236}">
                  <a16:creationId xmlns:a16="http://schemas.microsoft.com/office/drawing/2014/main" id="{1EA8670F-8EFF-4C4A-A090-1358F55012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Oval 50">
              <a:extLst>
                <a:ext uri="{FF2B5EF4-FFF2-40B4-BE49-F238E27FC236}">
                  <a16:creationId xmlns:a16="http://schemas.microsoft.com/office/drawing/2014/main" id="{6B431BFF-3C49-4E53-8835-7E217B8366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Oval 51">
              <a:extLst>
                <a:ext uri="{FF2B5EF4-FFF2-40B4-BE49-F238E27FC236}">
                  <a16:creationId xmlns:a16="http://schemas.microsoft.com/office/drawing/2014/main" id="{0BF37121-6785-414E-AC01-EE4719CD3BD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Oval 52">
              <a:extLst>
                <a:ext uri="{FF2B5EF4-FFF2-40B4-BE49-F238E27FC236}">
                  <a16:creationId xmlns:a16="http://schemas.microsoft.com/office/drawing/2014/main" id="{473870BA-6EFF-41AB-B855-C77BC2F8BA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Oval 53">
              <a:extLst>
                <a:ext uri="{FF2B5EF4-FFF2-40B4-BE49-F238E27FC236}">
                  <a16:creationId xmlns:a16="http://schemas.microsoft.com/office/drawing/2014/main" id="{05B4C333-BD00-4F00-86C3-1C01492C6B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Oval 54">
              <a:extLst>
                <a:ext uri="{FF2B5EF4-FFF2-40B4-BE49-F238E27FC236}">
                  <a16:creationId xmlns:a16="http://schemas.microsoft.com/office/drawing/2014/main" id="{5D42DC4A-A4DE-4316-8352-0E9876882E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55">
              <a:extLst>
                <a:ext uri="{FF2B5EF4-FFF2-40B4-BE49-F238E27FC236}">
                  <a16:creationId xmlns:a16="http://schemas.microsoft.com/office/drawing/2014/main" id="{5AB8746C-FAF1-4913-9D09-C14638A335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Oval 56">
              <a:extLst>
                <a:ext uri="{FF2B5EF4-FFF2-40B4-BE49-F238E27FC236}">
                  <a16:creationId xmlns:a16="http://schemas.microsoft.com/office/drawing/2014/main" id="{F846B5C6-4DF5-41FA-8B0B-D8F0B54B73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57">
              <a:extLst>
                <a:ext uri="{FF2B5EF4-FFF2-40B4-BE49-F238E27FC236}">
                  <a16:creationId xmlns:a16="http://schemas.microsoft.com/office/drawing/2014/main" id="{9D26A007-C444-45F3-9B70-F7F51ADD68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Freeform 58">
              <a:extLst>
                <a:ext uri="{FF2B5EF4-FFF2-40B4-BE49-F238E27FC236}">
                  <a16:creationId xmlns:a16="http://schemas.microsoft.com/office/drawing/2014/main" id="{09401C3E-14A2-4412-B4C9-FBDEB3E45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" name="Group 59">
            <a:extLst>
              <a:ext uri="{FF2B5EF4-FFF2-40B4-BE49-F238E27FC236}">
                <a16:creationId xmlns:a16="http://schemas.microsoft.com/office/drawing/2014/main" id="{A3E931B1-E717-43B6-8622-4C0FB5A4F446}"/>
              </a:ext>
            </a:extLst>
          </p:cNvPr>
          <p:cNvGrpSpPr>
            <a:grpSpLocks/>
          </p:cNvGrpSpPr>
          <p:nvPr/>
        </p:nvGrpSpPr>
        <p:grpSpPr bwMode="auto">
          <a:xfrm>
            <a:off x="4992756" y="582544"/>
            <a:ext cx="533400" cy="2286000"/>
            <a:chOff x="2352" y="48"/>
            <a:chExt cx="336" cy="1728"/>
          </a:xfrm>
        </p:grpSpPr>
        <p:sp>
          <p:nvSpPr>
            <p:cNvPr id="155" name="Oval 60">
              <a:extLst>
                <a:ext uri="{FF2B5EF4-FFF2-40B4-BE49-F238E27FC236}">
                  <a16:creationId xmlns:a16="http://schemas.microsoft.com/office/drawing/2014/main" id="{4A3B3182-DCF8-408E-B743-E95E865FE3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Oval 61">
              <a:extLst>
                <a:ext uri="{FF2B5EF4-FFF2-40B4-BE49-F238E27FC236}">
                  <a16:creationId xmlns:a16="http://schemas.microsoft.com/office/drawing/2014/main" id="{E883136D-00BC-4146-861B-06D59A5A2A3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Oval 62">
              <a:extLst>
                <a:ext uri="{FF2B5EF4-FFF2-40B4-BE49-F238E27FC236}">
                  <a16:creationId xmlns:a16="http://schemas.microsoft.com/office/drawing/2014/main" id="{8BD3FECC-DF3E-4055-8F18-61396E8C38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Oval 63">
              <a:extLst>
                <a:ext uri="{FF2B5EF4-FFF2-40B4-BE49-F238E27FC236}">
                  <a16:creationId xmlns:a16="http://schemas.microsoft.com/office/drawing/2014/main" id="{79F82BE4-2F4E-437E-A606-0AD8AE023C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Oval 64">
              <a:extLst>
                <a:ext uri="{FF2B5EF4-FFF2-40B4-BE49-F238E27FC236}">
                  <a16:creationId xmlns:a16="http://schemas.microsoft.com/office/drawing/2014/main" id="{7C15B039-7903-4128-92C1-75CB24AA4B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Oval 65">
              <a:extLst>
                <a:ext uri="{FF2B5EF4-FFF2-40B4-BE49-F238E27FC236}">
                  <a16:creationId xmlns:a16="http://schemas.microsoft.com/office/drawing/2014/main" id="{7018FDDB-E78B-487E-A4C8-39AC92D666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Oval 66">
              <a:extLst>
                <a:ext uri="{FF2B5EF4-FFF2-40B4-BE49-F238E27FC236}">
                  <a16:creationId xmlns:a16="http://schemas.microsoft.com/office/drawing/2014/main" id="{3EECAE44-094A-4CD6-BD41-4F442558587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Oval 67">
              <a:extLst>
                <a:ext uri="{FF2B5EF4-FFF2-40B4-BE49-F238E27FC236}">
                  <a16:creationId xmlns:a16="http://schemas.microsoft.com/office/drawing/2014/main" id="{3C2D572C-C2A0-4F3F-B8C5-B92DBAF694C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Oval 68">
              <a:extLst>
                <a:ext uri="{FF2B5EF4-FFF2-40B4-BE49-F238E27FC236}">
                  <a16:creationId xmlns:a16="http://schemas.microsoft.com/office/drawing/2014/main" id="{4C605DE0-AC43-4859-8430-1207D99038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Oval 69">
              <a:extLst>
                <a:ext uri="{FF2B5EF4-FFF2-40B4-BE49-F238E27FC236}">
                  <a16:creationId xmlns:a16="http://schemas.microsoft.com/office/drawing/2014/main" id="{C67F1C3E-D029-40AE-9D56-DD3E0DC0AF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Oval 70">
              <a:extLst>
                <a:ext uri="{FF2B5EF4-FFF2-40B4-BE49-F238E27FC236}">
                  <a16:creationId xmlns:a16="http://schemas.microsoft.com/office/drawing/2014/main" id="{08321EAE-A72C-4E7B-A28D-3FDACDB347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Oval 71">
              <a:extLst>
                <a:ext uri="{FF2B5EF4-FFF2-40B4-BE49-F238E27FC236}">
                  <a16:creationId xmlns:a16="http://schemas.microsoft.com/office/drawing/2014/main" id="{CFE5C447-F4E6-453C-BBCC-DFFBB275BA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Oval 72">
              <a:extLst>
                <a:ext uri="{FF2B5EF4-FFF2-40B4-BE49-F238E27FC236}">
                  <a16:creationId xmlns:a16="http://schemas.microsoft.com/office/drawing/2014/main" id="{704C9851-D97A-4DAE-84C0-34A72809D8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Oval 73">
              <a:extLst>
                <a:ext uri="{FF2B5EF4-FFF2-40B4-BE49-F238E27FC236}">
                  <a16:creationId xmlns:a16="http://schemas.microsoft.com/office/drawing/2014/main" id="{1A54B52D-5DA4-486D-B901-8CE9CFC814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Oval 74">
              <a:extLst>
                <a:ext uri="{FF2B5EF4-FFF2-40B4-BE49-F238E27FC236}">
                  <a16:creationId xmlns:a16="http://schemas.microsoft.com/office/drawing/2014/main" id="{A49DD8C8-393C-4844-BD74-D379992883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Oval 75">
              <a:extLst>
                <a:ext uri="{FF2B5EF4-FFF2-40B4-BE49-F238E27FC236}">
                  <a16:creationId xmlns:a16="http://schemas.microsoft.com/office/drawing/2014/main" id="{E91B095E-312E-43B7-B9D5-379C8A7FC5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Oval 76">
              <a:extLst>
                <a:ext uri="{FF2B5EF4-FFF2-40B4-BE49-F238E27FC236}">
                  <a16:creationId xmlns:a16="http://schemas.microsoft.com/office/drawing/2014/main" id="{B8D5611B-515F-4DAC-8F39-7174ED9ACC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Oval 77">
              <a:extLst>
                <a:ext uri="{FF2B5EF4-FFF2-40B4-BE49-F238E27FC236}">
                  <a16:creationId xmlns:a16="http://schemas.microsoft.com/office/drawing/2014/main" id="{D63840B3-697E-49AC-89D0-7165CAFC22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Oval 78">
              <a:extLst>
                <a:ext uri="{FF2B5EF4-FFF2-40B4-BE49-F238E27FC236}">
                  <a16:creationId xmlns:a16="http://schemas.microsoft.com/office/drawing/2014/main" id="{6E1A2FD4-AA2A-4096-B9FB-9B2EB54A12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Oval 79">
              <a:extLst>
                <a:ext uri="{FF2B5EF4-FFF2-40B4-BE49-F238E27FC236}">
                  <a16:creationId xmlns:a16="http://schemas.microsoft.com/office/drawing/2014/main" id="{FB824823-1014-4488-895B-21722167FE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Oval 80">
              <a:extLst>
                <a:ext uri="{FF2B5EF4-FFF2-40B4-BE49-F238E27FC236}">
                  <a16:creationId xmlns:a16="http://schemas.microsoft.com/office/drawing/2014/main" id="{838B7150-DE15-4C02-AE22-5F8F36F3A2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Oval 81">
              <a:extLst>
                <a:ext uri="{FF2B5EF4-FFF2-40B4-BE49-F238E27FC236}">
                  <a16:creationId xmlns:a16="http://schemas.microsoft.com/office/drawing/2014/main" id="{D6D568F4-34E4-4431-A278-C433A8EAA7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Oval 82">
              <a:extLst>
                <a:ext uri="{FF2B5EF4-FFF2-40B4-BE49-F238E27FC236}">
                  <a16:creationId xmlns:a16="http://schemas.microsoft.com/office/drawing/2014/main" id="{969F3E68-666D-4AA2-9007-3BC1CC39E3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Oval 83">
              <a:extLst>
                <a:ext uri="{FF2B5EF4-FFF2-40B4-BE49-F238E27FC236}">
                  <a16:creationId xmlns:a16="http://schemas.microsoft.com/office/drawing/2014/main" id="{1F47D3CF-EBEF-4D64-B79A-C18F9375DC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Oval 84">
              <a:extLst>
                <a:ext uri="{FF2B5EF4-FFF2-40B4-BE49-F238E27FC236}">
                  <a16:creationId xmlns:a16="http://schemas.microsoft.com/office/drawing/2014/main" id="{F7F55E3D-017B-4085-8E53-4C138C173A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Oval 85">
              <a:extLst>
                <a:ext uri="{FF2B5EF4-FFF2-40B4-BE49-F238E27FC236}">
                  <a16:creationId xmlns:a16="http://schemas.microsoft.com/office/drawing/2014/main" id="{30B6E3A2-E19B-4ADE-8F62-400E3828E6D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Oval 86">
              <a:extLst>
                <a:ext uri="{FF2B5EF4-FFF2-40B4-BE49-F238E27FC236}">
                  <a16:creationId xmlns:a16="http://schemas.microsoft.com/office/drawing/2014/main" id="{55EDAEC7-1E20-4FF1-8892-AFC0DA4F93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Oval 87">
              <a:extLst>
                <a:ext uri="{FF2B5EF4-FFF2-40B4-BE49-F238E27FC236}">
                  <a16:creationId xmlns:a16="http://schemas.microsoft.com/office/drawing/2014/main" id="{1B34D4A8-F21D-4E26-B482-3FDF960A8A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Oval 88">
              <a:extLst>
                <a:ext uri="{FF2B5EF4-FFF2-40B4-BE49-F238E27FC236}">
                  <a16:creationId xmlns:a16="http://schemas.microsoft.com/office/drawing/2014/main" id="{F41BD4C5-800F-4A0F-BD2A-6710AE0D8E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Oval 89">
              <a:extLst>
                <a:ext uri="{FF2B5EF4-FFF2-40B4-BE49-F238E27FC236}">
                  <a16:creationId xmlns:a16="http://schemas.microsoft.com/office/drawing/2014/main" id="{BA8623F9-EB5D-463E-B544-E65B36D8362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Oval 90">
              <a:extLst>
                <a:ext uri="{FF2B5EF4-FFF2-40B4-BE49-F238E27FC236}">
                  <a16:creationId xmlns:a16="http://schemas.microsoft.com/office/drawing/2014/main" id="{5CC18051-7895-44B1-BD5F-CA01C37EA2F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Oval 91">
              <a:extLst>
                <a:ext uri="{FF2B5EF4-FFF2-40B4-BE49-F238E27FC236}">
                  <a16:creationId xmlns:a16="http://schemas.microsoft.com/office/drawing/2014/main" id="{8F4B8200-95ED-4C3B-9926-FF00D9570A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Oval 92">
              <a:extLst>
                <a:ext uri="{FF2B5EF4-FFF2-40B4-BE49-F238E27FC236}">
                  <a16:creationId xmlns:a16="http://schemas.microsoft.com/office/drawing/2014/main" id="{38C81D49-4B8C-4C45-A308-487964E6D7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Oval 93">
              <a:extLst>
                <a:ext uri="{FF2B5EF4-FFF2-40B4-BE49-F238E27FC236}">
                  <a16:creationId xmlns:a16="http://schemas.microsoft.com/office/drawing/2014/main" id="{96060F34-2145-4DBB-939B-179505FEEB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Oval 94">
              <a:extLst>
                <a:ext uri="{FF2B5EF4-FFF2-40B4-BE49-F238E27FC236}">
                  <a16:creationId xmlns:a16="http://schemas.microsoft.com/office/drawing/2014/main" id="{9E302927-BBAD-4A95-B970-AC8E01FFF30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Oval 95">
              <a:extLst>
                <a:ext uri="{FF2B5EF4-FFF2-40B4-BE49-F238E27FC236}">
                  <a16:creationId xmlns:a16="http://schemas.microsoft.com/office/drawing/2014/main" id="{85579792-30E8-4EEB-A759-819048807B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Oval 96">
              <a:extLst>
                <a:ext uri="{FF2B5EF4-FFF2-40B4-BE49-F238E27FC236}">
                  <a16:creationId xmlns:a16="http://schemas.microsoft.com/office/drawing/2014/main" id="{677EAA63-9066-41F4-A034-01F7FFB45FF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Oval 97">
              <a:extLst>
                <a:ext uri="{FF2B5EF4-FFF2-40B4-BE49-F238E27FC236}">
                  <a16:creationId xmlns:a16="http://schemas.microsoft.com/office/drawing/2014/main" id="{7ACDD2BA-0FFD-4CC8-A7B7-60B25FB558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Oval 98">
              <a:extLst>
                <a:ext uri="{FF2B5EF4-FFF2-40B4-BE49-F238E27FC236}">
                  <a16:creationId xmlns:a16="http://schemas.microsoft.com/office/drawing/2014/main" id="{2762960F-9333-4C0D-8328-2D38407996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Oval 99">
              <a:extLst>
                <a:ext uri="{FF2B5EF4-FFF2-40B4-BE49-F238E27FC236}">
                  <a16:creationId xmlns:a16="http://schemas.microsoft.com/office/drawing/2014/main" id="{F0E71A80-E7B2-4B55-BD6D-8F070ADDDB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Oval 100">
              <a:extLst>
                <a:ext uri="{FF2B5EF4-FFF2-40B4-BE49-F238E27FC236}">
                  <a16:creationId xmlns:a16="http://schemas.microsoft.com/office/drawing/2014/main" id="{EDCA4401-6EAC-4E03-90A2-E2283010EB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Oval 101">
              <a:extLst>
                <a:ext uri="{FF2B5EF4-FFF2-40B4-BE49-F238E27FC236}">
                  <a16:creationId xmlns:a16="http://schemas.microsoft.com/office/drawing/2014/main" id="{F6DA4121-DCD8-4A25-8742-51B499E70D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Oval 102">
              <a:extLst>
                <a:ext uri="{FF2B5EF4-FFF2-40B4-BE49-F238E27FC236}">
                  <a16:creationId xmlns:a16="http://schemas.microsoft.com/office/drawing/2014/main" id="{2E255D35-4090-4D71-8F4B-0662693F40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Oval 103">
              <a:extLst>
                <a:ext uri="{FF2B5EF4-FFF2-40B4-BE49-F238E27FC236}">
                  <a16:creationId xmlns:a16="http://schemas.microsoft.com/office/drawing/2014/main" id="{06828C0F-3AB6-4F6C-A287-5B049C9A37A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Oval 104">
              <a:extLst>
                <a:ext uri="{FF2B5EF4-FFF2-40B4-BE49-F238E27FC236}">
                  <a16:creationId xmlns:a16="http://schemas.microsoft.com/office/drawing/2014/main" id="{3FAC9E3C-0952-4D1A-81DE-2793B285BCE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105">
              <a:extLst>
                <a:ext uri="{FF2B5EF4-FFF2-40B4-BE49-F238E27FC236}">
                  <a16:creationId xmlns:a16="http://schemas.microsoft.com/office/drawing/2014/main" id="{65D921AB-ED7A-449E-B6F7-9F9BE33192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Oval 106">
              <a:extLst>
                <a:ext uri="{FF2B5EF4-FFF2-40B4-BE49-F238E27FC236}">
                  <a16:creationId xmlns:a16="http://schemas.microsoft.com/office/drawing/2014/main" id="{17879589-5D0F-43D6-A894-C084553772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Oval 107">
              <a:extLst>
                <a:ext uri="{FF2B5EF4-FFF2-40B4-BE49-F238E27FC236}">
                  <a16:creationId xmlns:a16="http://schemas.microsoft.com/office/drawing/2014/main" id="{E38F3A77-581F-417E-A64C-C203203D32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Oval 108">
              <a:extLst>
                <a:ext uri="{FF2B5EF4-FFF2-40B4-BE49-F238E27FC236}">
                  <a16:creationId xmlns:a16="http://schemas.microsoft.com/office/drawing/2014/main" id="{C9148981-35DB-4500-9166-F33CFE2567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Oval 109">
              <a:extLst>
                <a:ext uri="{FF2B5EF4-FFF2-40B4-BE49-F238E27FC236}">
                  <a16:creationId xmlns:a16="http://schemas.microsoft.com/office/drawing/2014/main" id="{0A9735F7-49D7-491B-9E62-B0DCB82763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Oval 110">
              <a:extLst>
                <a:ext uri="{FF2B5EF4-FFF2-40B4-BE49-F238E27FC236}">
                  <a16:creationId xmlns:a16="http://schemas.microsoft.com/office/drawing/2014/main" id="{6AA14479-E661-4C54-941B-CEC5AD8A80C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Freeform 111">
              <a:extLst>
                <a:ext uri="{FF2B5EF4-FFF2-40B4-BE49-F238E27FC236}">
                  <a16:creationId xmlns:a16="http://schemas.microsoft.com/office/drawing/2014/main" id="{CB6CB454-073A-4301-A60C-D84D8501E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" name="Group 112">
            <a:extLst>
              <a:ext uri="{FF2B5EF4-FFF2-40B4-BE49-F238E27FC236}">
                <a16:creationId xmlns:a16="http://schemas.microsoft.com/office/drawing/2014/main" id="{EDC0528B-1BE8-43AA-800A-CAF88FE0F96A}"/>
              </a:ext>
            </a:extLst>
          </p:cNvPr>
          <p:cNvGrpSpPr>
            <a:grpSpLocks/>
          </p:cNvGrpSpPr>
          <p:nvPr/>
        </p:nvGrpSpPr>
        <p:grpSpPr bwMode="auto">
          <a:xfrm>
            <a:off x="4154556" y="6043544"/>
            <a:ext cx="762000" cy="508000"/>
            <a:chOff x="2156" y="2160"/>
            <a:chExt cx="480" cy="384"/>
          </a:xfrm>
        </p:grpSpPr>
        <p:sp>
          <p:nvSpPr>
            <p:cNvPr id="208" name="Rectangle 113">
              <a:extLst>
                <a:ext uri="{FF2B5EF4-FFF2-40B4-BE49-F238E27FC236}">
                  <a16:creationId xmlns:a16="http://schemas.microsoft.com/office/drawing/2014/main" id="{2995A9A3-661E-4E35-9879-43A3DD1BF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6" y="235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AutoShape 114">
              <a:extLst>
                <a:ext uri="{FF2B5EF4-FFF2-40B4-BE49-F238E27FC236}">
                  <a16:creationId xmlns:a16="http://schemas.microsoft.com/office/drawing/2014/main" id="{583F01AD-FBCB-4C24-AC20-49760CF579E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95" y="2160"/>
              <a:ext cx="192" cy="192"/>
            </a:xfrm>
            <a:custGeom>
              <a:avLst/>
              <a:gdLst>
                <a:gd name="T0" fmla="*/ 9250 w 21600"/>
                <a:gd name="T1" fmla="*/ 0 h 21600"/>
                <a:gd name="T2" fmla="*/ 3055 w 21600"/>
                <a:gd name="T3" fmla="*/ 21600 h 21600"/>
                <a:gd name="T4" fmla="*/ 9725 w 21600"/>
                <a:gd name="T5" fmla="*/ 8310 h 21600"/>
                <a:gd name="T6" fmla="*/ 15662 w 21600"/>
                <a:gd name="T7" fmla="*/ 14285 h 21600"/>
                <a:gd name="T8" fmla="*/ 21600 w 21600"/>
                <a:gd name="T9" fmla="*/ 8310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10 h 21600"/>
                <a:gd name="T17" fmla="*/ 611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" name="Group 115">
            <a:extLst>
              <a:ext uri="{FF2B5EF4-FFF2-40B4-BE49-F238E27FC236}">
                <a16:creationId xmlns:a16="http://schemas.microsoft.com/office/drawing/2014/main" id="{A897B22A-291C-4352-85BF-9E6FF07FFF1D}"/>
              </a:ext>
            </a:extLst>
          </p:cNvPr>
          <p:cNvGrpSpPr>
            <a:grpSpLocks/>
          </p:cNvGrpSpPr>
          <p:nvPr/>
        </p:nvGrpSpPr>
        <p:grpSpPr bwMode="auto">
          <a:xfrm>
            <a:off x="6891406" y="-358050"/>
            <a:ext cx="533400" cy="3238501"/>
            <a:chOff x="1632" y="-576"/>
            <a:chExt cx="336" cy="2592"/>
          </a:xfrm>
        </p:grpSpPr>
        <p:sp>
          <p:nvSpPr>
            <p:cNvPr id="211" name="Oval 116">
              <a:extLst>
                <a:ext uri="{FF2B5EF4-FFF2-40B4-BE49-F238E27FC236}">
                  <a16:creationId xmlns:a16="http://schemas.microsoft.com/office/drawing/2014/main" id="{4F718D4F-31B2-4DC5-BD7A-60171732D0B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57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Oval 117">
              <a:extLst>
                <a:ext uri="{FF2B5EF4-FFF2-40B4-BE49-F238E27FC236}">
                  <a16:creationId xmlns:a16="http://schemas.microsoft.com/office/drawing/2014/main" id="{F102BFC7-4474-45FB-B335-AF1E4822AF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53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Oval 118">
              <a:extLst>
                <a:ext uri="{FF2B5EF4-FFF2-40B4-BE49-F238E27FC236}">
                  <a16:creationId xmlns:a16="http://schemas.microsoft.com/office/drawing/2014/main" id="{4289357E-2635-4B4F-A80E-1B7E2D3CE29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48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Oval 119">
              <a:extLst>
                <a:ext uri="{FF2B5EF4-FFF2-40B4-BE49-F238E27FC236}">
                  <a16:creationId xmlns:a16="http://schemas.microsoft.com/office/drawing/2014/main" id="{02CAF33B-AF31-4BA9-B4BD-046696050A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43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Oval 120">
              <a:extLst>
                <a:ext uri="{FF2B5EF4-FFF2-40B4-BE49-F238E27FC236}">
                  <a16:creationId xmlns:a16="http://schemas.microsoft.com/office/drawing/2014/main" id="{1C7E2767-70B5-4C16-9E79-5A1C1E1FB00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39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Oval 121">
              <a:extLst>
                <a:ext uri="{FF2B5EF4-FFF2-40B4-BE49-F238E27FC236}">
                  <a16:creationId xmlns:a16="http://schemas.microsoft.com/office/drawing/2014/main" id="{E0EEAE09-0A40-4DE6-918C-E4DA56219F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34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Oval 122">
              <a:extLst>
                <a:ext uri="{FF2B5EF4-FFF2-40B4-BE49-F238E27FC236}">
                  <a16:creationId xmlns:a16="http://schemas.microsoft.com/office/drawing/2014/main" id="{8C906D54-8A53-43BE-B01F-7A35E22FCB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30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Oval 123">
              <a:extLst>
                <a:ext uri="{FF2B5EF4-FFF2-40B4-BE49-F238E27FC236}">
                  <a16:creationId xmlns:a16="http://schemas.microsoft.com/office/drawing/2014/main" id="{01AE2512-C8D1-4C23-8B08-ECFE3FB6C1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25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Oval 124">
              <a:extLst>
                <a:ext uri="{FF2B5EF4-FFF2-40B4-BE49-F238E27FC236}">
                  <a16:creationId xmlns:a16="http://schemas.microsoft.com/office/drawing/2014/main" id="{FDD473BE-65B8-4479-A7C0-3329477CA4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20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Oval 125">
              <a:extLst>
                <a:ext uri="{FF2B5EF4-FFF2-40B4-BE49-F238E27FC236}">
                  <a16:creationId xmlns:a16="http://schemas.microsoft.com/office/drawing/2014/main" id="{22B146A5-ED5A-4441-8C43-D9C5E54A82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16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Oval 126">
              <a:extLst>
                <a:ext uri="{FF2B5EF4-FFF2-40B4-BE49-F238E27FC236}">
                  <a16:creationId xmlns:a16="http://schemas.microsoft.com/office/drawing/2014/main" id="{B4B7BF0E-16F1-48C6-BBD3-CF2FAF4626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11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Oval 127">
              <a:extLst>
                <a:ext uri="{FF2B5EF4-FFF2-40B4-BE49-F238E27FC236}">
                  <a16:creationId xmlns:a16="http://schemas.microsoft.com/office/drawing/2014/main" id="{BB13035D-6639-4DC2-9E5E-9A1C987119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7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Oval 128">
              <a:extLst>
                <a:ext uri="{FF2B5EF4-FFF2-40B4-BE49-F238E27FC236}">
                  <a16:creationId xmlns:a16="http://schemas.microsoft.com/office/drawing/2014/main" id="{D494EDA1-452E-40E5-95CC-2D6C3D7225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-2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Oval 129">
              <a:extLst>
                <a:ext uri="{FF2B5EF4-FFF2-40B4-BE49-F238E27FC236}">
                  <a16:creationId xmlns:a16="http://schemas.microsoft.com/office/drawing/2014/main" id="{A05B75EE-2CB8-4E66-A796-D5F2BA484F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2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Oval 130">
              <a:extLst>
                <a:ext uri="{FF2B5EF4-FFF2-40B4-BE49-F238E27FC236}">
                  <a16:creationId xmlns:a16="http://schemas.microsoft.com/office/drawing/2014/main" id="{D0080F49-FE6C-4023-837F-D2F9152A5B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6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Oval 131">
              <a:extLst>
                <a:ext uri="{FF2B5EF4-FFF2-40B4-BE49-F238E27FC236}">
                  <a16:creationId xmlns:a16="http://schemas.microsoft.com/office/drawing/2014/main" id="{F7D6CC34-EB48-4A08-AD48-52590B1A43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1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Oval 132">
              <a:extLst>
                <a:ext uri="{FF2B5EF4-FFF2-40B4-BE49-F238E27FC236}">
                  <a16:creationId xmlns:a16="http://schemas.microsoft.com/office/drawing/2014/main" id="{46818960-D292-4C7A-BB23-F223C692D7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5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Oval 133">
              <a:extLst>
                <a:ext uri="{FF2B5EF4-FFF2-40B4-BE49-F238E27FC236}">
                  <a16:creationId xmlns:a16="http://schemas.microsoft.com/office/drawing/2014/main" id="{3D913185-FCC9-4F1A-BF48-0DB882D311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20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Oval 134">
              <a:extLst>
                <a:ext uri="{FF2B5EF4-FFF2-40B4-BE49-F238E27FC236}">
                  <a16:creationId xmlns:a16="http://schemas.microsoft.com/office/drawing/2014/main" id="{CAE8DFC9-0440-4EBB-BA3E-3C5200D78D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25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Oval 135">
              <a:extLst>
                <a:ext uri="{FF2B5EF4-FFF2-40B4-BE49-F238E27FC236}">
                  <a16:creationId xmlns:a16="http://schemas.microsoft.com/office/drawing/2014/main" id="{28C5AB25-CE4E-40FB-8EF5-47CF499BB7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29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Oval 136">
              <a:extLst>
                <a:ext uri="{FF2B5EF4-FFF2-40B4-BE49-F238E27FC236}">
                  <a16:creationId xmlns:a16="http://schemas.microsoft.com/office/drawing/2014/main" id="{96168BB1-C713-431B-913A-9563E82A6D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34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Oval 137">
              <a:extLst>
                <a:ext uri="{FF2B5EF4-FFF2-40B4-BE49-F238E27FC236}">
                  <a16:creationId xmlns:a16="http://schemas.microsoft.com/office/drawing/2014/main" id="{EC76A046-1E6E-4AB5-AD59-98283F7652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38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Oval 138">
              <a:extLst>
                <a:ext uri="{FF2B5EF4-FFF2-40B4-BE49-F238E27FC236}">
                  <a16:creationId xmlns:a16="http://schemas.microsoft.com/office/drawing/2014/main" id="{4AC912D8-4F1A-4961-A0E4-6FDBD4E4AD4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43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Oval 139">
              <a:extLst>
                <a:ext uri="{FF2B5EF4-FFF2-40B4-BE49-F238E27FC236}">
                  <a16:creationId xmlns:a16="http://schemas.microsoft.com/office/drawing/2014/main" id="{A4F6FA92-2B64-4324-B928-AB270A34C46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48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Oval 140">
              <a:extLst>
                <a:ext uri="{FF2B5EF4-FFF2-40B4-BE49-F238E27FC236}">
                  <a16:creationId xmlns:a16="http://schemas.microsoft.com/office/drawing/2014/main" id="{07AB81E3-6496-4E36-9E28-C8C425D89D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52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" name="Oval 141">
              <a:extLst>
                <a:ext uri="{FF2B5EF4-FFF2-40B4-BE49-F238E27FC236}">
                  <a16:creationId xmlns:a16="http://schemas.microsoft.com/office/drawing/2014/main" id="{B79B7A17-3CA0-444C-A271-68C87613C6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57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" name="Oval 142">
              <a:extLst>
                <a:ext uri="{FF2B5EF4-FFF2-40B4-BE49-F238E27FC236}">
                  <a16:creationId xmlns:a16="http://schemas.microsoft.com/office/drawing/2014/main" id="{DB752BE4-B990-45FF-AAA1-B76AE2233A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61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Oval 143">
              <a:extLst>
                <a:ext uri="{FF2B5EF4-FFF2-40B4-BE49-F238E27FC236}">
                  <a16:creationId xmlns:a16="http://schemas.microsoft.com/office/drawing/2014/main" id="{17E7CE8E-43DE-4779-B60E-23470D5FAB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66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Oval 144">
              <a:extLst>
                <a:ext uri="{FF2B5EF4-FFF2-40B4-BE49-F238E27FC236}">
                  <a16:creationId xmlns:a16="http://schemas.microsoft.com/office/drawing/2014/main" id="{9D90A612-11C4-4029-BBF9-3A13ED3CD3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71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Oval 145">
              <a:extLst>
                <a:ext uri="{FF2B5EF4-FFF2-40B4-BE49-F238E27FC236}">
                  <a16:creationId xmlns:a16="http://schemas.microsoft.com/office/drawing/2014/main" id="{0097FBCE-AA46-4B54-9E06-BAC15A63A51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75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Oval 146">
              <a:extLst>
                <a:ext uri="{FF2B5EF4-FFF2-40B4-BE49-F238E27FC236}">
                  <a16:creationId xmlns:a16="http://schemas.microsoft.com/office/drawing/2014/main" id="{EBD9F9E9-FEE8-44B4-B423-3A3ABC38F0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80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Oval 147">
              <a:extLst>
                <a:ext uri="{FF2B5EF4-FFF2-40B4-BE49-F238E27FC236}">
                  <a16:creationId xmlns:a16="http://schemas.microsoft.com/office/drawing/2014/main" id="{44E3C91F-D0D5-4506-9941-EA847F1E56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84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Oval 148">
              <a:extLst>
                <a:ext uri="{FF2B5EF4-FFF2-40B4-BE49-F238E27FC236}">
                  <a16:creationId xmlns:a16="http://schemas.microsoft.com/office/drawing/2014/main" id="{76CC87C6-DA3A-4961-AB35-4E2887385C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89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Oval 149">
              <a:extLst>
                <a:ext uri="{FF2B5EF4-FFF2-40B4-BE49-F238E27FC236}">
                  <a16:creationId xmlns:a16="http://schemas.microsoft.com/office/drawing/2014/main" id="{955DA146-2564-4E4A-BA0A-D09D901043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93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Oval 150">
              <a:extLst>
                <a:ext uri="{FF2B5EF4-FFF2-40B4-BE49-F238E27FC236}">
                  <a16:creationId xmlns:a16="http://schemas.microsoft.com/office/drawing/2014/main" id="{4A21AC8E-28DC-4F74-A0E8-9385708B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98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Oval 151">
              <a:extLst>
                <a:ext uri="{FF2B5EF4-FFF2-40B4-BE49-F238E27FC236}">
                  <a16:creationId xmlns:a16="http://schemas.microsoft.com/office/drawing/2014/main" id="{4318E830-68E4-4F5F-8AD2-E86C5D1C2B2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03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Oval 152">
              <a:extLst>
                <a:ext uri="{FF2B5EF4-FFF2-40B4-BE49-F238E27FC236}">
                  <a16:creationId xmlns:a16="http://schemas.microsoft.com/office/drawing/2014/main" id="{AA53856C-268D-4743-9889-0805262100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07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Oval 153">
              <a:extLst>
                <a:ext uri="{FF2B5EF4-FFF2-40B4-BE49-F238E27FC236}">
                  <a16:creationId xmlns:a16="http://schemas.microsoft.com/office/drawing/2014/main" id="{4D25E5AA-0F4D-4C11-ABF5-487C55ED52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12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Oval 154">
              <a:extLst>
                <a:ext uri="{FF2B5EF4-FFF2-40B4-BE49-F238E27FC236}">
                  <a16:creationId xmlns:a16="http://schemas.microsoft.com/office/drawing/2014/main" id="{A39BF22A-A375-407B-B135-FC9F085024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16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Oval 155">
              <a:extLst>
                <a:ext uri="{FF2B5EF4-FFF2-40B4-BE49-F238E27FC236}">
                  <a16:creationId xmlns:a16="http://schemas.microsoft.com/office/drawing/2014/main" id="{408EDEAD-75A5-4910-85E3-8AFABF4793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26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Oval 156">
              <a:extLst>
                <a:ext uri="{FF2B5EF4-FFF2-40B4-BE49-F238E27FC236}">
                  <a16:creationId xmlns:a16="http://schemas.microsoft.com/office/drawing/2014/main" id="{5CFF4E87-E7B1-42D9-BE2E-178EC9822F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30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" name="Oval 157">
              <a:extLst>
                <a:ext uri="{FF2B5EF4-FFF2-40B4-BE49-F238E27FC236}">
                  <a16:creationId xmlns:a16="http://schemas.microsoft.com/office/drawing/2014/main" id="{83DD72DD-484C-45B7-8B7C-1C44BA977E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35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Oval 158">
              <a:extLst>
                <a:ext uri="{FF2B5EF4-FFF2-40B4-BE49-F238E27FC236}">
                  <a16:creationId xmlns:a16="http://schemas.microsoft.com/office/drawing/2014/main" id="{777303B4-AA5C-459C-AB8F-1CDA2BFD759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39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Oval 159">
              <a:extLst>
                <a:ext uri="{FF2B5EF4-FFF2-40B4-BE49-F238E27FC236}">
                  <a16:creationId xmlns:a16="http://schemas.microsoft.com/office/drawing/2014/main" id="{F1D977F6-3180-4AB3-9AE0-06217AEAD4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44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Oval 160">
              <a:extLst>
                <a:ext uri="{FF2B5EF4-FFF2-40B4-BE49-F238E27FC236}">
                  <a16:creationId xmlns:a16="http://schemas.microsoft.com/office/drawing/2014/main" id="{132DFD7B-6874-4231-9C66-D11A6D1D0A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49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Oval 161">
              <a:extLst>
                <a:ext uri="{FF2B5EF4-FFF2-40B4-BE49-F238E27FC236}">
                  <a16:creationId xmlns:a16="http://schemas.microsoft.com/office/drawing/2014/main" id="{9BFE39C2-AB99-4E36-9F14-8B98AB6ABD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53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Oval 162">
              <a:extLst>
                <a:ext uri="{FF2B5EF4-FFF2-40B4-BE49-F238E27FC236}">
                  <a16:creationId xmlns:a16="http://schemas.microsoft.com/office/drawing/2014/main" id="{627DBBD3-A573-47FB-97FA-4B3A95FB9E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58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Oval 163">
              <a:extLst>
                <a:ext uri="{FF2B5EF4-FFF2-40B4-BE49-F238E27FC236}">
                  <a16:creationId xmlns:a16="http://schemas.microsoft.com/office/drawing/2014/main" id="{65CA948C-CAB4-4FA8-86FB-4EDD5BBBC8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Oval 164">
              <a:extLst>
                <a:ext uri="{FF2B5EF4-FFF2-40B4-BE49-F238E27FC236}">
                  <a16:creationId xmlns:a16="http://schemas.microsoft.com/office/drawing/2014/main" id="{EE777A25-C0CF-4DFF-851D-5B81C1FC47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67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Oval 165">
              <a:extLst>
                <a:ext uri="{FF2B5EF4-FFF2-40B4-BE49-F238E27FC236}">
                  <a16:creationId xmlns:a16="http://schemas.microsoft.com/office/drawing/2014/main" id="{17E561A8-6A1B-4DE1-AA4D-826D49B327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1" name="Group 166">
              <a:extLst>
                <a:ext uri="{FF2B5EF4-FFF2-40B4-BE49-F238E27FC236}">
                  <a16:creationId xmlns:a16="http://schemas.microsoft.com/office/drawing/2014/main" id="{F026DEA7-7572-4AD9-9D80-F4116E644E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215"/>
              <a:ext cx="336" cy="801"/>
              <a:chOff x="1632" y="1215"/>
              <a:chExt cx="336" cy="801"/>
            </a:xfrm>
          </p:grpSpPr>
          <p:sp>
            <p:nvSpPr>
              <p:cNvPr id="262" name="Oval 167">
                <a:extLst>
                  <a:ext uri="{FF2B5EF4-FFF2-40B4-BE49-F238E27FC236}">
                    <a16:creationId xmlns:a16="http://schemas.microsoft.com/office/drawing/2014/main" id="{7EBA5693-2A36-4023-A9E4-483A62416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632" y="1215"/>
                <a:ext cx="336" cy="1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Freeform 168">
                <a:extLst>
                  <a:ext uri="{FF2B5EF4-FFF2-40B4-BE49-F238E27FC236}">
                    <a16:creationId xmlns:a16="http://schemas.microsoft.com/office/drawing/2014/main" id="{10C08182-7ACF-4AD5-98A5-EDD09AA627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2" y="1834"/>
                <a:ext cx="228" cy="182"/>
              </a:xfrm>
              <a:custGeom>
                <a:avLst/>
                <a:gdLst>
                  <a:gd name="T0" fmla="*/ 49 w 163"/>
                  <a:gd name="T1" fmla="*/ 0 h 128"/>
                  <a:gd name="T2" fmla="*/ 74 w 163"/>
                  <a:gd name="T3" fmla="*/ 115 h 128"/>
                  <a:gd name="T4" fmla="*/ 151 w 163"/>
                  <a:gd name="T5" fmla="*/ 6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3" h="128">
                    <a:moveTo>
                      <a:pt x="49" y="0"/>
                    </a:moveTo>
                    <a:cubicBezTo>
                      <a:pt x="11" y="56"/>
                      <a:pt x="0" y="90"/>
                      <a:pt x="74" y="115"/>
                    </a:cubicBezTo>
                    <a:cubicBezTo>
                      <a:pt x="163" y="100"/>
                      <a:pt x="151" y="128"/>
                      <a:pt x="151" y="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4" name="Line 169">
            <a:extLst>
              <a:ext uri="{FF2B5EF4-FFF2-40B4-BE49-F238E27FC236}">
                <a16:creationId xmlns:a16="http://schemas.microsoft.com/office/drawing/2014/main" id="{72CC1314-3339-41C6-AC21-DAE1E9336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94" y="3889836"/>
            <a:ext cx="0" cy="8255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Line 170">
            <a:extLst>
              <a:ext uri="{FF2B5EF4-FFF2-40B4-BE49-F238E27FC236}">
                <a16:creationId xmlns:a16="http://schemas.microsoft.com/office/drawing/2014/main" id="{97E4B4D5-E3C5-4F2C-9626-A1C2AB58F6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7631" y="3059044"/>
            <a:ext cx="0" cy="8255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66" name="Object 171">
            <a:extLst>
              <a:ext uri="{FF2B5EF4-FFF2-40B4-BE49-F238E27FC236}">
                <a16:creationId xmlns:a16="http://schemas.microsoft.com/office/drawing/2014/main" id="{7E77F549-AE71-46C3-9C40-55CF6B58FF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450192"/>
              </p:ext>
            </p:extLst>
          </p:nvPr>
        </p:nvGraphicFramePr>
        <p:xfrm>
          <a:off x="5773806" y="3858086"/>
          <a:ext cx="114300" cy="179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20" imgH="215640" progId="Equation.3">
                  <p:embed/>
                </p:oleObj>
              </mc:Choice>
              <mc:Fallback>
                <p:oleObj name="Equation" r:id="rId2" imgW="114120" imgH="215640" progId="Equation.3">
                  <p:embed/>
                  <p:pic>
                    <p:nvPicPr>
                      <p:cNvPr id="151723" name="Object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806" y="3858086"/>
                        <a:ext cx="114300" cy="1799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" name="Object 172">
            <a:extLst>
              <a:ext uri="{FF2B5EF4-FFF2-40B4-BE49-F238E27FC236}">
                <a16:creationId xmlns:a16="http://schemas.microsoft.com/office/drawing/2014/main" id="{2978F69F-83A4-43E0-BC4F-77E5048528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150729"/>
              </p:ext>
            </p:extLst>
          </p:nvPr>
        </p:nvGraphicFramePr>
        <p:xfrm>
          <a:off x="7278757" y="4392545"/>
          <a:ext cx="365125" cy="400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268" imgH="203024" progId="Equation.3">
                  <p:embed/>
                </p:oleObj>
              </mc:Choice>
              <mc:Fallback>
                <p:oleObj name="Equation" r:id="rId4" imgW="152268" imgH="203024" progId="Equation.3">
                  <p:embed/>
                  <p:pic>
                    <p:nvPicPr>
                      <p:cNvPr id="151724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757" y="4392545"/>
                        <a:ext cx="365125" cy="4008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8" name="Rectangle 173">
            <a:extLst>
              <a:ext uri="{FF2B5EF4-FFF2-40B4-BE49-F238E27FC236}">
                <a16:creationId xmlns:a16="http://schemas.microsoft.com/office/drawing/2014/main" id="{896A0A38-A656-40A5-A27F-638A91150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956" y="3656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9" name="Object 174">
            <a:extLst>
              <a:ext uri="{FF2B5EF4-FFF2-40B4-BE49-F238E27FC236}">
                <a16:creationId xmlns:a16="http://schemas.microsoft.com/office/drawing/2014/main" id="{3C30178D-FECA-4A70-ADC1-D660D4FBA4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403655"/>
              </p:ext>
            </p:extLst>
          </p:nvPr>
        </p:nvGraphicFramePr>
        <p:xfrm>
          <a:off x="7507356" y="2932044"/>
          <a:ext cx="539750" cy="488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8501" imgH="253890" progId="Equation.3">
                  <p:embed/>
                </p:oleObj>
              </mc:Choice>
              <mc:Fallback>
                <p:oleObj name="Equation" r:id="rId6" imgW="228501" imgH="253890" progId="Equation.3">
                  <p:embed/>
                  <p:pic>
                    <p:nvPicPr>
                      <p:cNvPr id="151726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356" y="2932044"/>
                        <a:ext cx="539750" cy="4881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0" name="Text Box 175">
            <a:extLst>
              <a:ext uri="{FF2B5EF4-FFF2-40B4-BE49-F238E27FC236}">
                <a16:creationId xmlns:a16="http://schemas.microsoft.com/office/drawing/2014/main" id="{8B541C41-7886-4D28-BAC2-72FDC2BDE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9356" y="3780035"/>
            <a:ext cx="1371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Arial" charset="0"/>
              </a:rPr>
              <a:t>F</a:t>
            </a:r>
            <a:r>
              <a:rPr lang="en-US" sz="2000" b="1" baseline="-25000">
                <a:solidFill>
                  <a:srgbClr val="0000FF"/>
                </a:solidFill>
                <a:latin typeface="Arial" charset="0"/>
              </a:rPr>
              <a:t>dh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= P</a:t>
            </a:r>
            <a:endParaRPr lang="en-US" sz="2000" b="1" baseline="-25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71" name="Line 176">
            <a:extLst>
              <a:ext uri="{FF2B5EF4-FFF2-40B4-BE49-F238E27FC236}">
                <a16:creationId xmlns:a16="http://schemas.microsoft.com/office/drawing/2014/main" id="{56F646E3-82D2-458F-842A-B74F22F9F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3556" y="2678044"/>
            <a:ext cx="2209800" cy="1190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177">
            <a:extLst>
              <a:ext uri="{FF2B5EF4-FFF2-40B4-BE49-F238E27FC236}">
                <a16:creationId xmlns:a16="http://schemas.microsoft.com/office/drawing/2014/main" id="{63F22940-B960-42DC-8755-F30814791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5556" y="1789044"/>
            <a:ext cx="0" cy="889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178">
            <a:extLst>
              <a:ext uri="{FF2B5EF4-FFF2-40B4-BE49-F238E27FC236}">
                <a16:creationId xmlns:a16="http://schemas.microsoft.com/office/drawing/2014/main" id="{75D0E121-F3EF-40A2-B7E1-5A03AFB2F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3556" y="3498252"/>
            <a:ext cx="5791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Text Box 179">
            <a:extLst>
              <a:ext uri="{FF2B5EF4-FFF2-40B4-BE49-F238E27FC236}">
                <a16:creationId xmlns:a16="http://schemas.microsoft.com/office/drawing/2014/main" id="{2FDA2857-41CD-435E-8FBE-3A02D3639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756" y="2043045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</a:t>
            </a:r>
            <a:r>
              <a:rPr lang="en-US" baseline="-25000">
                <a:latin typeface="Arial" charset="0"/>
              </a:rPr>
              <a:t>0</a:t>
            </a:r>
          </a:p>
        </p:txBody>
      </p:sp>
      <p:sp>
        <p:nvSpPr>
          <p:cNvPr id="275" name="Line 180">
            <a:extLst>
              <a:ext uri="{FF2B5EF4-FFF2-40B4-BE49-F238E27FC236}">
                <a16:creationId xmlns:a16="http://schemas.microsoft.com/office/drawing/2014/main" id="{4AB644DA-8AE5-47D2-B956-A93414B05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8356" y="2678044"/>
            <a:ext cx="0" cy="8255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Line 181">
            <a:extLst>
              <a:ext uri="{FF2B5EF4-FFF2-40B4-BE49-F238E27FC236}">
                <a16:creationId xmlns:a16="http://schemas.microsoft.com/office/drawing/2014/main" id="{2529C20A-0101-49D3-8427-081E6D84B8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5756" y="1789044"/>
            <a:ext cx="0" cy="17145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Text Box 182">
            <a:extLst>
              <a:ext uri="{FF2B5EF4-FFF2-40B4-BE49-F238E27FC236}">
                <a16:creationId xmlns:a16="http://schemas.microsoft.com/office/drawing/2014/main" id="{AEF5CCE9-3EF7-497A-BE55-7D65E3059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956" y="2424045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</a:t>
            </a:r>
            <a:endParaRPr lang="en-US" baseline="-25000">
              <a:latin typeface="Arial" charset="0"/>
            </a:endParaRPr>
          </a:p>
        </p:txBody>
      </p:sp>
      <p:sp>
        <p:nvSpPr>
          <p:cNvPr id="278" name="Text Box 183">
            <a:extLst>
              <a:ext uri="{FF2B5EF4-FFF2-40B4-BE49-F238E27FC236}">
                <a16:creationId xmlns:a16="http://schemas.microsoft.com/office/drawing/2014/main" id="{B4F278CB-6A68-430D-9636-459540B93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956" y="2932044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∆l =l - l</a:t>
            </a:r>
            <a:r>
              <a:rPr lang="en-US" baseline="-25000">
                <a:latin typeface="Arial" charset="0"/>
              </a:rPr>
              <a:t>0</a:t>
            </a:r>
            <a:r>
              <a:rPr lang="en-US">
                <a:latin typeface="Arial" charset="0"/>
              </a:rPr>
              <a:t> </a:t>
            </a:r>
            <a:endParaRPr lang="en-US" baseline="-25000">
              <a:latin typeface="Arial" charset="0"/>
            </a:endParaRPr>
          </a:p>
        </p:txBody>
      </p:sp>
      <p:sp>
        <p:nvSpPr>
          <p:cNvPr id="279" name="AutoShape 205">
            <a:extLst>
              <a:ext uri="{FF2B5EF4-FFF2-40B4-BE49-F238E27FC236}">
                <a16:creationId xmlns:a16="http://schemas.microsoft.com/office/drawing/2014/main" id="{6D1BAD4B-13E0-4B45-A879-FF628D7AF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956" y="3694044"/>
            <a:ext cx="5105400" cy="2764215"/>
          </a:xfrm>
          <a:prstGeom prst="cloudCallout">
            <a:avLst>
              <a:gd name="adj1" fmla="val -46583"/>
              <a:gd name="adj2" fmla="val 6997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r>
              <a:rPr lang="vi-VN" sz="2800" dirty="0"/>
              <a:t>Độ lớn của lực đàn</a:t>
            </a:r>
            <a:r>
              <a:rPr lang="en-US" sz="2800" dirty="0"/>
              <a:t> </a:t>
            </a:r>
            <a:r>
              <a:rPr lang="vi-VN" sz="2800" dirty="0"/>
              <a:t>hồi liên quan tới độ dãn của lò xo như thế nào?</a:t>
            </a:r>
          </a:p>
        </p:txBody>
      </p:sp>
    </p:spTree>
    <p:extLst>
      <p:ext uri="{BB962C8B-B14F-4D97-AF65-F5344CB8AC3E}">
        <p14:creationId xmlns:p14="http://schemas.microsoft.com/office/powerpoint/2010/main" val="386670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05132E-7 L 1.11111E-6 0.136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1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03 L -0.00191 0.1391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264" grpId="0" animBg="1"/>
      <p:bldP spid="265" grpId="0" animBg="1"/>
      <p:bldP spid="270" grpId="0"/>
      <p:bldP spid="271" grpId="0" animBg="1"/>
      <p:bldP spid="272" grpId="0" animBg="1"/>
      <p:bldP spid="273" grpId="0" animBg="1"/>
      <p:bldP spid="274" grpId="0"/>
      <p:bldP spid="275" grpId="0" animBg="1"/>
      <p:bldP spid="276" grpId="0" animBg="1"/>
      <p:bldP spid="277" grpId="0"/>
      <p:bldP spid="278" grpId="0"/>
      <p:bldP spid="279" grpId="0" animBg="1"/>
      <p:bldP spid="27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720" name="Group 120"/>
          <p:cNvGrpSpPr>
            <a:grpSpLocks/>
          </p:cNvGrpSpPr>
          <p:nvPr/>
        </p:nvGrpSpPr>
        <p:grpSpPr bwMode="auto">
          <a:xfrm>
            <a:off x="3373756" y="-817562"/>
            <a:ext cx="640080" cy="2743201"/>
            <a:chOff x="2352" y="48"/>
            <a:chExt cx="336" cy="1728"/>
          </a:xfrm>
        </p:grpSpPr>
        <p:sp>
          <p:nvSpPr>
            <p:cNvPr id="153721" name="Oval 121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2" name="Oval 122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3" name="Oval 123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4" name="Oval 124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5" name="Oval 125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6" name="Oval 126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7" name="Oval 127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8" name="Oval 128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29" name="Oval 129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0" name="Oval 130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1" name="Oval 131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2" name="Oval 132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3" name="Oval 133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4" name="Oval 134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5" name="Oval 135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6" name="Oval 136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7" name="Oval 137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8" name="Oval 138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39" name="Oval 139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0" name="Oval 140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1" name="Oval 141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2" name="Oval 142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3" name="Oval 143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4" name="Oval 144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5" name="Oval 145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6" name="Oval 146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7" name="Oval 147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8" name="Oval 148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49" name="Oval 149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0" name="Oval 150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1" name="Oval 151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2" name="Oval 152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3" name="Oval 153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4" name="Oval 154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5" name="Oval 155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6" name="Oval 156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7" name="Oval 157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8" name="Oval 158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59" name="Oval 159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0" name="Oval 160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1" name="Oval 161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2" name="Oval 162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3" name="Oval 163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4" name="Oval 164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5" name="Oval 165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6" name="Oval 166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7" name="Oval 167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8" name="Oval 168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69" name="Oval 169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70" name="Oval 170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71" name="Oval 171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72" name="Freeform 172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773" name="Group 173"/>
          <p:cNvGrpSpPr>
            <a:grpSpLocks/>
          </p:cNvGrpSpPr>
          <p:nvPr/>
        </p:nvGrpSpPr>
        <p:grpSpPr bwMode="auto">
          <a:xfrm>
            <a:off x="9113520" y="1676400"/>
            <a:ext cx="922020" cy="1371600"/>
            <a:chOff x="2156" y="2160"/>
            <a:chExt cx="484" cy="864"/>
          </a:xfrm>
        </p:grpSpPr>
        <p:sp>
          <p:nvSpPr>
            <p:cNvPr id="153774" name="Line 174"/>
            <p:cNvSpPr>
              <a:spLocks noChangeShapeType="1"/>
            </p:cNvSpPr>
            <p:nvPr/>
          </p:nvSpPr>
          <p:spPr bwMode="auto">
            <a:xfrm>
              <a:off x="2400" y="254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grpSp>
          <p:nvGrpSpPr>
            <p:cNvPr id="153775" name="Group 175"/>
            <p:cNvGrpSpPr>
              <a:grpSpLocks/>
            </p:cNvGrpSpPr>
            <p:nvPr/>
          </p:nvGrpSpPr>
          <p:grpSpPr bwMode="auto">
            <a:xfrm>
              <a:off x="2156" y="2160"/>
              <a:ext cx="480" cy="384"/>
              <a:chOff x="2156" y="2160"/>
              <a:chExt cx="480" cy="384"/>
            </a:xfrm>
          </p:grpSpPr>
          <p:sp>
            <p:nvSpPr>
              <p:cNvPr id="153776" name="Rectangle 176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777" name="AutoShape 177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  <p:sp>
          <p:nvSpPr>
            <p:cNvPr id="153778" name="Rectangle 178"/>
            <p:cNvSpPr>
              <a:spLocks noChangeArrowheads="1"/>
            </p:cNvSpPr>
            <p:nvPr/>
          </p:nvSpPr>
          <p:spPr bwMode="auto">
            <a:xfrm>
              <a:off x="2160" y="259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79" name="Rectangle 179"/>
            <p:cNvSpPr>
              <a:spLocks noChangeArrowheads="1"/>
            </p:cNvSpPr>
            <p:nvPr/>
          </p:nvSpPr>
          <p:spPr bwMode="auto">
            <a:xfrm>
              <a:off x="2160" y="283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780" name="Group 180"/>
          <p:cNvGrpSpPr>
            <a:grpSpLocks/>
          </p:cNvGrpSpPr>
          <p:nvPr/>
        </p:nvGrpSpPr>
        <p:grpSpPr bwMode="auto">
          <a:xfrm>
            <a:off x="7168516" y="1717675"/>
            <a:ext cx="914400" cy="990600"/>
            <a:chOff x="1440" y="2256"/>
            <a:chExt cx="480" cy="624"/>
          </a:xfrm>
        </p:grpSpPr>
        <p:sp>
          <p:nvSpPr>
            <p:cNvPr id="153781" name="Line 181"/>
            <p:cNvSpPr>
              <a:spLocks noChangeShapeType="1"/>
            </p:cNvSpPr>
            <p:nvPr/>
          </p:nvSpPr>
          <p:spPr bwMode="auto">
            <a:xfrm>
              <a:off x="1680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82" name="Rectangle 182"/>
            <p:cNvSpPr>
              <a:spLocks noChangeArrowheads="1"/>
            </p:cNvSpPr>
            <p:nvPr/>
          </p:nvSpPr>
          <p:spPr bwMode="auto">
            <a:xfrm>
              <a:off x="1440" y="268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grpSp>
          <p:nvGrpSpPr>
            <p:cNvPr id="153783" name="Group 183"/>
            <p:cNvGrpSpPr>
              <a:grpSpLocks/>
            </p:cNvGrpSpPr>
            <p:nvPr/>
          </p:nvGrpSpPr>
          <p:grpSpPr bwMode="auto">
            <a:xfrm>
              <a:off x="1440" y="2256"/>
              <a:ext cx="480" cy="384"/>
              <a:chOff x="2156" y="2160"/>
              <a:chExt cx="480" cy="384"/>
            </a:xfrm>
          </p:grpSpPr>
          <p:sp>
            <p:nvSpPr>
              <p:cNvPr id="153784" name="Rectangle 184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785" name="AutoShape 185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153786" name="Group 186"/>
          <p:cNvGrpSpPr>
            <a:grpSpLocks/>
          </p:cNvGrpSpPr>
          <p:nvPr/>
        </p:nvGrpSpPr>
        <p:grpSpPr bwMode="auto">
          <a:xfrm>
            <a:off x="9296400" y="-838200"/>
            <a:ext cx="640080" cy="2743200"/>
            <a:chOff x="2352" y="48"/>
            <a:chExt cx="336" cy="1728"/>
          </a:xfrm>
        </p:grpSpPr>
        <p:sp>
          <p:nvSpPr>
            <p:cNvPr id="153787" name="Oval 187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88" name="Oval 188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89" name="Oval 189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0" name="Oval 190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1" name="Oval 191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2" name="Oval 192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3" name="Oval 193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4" name="Oval 194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5" name="Oval 195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6" name="Oval 196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7" name="Oval 197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8" name="Oval 198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799" name="Oval 199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0" name="Oval 200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1" name="Oval 201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2" name="Oval 202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3" name="Oval 203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4" name="Oval 204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5" name="Oval 205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6" name="Oval 206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7" name="Oval 207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8" name="Oval 208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09" name="Oval 209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0" name="Oval 210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1" name="Oval 211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2" name="Oval 212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3" name="Oval 213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4" name="Oval 214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5" name="Oval 215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6" name="Oval 216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7" name="Oval 217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8" name="Oval 218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19" name="Oval 219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0" name="Oval 220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1" name="Oval 221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2" name="Oval 222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3" name="Oval 223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4" name="Oval 224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5" name="Oval 225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6" name="Oval 226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7" name="Oval 227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8" name="Oval 228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29" name="Oval 229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0" name="Oval 230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1" name="Oval 231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2" name="Oval 232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3" name="Oval 233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4" name="Oval 234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5" name="Oval 235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6" name="Oval 236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7" name="Oval 237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38" name="Freeform 238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839" name="Group 239"/>
          <p:cNvGrpSpPr>
            <a:grpSpLocks/>
          </p:cNvGrpSpPr>
          <p:nvPr/>
        </p:nvGrpSpPr>
        <p:grpSpPr bwMode="auto">
          <a:xfrm>
            <a:off x="7284720" y="-838200"/>
            <a:ext cx="640080" cy="2743200"/>
            <a:chOff x="2352" y="48"/>
            <a:chExt cx="336" cy="1728"/>
          </a:xfrm>
        </p:grpSpPr>
        <p:sp>
          <p:nvSpPr>
            <p:cNvPr id="153840" name="Oval 240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1" name="Oval 241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2" name="Oval 242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3" name="Oval 243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4" name="Oval 244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5" name="Oval 245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6" name="Oval 246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7" name="Oval 247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8" name="Oval 248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49" name="Oval 249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0" name="Oval 250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1" name="Oval 251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2" name="Oval 252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3" name="Oval 253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4" name="Oval 254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5" name="Oval 255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6" name="Oval 256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7" name="Oval 257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8" name="Oval 258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59" name="Oval 259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0" name="Oval 260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1" name="Oval 261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2" name="Oval 262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3" name="Oval 263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4" name="Oval 264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5" name="Oval 265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6" name="Oval 266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7" name="Oval 267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8" name="Oval 268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69" name="Oval 269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0" name="Oval 270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1" name="Oval 271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2" name="Oval 272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3" name="Oval 273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4" name="Oval 274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5" name="Oval 275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6" name="Oval 276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7" name="Oval 277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8" name="Oval 278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79" name="Oval 279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0" name="Oval 280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1" name="Oval 281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2" name="Oval 282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3" name="Oval 283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4" name="Oval 284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5" name="Oval 285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6" name="Oval 286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7" name="Oval 287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8" name="Oval 288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89" name="Oval 289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90" name="Oval 290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91" name="Freeform 291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892" name="Group 292"/>
          <p:cNvGrpSpPr>
            <a:grpSpLocks/>
          </p:cNvGrpSpPr>
          <p:nvPr/>
        </p:nvGrpSpPr>
        <p:grpSpPr bwMode="auto">
          <a:xfrm>
            <a:off x="5273040" y="1828800"/>
            <a:ext cx="914400" cy="609600"/>
            <a:chOff x="2156" y="2160"/>
            <a:chExt cx="480" cy="384"/>
          </a:xfrm>
        </p:grpSpPr>
        <p:sp>
          <p:nvSpPr>
            <p:cNvPr id="153893" name="Rectangle 293"/>
            <p:cNvSpPr>
              <a:spLocks noChangeArrowheads="1"/>
            </p:cNvSpPr>
            <p:nvPr/>
          </p:nvSpPr>
          <p:spPr bwMode="auto">
            <a:xfrm>
              <a:off x="2156" y="235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94" name="AutoShape 294"/>
            <p:cNvSpPr>
              <a:spLocks noChangeArrowheads="1"/>
            </p:cNvSpPr>
            <p:nvPr/>
          </p:nvSpPr>
          <p:spPr bwMode="auto">
            <a:xfrm flipH="1">
              <a:off x="2295" y="2160"/>
              <a:ext cx="192" cy="192"/>
            </a:xfrm>
            <a:custGeom>
              <a:avLst/>
              <a:gdLst>
                <a:gd name="T0" fmla="*/ 9250 w 21600"/>
                <a:gd name="T1" fmla="*/ 0 h 21600"/>
                <a:gd name="T2" fmla="*/ 3055 w 21600"/>
                <a:gd name="T3" fmla="*/ 21600 h 21600"/>
                <a:gd name="T4" fmla="*/ 9725 w 21600"/>
                <a:gd name="T5" fmla="*/ 8310 h 21600"/>
                <a:gd name="T6" fmla="*/ 15662 w 21600"/>
                <a:gd name="T7" fmla="*/ 14285 h 21600"/>
                <a:gd name="T8" fmla="*/ 21600 w 21600"/>
                <a:gd name="T9" fmla="*/ 8310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10 h 21600"/>
                <a:gd name="T17" fmla="*/ 611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895" name="Group 295"/>
          <p:cNvGrpSpPr>
            <a:grpSpLocks/>
          </p:cNvGrpSpPr>
          <p:nvPr/>
        </p:nvGrpSpPr>
        <p:grpSpPr bwMode="auto">
          <a:xfrm>
            <a:off x="5090160" y="5486400"/>
            <a:ext cx="914400" cy="609600"/>
            <a:chOff x="2156" y="2160"/>
            <a:chExt cx="480" cy="384"/>
          </a:xfrm>
        </p:grpSpPr>
        <p:sp>
          <p:nvSpPr>
            <p:cNvPr id="153896" name="Rectangle 296"/>
            <p:cNvSpPr>
              <a:spLocks noChangeArrowheads="1"/>
            </p:cNvSpPr>
            <p:nvPr/>
          </p:nvSpPr>
          <p:spPr bwMode="auto">
            <a:xfrm>
              <a:off x="2156" y="235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897" name="AutoShape 297"/>
            <p:cNvSpPr>
              <a:spLocks noChangeArrowheads="1"/>
            </p:cNvSpPr>
            <p:nvPr/>
          </p:nvSpPr>
          <p:spPr bwMode="auto">
            <a:xfrm flipH="1">
              <a:off x="2295" y="2160"/>
              <a:ext cx="192" cy="192"/>
            </a:xfrm>
            <a:custGeom>
              <a:avLst/>
              <a:gdLst>
                <a:gd name="T0" fmla="*/ 9250 w 21600"/>
                <a:gd name="T1" fmla="*/ 0 h 21600"/>
                <a:gd name="T2" fmla="*/ 3055 w 21600"/>
                <a:gd name="T3" fmla="*/ 21600 h 21600"/>
                <a:gd name="T4" fmla="*/ 9725 w 21600"/>
                <a:gd name="T5" fmla="*/ 8310 h 21600"/>
                <a:gd name="T6" fmla="*/ 15662 w 21600"/>
                <a:gd name="T7" fmla="*/ 14285 h 21600"/>
                <a:gd name="T8" fmla="*/ 21600 w 21600"/>
                <a:gd name="T9" fmla="*/ 8310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10 h 21600"/>
                <a:gd name="T17" fmla="*/ 611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898" name="Group 298"/>
          <p:cNvGrpSpPr>
            <a:grpSpLocks/>
          </p:cNvGrpSpPr>
          <p:nvPr/>
        </p:nvGrpSpPr>
        <p:grpSpPr bwMode="auto">
          <a:xfrm>
            <a:off x="3901440" y="5105400"/>
            <a:ext cx="914400" cy="990600"/>
            <a:chOff x="1440" y="2256"/>
            <a:chExt cx="480" cy="624"/>
          </a:xfrm>
        </p:grpSpPr>
        <p:sp>
          <p:nvSpPr>
            <p:cNvPr id="153899" name="Line 299"/>
            <p:cNvSpPr>
              <a:spLocks noChangeShapeType="1"/>
            </p:cNvSpPr>
            <p:nvPr/>
          </p:nvSpPr>
          <p:spPr bwMode="auto">
            <a:xfrm>
              <a:off x="1680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00" name="Rectangle 300"/>
            <p:cNvSpPr>
              <a:spLocks noChangeArrowheads="1"/>
            </p:cNvSpPr>
            <p:nvPr/>
          </p:nvSpPr>
          <p:spPr bwMode="auto">
            <a:xfrm>
              <a:off x="1440" y="268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grpSp>
          <p:nvGrpSpPr>
            <p:cNvPr id="153901" name="Group 301"/>
            <p:cNvGrpSpPr>
              <a:grpSpLocks/>
            </p:cNvGrpSpPr>
            <p:nvPr/>
          </p:nvGrpSpPr>
          <p:grpSpPr bwMode="auto">
            <a:xfrm>
              <a:off x="1440" y="2256"/>
              <a:ext cx="480" cy="384"/>
              <a:chOff x="2156" y="2160"/>
              <a:chExt cx="480" cy="384"/>
            </a:xfrm>
          </p:grpSpPr>
          <p:sp>
            <p:nvSpPr>
              <p:cNvPr id="153902" name="Rectangle 302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03" name="AutoShape 303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153904" name="Group 304"/>
          <p:cNvGrpSpPr>
            <a:grpSpLocks/>
          </p:cNvGrpSpPr>
          <p:nvPr/>
        </p:nvGrpSpPr>
        <p:grpSpPr bwMode="auto">
          <a:xfrm>
            <a:off x="2804160" y="4724400"/>
            <a:ext cx="922020" cy="1371600"/>
            <a:chOff x="2156" y="2160"/>
            <a:chExt cx="484" cy="864"/>
          </a:xfrm>
        </p:grpSpPr>
        <p:sp>
          <p:nvSpPr>
            <p:cNvPr id="153905" name="Line 305"/>
            <p:cNvSpPr>
              <a:spLocks noChangeShapeType="1"/>
            </p:cNvSpPr>
            <p:nvPr/>
          </p:nvSpPr>
          <p:spPr bwMode="auto">
            <a:xfrm>
              <a:off x="2400" y="254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grpSp>
          <p:nvGrpSpPr>
            <p:cNvPr id="153906" name="Group 306"/>
            <p:cNvGrpSpPr>
              <a:grpSpLocks/>
            </p:cNvGrpSpPr>
            <p:nvPr/>
          </p:nvGrpSpPr>
          <p:grpSpPr bwMode="auto">
            <a:xfrm>
              <a:off x="2156" y="2160"/>
              <a:ext cx="480" cy="384"/>
              <a:chOff x="2156" y="2160"/>
              <a:chExt cx="480" cy="384"/>
            </a:xfrm>
          </p:grpSpPr>
          <p:sp>
            <p:nvSpPr>
              <p:cNvPr id="153907" name="Rectangle 307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08" name="AutoShape 308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  <p:sp>
          <p:nvSpPr>
            <p:cNvPr id="153909" name="Rectangle 309"/>
            <p:cNvSpPr>
              <a:spLocks noChangeArrowheads="1"/>
            </p:cNvSpPr>
            <p:nvPr/>
          </p:nvSpPr>
          <p:spPr bwMode="auto">
            <a:xfrm>
              <a:off x="2160" y="259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0" name="Rectangle 310"/>
            <p:cNvSpPr>
              <a:spLocks noChangeArrowheads="1"/>
            </p:cNvSpPr>
            <p:nvPr/>
          </p:nvSpPr>
          <p:spPr bwMode="auto">
            <a:xfrm>
              <a:off x="2160" y="283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3911" name="Group 311"/>
          <p:cNvGrpSpPr>
            <a:grpSpLocks/>
          </p:cNvGrpSpPr>
          <p:nvPr/>
        </p:nvGrpSpPr>
        <p:grpSpPr bwMode="auto">
          <a:xfrm>
            <a:off x="5364480" y="-1943100"/>
            <a:ext cx="640080" cy="3886200"/>
            <a:chOff x="1632" y="-576"/>
            <a:chExt cx="336" cy="2592"/>
          </a:xfrm>
        </p:grpSpPr>
        <p:sp>
          <p:nvSpPr>
            <p:cNvPr id="153912" name="Oval 312"/>
            <p:cNvSpPr>
              <a:spLocks noChangeArrowheads="1"/>
            </p:cNvSpPr>
            <p:nvPr/>
          </p:nvSpPr>
          <p:spPr bwMode="auto">
            <a:xfrm rot="10800000">
              <a:off x="1632" y="-57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3" name="Oval 313"/>
            <p:cNvSpPr>
              <a:spLocks noChangeArrowheads="1"/>
            </p:cNvSpPr>
            <p:nvPr/>
          </p:nvSpPr>
          <p:spPr bwMode="auto">
            <a:xfrm rot="10800000">
              <a:off x="1632" y="-53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4" name="Oval 314"/>
            <p:cNvSpPr>
              <a:spLocks noChangeArrowheads="1"/>
            </p:cNvSpPr>
            <p:nvPr/>
          </p:nvSpPr>
          <p:spPr bwMode="auto">
            <a:xfrm rot="10800000">
              <a:off x="1632" y="-48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5" name="Oval 315"/>
            <p:cNvSpPr>
              <a:spLocks noChangeArrowheads="1"/>
            </p:cNvSpPr>
            <p:nvPr/>
          </p:nvSpPr>
          <p:spPr bwMode="auto">
            <a:xfrm rot="10800000">
              <a:off x="1632" y="-43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6" name="Oval 316"/>
            <p:cNvSpPr>
              <a:spLocks noChangeArrowheads="1"/>
            </p:cNvSpPr>
            <p:nvPr/>
          </p:nvSpPr>
          <p:spPr bwMode="auto">
            <a:xfrm rot="10800000">
              <a:off x="1632" y="-39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7" name="Oval 317"/>
            <p:cNvSpPr>
              <a:spLocks noChangeArrowheads="1"/>
            </p:cNvSpPr>
            <p:nvPr/>
          </p:nvSpPr>
          <p:spPr bwMode="auto">
            <a:xfrm rot="10800000">
              <a:off x="1632" y="-34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8" name="Oval 318"/>
            <p:cNvSpPr>
              <a:spLocks noChangeArrowheads="1"/>
            </p:cNvSpPr>
            <p:nvPr/>
          </p:nvSpPr>
          <p:spPr bwMode="auto">
            <a:xfrm rot="10800000">
              <a:off x="1632" y="-30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19" name="Oval 319"/>
            <p:cNvSpPr>
              <a:spLocks noChangeArrowheads="1"/>
            </p:cNvSpPr>
            <p:nvPr/>
          </p:nvSpPr>
          <p:spPr bwMode="auto">
            <a:xfrm rot="10800000">
              <a:off x="1632" y="-25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0" name="Oval 320"/>
            <p:cNvSpPr>
              <a:spLocks noChangeArrowheads="1"/>
            </p:cNvSpPr>
            <p:nvPr/>
          </p:nvSpPr>
          <p:spPr bwMode="auto">
            <a:xfrm rot="10800000">
              <a:off x="1632" y="-20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1" name="Oval 321"/>
            <p:cNvSpPr>
              <a:spLocks noChangeArrowheads="1"/>
            </p:cNvSpPr>
            <p:nvPr/>
          </p:nvSpPr>
          <p:spPr bwMode="auto">
            <a:xfrm rot="10800000">
              <a:off x="1632" y="-16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2" name="Oval 322"/>
            <p:cNvSpPr>
              <a:spLocks noChangeArrowheads="1"/>
            </p:cNvSpPr>
            <p:nvPr/>
          </p:nvSpPr>
          <p:spPr bwMode="auto">
            <a:xfrm rot="10800000">
              <a:off x="1632" y="-11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3" name="Oval 323"/>
            <p:cNvSpPr>
              <a:spLocks noChangeArrowheads="1"/>
            </p:cNvSpPr>
            <p:nvPr/>
          </p:nvSpPr>
          <p:spPr bwMode="auto">
            <a:xfrm rot="10800000">
              <a:off x="1632" y="-7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4" name="Oval 324"/>
            <p:cNvSpPr>
              <a:spLocks noChangeArrowheads="1"/>
            </p:cNvSpPr>
            <p:nvPr/>
          </p:nvSpPr>
          <p:spPr bwMode="auto">
            <a:xfrm rot="10800000">
              <a:off x="1632" y="-2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5" name="Oval 325"/>
            <p:cNvSpPr>
              <a:spLocks noChangeArrowheads="1"/>
            </p:cNvSpPr>
            <p:nvPr/>
          </p:nvSpPr>
          <p:spPr bwMode="auto">
            <a:xfrm rot="10800000">
              <a:off x="1632" y="2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6" name="Oval 326"/>
            <p:cNvSpPr>
              <a:spLocks noChangeArrowheads="1"/>
            </p:cNvSpPr>
            <p:nvPr/>
          </p:nvSpPr>
          <p:spPr bwMode="auto">
            <a:xfrm rot="10800000">
              <a:off x="1632" y="6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7" name="Oval 327"/>
            <p:cNvSpPr>
              <a:spLocks noChangeArrowheads="1"/>
            </p:cNvSpPr>
            <p:nvPr/>
          </p:nvSpPr>
          <p:spPr bwMode="auto">
            <a:xfrm rot="10800000">
              <a:off x="1632" y="11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8" name="Oval 328"/>
            <p:cNvSpPr>
              <a:spLocks noChangeArrowheads="1"/>
            </p:cNvSpPr>
            <p:nvPr/>
          </p:nvSpPr>
          <p:spPr bwMode="auto">
            <a:xfrm rot="10800000">
              <a:off x="1632" y="15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29" name="Oval 329"/>
            <p:cNvSpPr>
              <a:spLocks noChangeArrowheads="1"/>
            </p:cNvSpPr>
            <p:nvPr/>
          </p:nvSpPr>
          <p:spPr bwMode="auto">
            <a:xfrm rot="10800000">
              <a:off x="1632" y="20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0" name="Oval 330"/>
            <p:cNvSpPr>
              <a:spLocks noChangeArrowheads="1"/>
            </p:cNvSpPr>
            <p:nvPr/>
          </p:nvSpPr>
          <p:spPr bwMode="auto">
            <a:xfrm rot="10800000">
              <a:off x="1632" y="25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1" name="Oval 331"/>
            <p:cNvSpPr>
              <a:spLocks noChangeArrowheads="1"/>
            </p:cNvSpPr>
            <p:nvPr/>
          </p:nvSpPr>
          <p:spPr bwMode="auto">
            <a:xfrm rot="10800000">
              <a:off x="1632" y="29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2" name="Oval 332"/>
            <p:cNvSpPr>
              <a:spLocks noChangeArrowheads="1"/>
            </p:cNvSpPr>
            <p:nvPr/>
          </p:nvSpPr>
          <p:spPr bwMode="auto">
            <a:xfrm rot="10800000">
              <a:off x="1632" y="34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3" name="Oval 333"/>
            <p:cNvSpPr>
              <a:spLocks noChangeArrowheads="1"/>
            </p:cNvSpPr>
            <p:nvPr/>
          </p:nvSpPr>
          <p:spPr bwMode="auto">
            <a:xfrm rot="10800000">
              <a:off x="1632" y="38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4" name="Oval 334"/>
            <p:cNvSpPr>
              <a:spLocks noChangeArrowheads="1"/>
            </p:cNvSpPr>
            <p:nvPr/>
          </p:nvSpPr>
          <p:spPr bwMode="auto">
            <a:xfrm rot="10800000">
              <a:off x="1632" y="43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5" name="Oval 335"/>
            <p:cNvSpPr>
              <a:spLocks noChangeArrowheads="1"/>
            </p:cNvSpPr>
            <p:nvPr/>
          </p:nvSpPr>
          <p:spPr bwMode="auto">
            <a:xfrm rot="10800000">
              <a:off x="1632" y="48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6" name="Oval 336"/>
            <p:cNvSpPr>
              <a:spLocks noChangeArrowheads="1"/>
            </p:cNvSpPr>
            <p:nvPr/>
          </p:nvSpPr>
          <p:spPr bwMode="auto">
            <a:xfrm rot="10800000">
              <a:off x="1632" y="52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7" name="Oval 337"/>
            <p:cNvSpPr>
              <a:spLocks noChangeArrowheads="1"/>
            </p:cNvSpPr>
            <p:nvPr/>
          </p:nvSpPr>
          <p:spPr bwMode="auto">
            <a:xfrm rot="10800000">
              <a:off x="1632" y="57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8" name="Oval 338"/>
            <p:cNvSpPr>
              <a:spLocks noChangeArrowheads="1"/>
            </p:cNvSpPr>
            <p:nvPr/>
          </p:nvSpPr>
          <p:spPr bwMode="auto">
            <a:xfrm rot="10800000">
              <a:off x="1632" y="61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39" name="Oval 339"/>
            <p:cNvSpPr>
              <a:spLocks noChangeArrowheads="1"/>
            </p:cNvSpPr>
            <p:nvPr/>
          </p:nvSpPr>
          <p:spPr bwMode="auto">
            <a:xfrm rot="10800000">
              <a:off x="1632" y="66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0" name="Oval 340"/>
            <p:cNvSpPr>
              <a:spLocks noChangeArrowheads="1"/>
            </p:cNvSpPr>
            <p:nvPr/>
          </p:nvSpPr>
          <p:spPr bwMode="auto">
            <a:xfrm rot="10800000">
              <a:off x="1632" y="71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1" name="Oval 341"/>
            <p:cNvSpPr>
              <a:spLocks noChangeArrowheads="1"/>
            </p:cNvSpPr>
            <p:nvPr/>
          </p:nvSpPr>
          <p:spPr bwMode="auto">
            <a:xfrm rot="10800000">
              <a:off x="1632" y="75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2" name="Oval 342"/>
            <p:cNvSpPr>
              <a:spLocks noChangeArrowheads="1"/>
            </p:cNvSpPr>
            <p:nvPr/>
          </p:nvSpPr>
          <p:spPr bwMode="auto">
            <a:xfrm rot="10800000">
              <a:off x="1632" y="80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3" name="Oval 343"/>
            <p:cNvSpPr>
              <a:spLocks noChangeArrowheads="1"/>
            </p:cNvSpPr>
            <p:nvPr/>
          </p:nvSpPr>
          <p:spPr bwMode="auto">
            <a:xfrm rot="10800000">
              <a:off x="1632" y="84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4" name="Oval 344"/>
            <p:cNvSpPr>
              <a:spLocks noChangeArrowheads="1"/>
            </p:cNvSpPr>
            <p:nvPr/>
          </p:nvSpPr>
          <p:spPr bwMode="auto">
            <a:xfrm rot="10800000">
              <a:off x="1632" y="89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5" name="Oval 345"/>
            <p:cNvSpPr>
              <a:spLocks noChangeArrowheads="1"/>
            </p:cNvSpPr>
            <p:nvPr/>
          </p:nvSpPr>
          <p:spPr bwMode="auto">
            <a:xfrm rot="10800000">
              <a:off x="1632" y="93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6" name="Oval 346"/>
            <p:cNvSpPr>
              <a:spLocks noChangeArrowheads="1"/>
            </p:cNvSpPr>
            <p:nvPr/>
          </p:nvSpPr>
          <p:spPr bwMode="auto">
            <a:xfrm rot="10800000">
              <a:off x="1632" y="98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7" name="Oval 347"/>
            <p:cNvSpPr>
              <a:spLocks noChangeArrowheads="1"/>
            </p:cNvSpPr>
            <p:nvPr/>
          </p:nvSpPr>
          <p:spPr bwMode="auto">
            <a:xfrm rot="10800000">
              <a:off x="1632" y="103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8" name="Oval 348"/>
            <p:cNvSpPr>
              <a:spLocks noChangeArrowheads="1"/>
            </p:cNvSpPr>
            <p:nvPr/>
          </p:nvSpPr>
          <p:spPr bwMode="auto">
            <a:xfrm rot="10800000">
              <a:off x="1632" y="107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49" name="Oval 349"/>
            <p:cNvSpPr>
              <a:spLocks noChangeArrowheads="1"/>
            </p:cNvSpPr>
            <p:nvPr/>
          </p:nvSpPr>
          <p:spPr bwMode="auto">
            <a:xfrm rot="10800000">
              <a:off x="1632" y="112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0" name="Oval 350"/>
            <p:cNvSpPr>
              <a:spLocks noChangeArrowheads="1"/>
            </p:cNvSpPr>
            <p:nvPr/>
          </p:nvSpPr>
          <p:spPr bwMode="auto">
            <a:xfrm rot="10800000">
              <a:off x="1632" y="116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1" name="Oval 351"/>
            <p:cNvSpPr>
              <a:spLocks noChangeArrowheads="1"/>
            </p:cNvSpPr>
            <p:nvPr/>
          </p:nvSpPr>
          <p:spPr bwMode="auto">
            <a:xfrm rot="10800000">
              <a:off x="1632" y="126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2" name="Oval 352"/>
            <p:cNvSpPr>
              <a:spLocks noChangeArrowheads="1"/>
            </p:cNvSpPr>
            <p:nvPr/>
          </p:nvSpPr>
          <p:spPr bwMode="auto">
            <a:xfrm rot="10800000">
              <a:off x="1632" y="130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3" name="Oval 353"/>
            <p:cNvSpPr>
              <a:spLocks noChangeArrowheads="1"/>
            </p:cNvSpPr>
            <p:nvPr/>
          </p:nvSpPr>
          <p:spPr bwMode="auto">
            <a:xfrm rot="10800000">
              <a:off x="1632" y="135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4" name="Oval 354"/>
            <p:cNvSpPr>
              <a:spLocks noChangeArrowheads="1"/>
            </p:cNvSpPr>
            <p:nvPr/>
          </p:nvSpPr>
          <p:spPr bwMode="auto">
            <a:xfrm rot="10800000">
              <a:off x="1632" y="139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5" name="Oval 355"/>
            <p:cNvSpPr>
              <a:spLocks noChangeArrowheads="1"/>
            </p:cNvSpPr>
            <p:nvPr/>
          </p:nvSpPr>
          <p:spPr bwMode="auto">
            <a:xfrm rot="10800000">
              <a:off x="1632" y="144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6" name="Oval 356"/>
            <p:cNvSpPr>
              <a:spLocks noChangeArrowheads="1"/>
            </p:cNvSpPr>
            <p:nvPr/>
          </p:nvSpPr>
          <p:spPr bwMode="auto">
            <a:xfrm rot="10800000">
              <a:off x="1632" y="149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7" name="Oval 357"/>
            <p:cNvSpPr>
              <a:spLocks noChangeArrowheads="1"/>
            </p:cNvSpPr>
            <p:nvPr/>
          </p:nvSpPr>
          <p:spPr bwMode="auto">
            <a:xfrm rot="10800000">
              <a:off x="1632" y="153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8" name="Oval 358"/>
            <p:cNvSpPr>
              <a:spLocks noChangeArrowheads="1"/>
            </p:cNvSpPr>
            <p:nvPr/>
          </p:nvSpPr>
          <p:spPr bwMode="auto">
            <a:xfrm rot="10800000">
              <a:off x="1632" y="158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59" name="Oval 359"/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60" name="Oval 360"/>
            <p:cNvSpPr>
              <a:spLocks noChangeArrowheads="1"/>
            </p:cNvSpPr>
            <p:nvPr/>
          </p:nvSpPr>
          <p:spPr bwMode="auto">
            <a:xfrm rot="10800000">
              <a:off x="1632" y="167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3961" name="Oval 361"/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grpSp>
          <p:nvGrpSpPr>
            <p:cNvPr id="153962" name="Group 362"/>
            <p:cNvGrpSpPr>
              <a:grpSpLocks/>
            </p:cNvGrpSpPr>
            <p:nvPr/>
          </p:nvGrpSpPr>
          <p:grpSpPr bwMode="auto">
            <a:xfrm>
              <a:off x="1632" y="1215"/>
              <a:ext cx="336" cy="801"/>
              <a:chOff x="1632" y="1215"/>
              <a:chExt cx="336" cy="801"/>
            </a:xfrm>
          </p:grpSpPr>
          <p:sp>
            <p:nvSpPr>
              <p:cNvPr id="153963" name="Oval 363"/>
              <p:cNvSpPr>
                <a:spLocks noChangeArrowheads="1"/>
              </p:cNvSpPr>
              <p:nvPr/>
            </p:nvSpPr>
            <p:spPr bwMode="auto">
              <a:xfrm rot="10800000">
                <a:off x="1632" y="1215"/>
                <a:ext cx="336" cy="1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64" name="Freeform 364"/>
              <p:cNvSpPr>
                <a:spLocks/>
              </p:cNvSpPr>
              <p:nvPr/>
            </p:nvSpPr>
            <p:spPr bwMode="auto">
              <a:xfrm>
                <a:off x="1692" y="1834"/>
                <a:ext cx="228" cy="182"/>
              </a:xfrm>
              <a:custGeom>
                <a:avLst/>
                <a:gdLst>
                  <a:gd name="T0" fmla="*/ 49 w 163"/>
                  <a:gd name="T1" fmla="*/ 0 h 128"/>
                  <a:gd name="T2" fmla="*/ 74 w 163"/>
                  <a:gd name="T3" fmla="*/ 115 h 128"/>
                  <a:gd name="T4" fmla="*/ 151 w 163"/>
                  <a:gd name="T5" fmla="*/ 6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3" h="128">
                    <a:moveTo>
                      <a:pt x="49" y="0"/>
                    </a:moveTo>
                    <a:cubicBezTo>
                      <a:pt x="11" y="56"/>
                      <a:pt x="0" y="90"/>
                      <a:pt x="74" y="115"/>
                    </a:cubicBezTo>
                    <a:cubicBezTo>
                      <a:pt x="163" y="100"/>
                      <a:pt x="151" y="128"/>
                      <a:pt x="151" y="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153965" name="Group 365"/>
          <p:cNvGrpSpPr>
            <a:grpSpLocks/>
          </p:cNvGrpSpPr>
          <p:nvPr/>
        </p:nvGrpSpPr>
        <p:grpSpPr bwMode="auto">
          <a:xfrm>
            <a:off x="7284720" y="-3048000"/>
            <a:ext cx="640080" cy="4953000"/>
            <a:chOff x="3312" y="-432"/>
            <a:chExt cx="336" cy="3263"/>
          </a:xfrm>
        </p:grpSpPr>
        <p:grpSp>
          <p:nvGrpSpPr>
            <p:cNvPr id="153966" name="Group 366"/>
            <p:cNvGrpSpPr>
              <a:grpSpLocks/>
            </p:cNvGrpSpPr>
            <p:nvPr/>
          </p:nvGrpSpPr>
          <p:grpSpPr bwMode="auto">
            <a:xfrm rot="5400000">
              <a:off x="1930" y="950"/>
              <a:ext cx="3099" cy="336"/>
              <a:chOff x="3024" y="960"/>
              <a:chExt cx="2559" cy="569"/>
            </a:xfrm>
          </p:grpSpPr>
          <p:sp>
            <p:nvSpPr>
              <p:cNvPr id="153967" name="Oval 367"/>
              <p:cNvSpPr>
                <a:spLocks noChangeArrowheads="1"/>
              </p:cNvSpPr>
              <p:nvPr/>
            </p:nvSpPr>
            <p:spPr bwMode="auto">
              <a:xfrm rot="5400000">
                <a:off x="28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68" name="Oval 368"/>
              <p:cNvSpPr>
                <a:spLocks noChangeArrowheads="1"/>
              </p:cNvSpPr>
              <p:nvPr/>
            </p:nvSpPr>
            <p:spPr bwMode="auto">
              <a:xfrm rot="5400000">
                <a:off x="28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69" name="Oval 369"/>
              <p:cNvSpPr>
                <a:spLocks noChangeArrowheads="1"/>
              </p:cNvSpPr>
              <p:nvPr/>
            </p:nvSpPr>
            <p:spPr bwMode="auto">
              <a:xfrm rot="5400000">
                <a:off x="29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0" name="Oval 370"/>
              <p:cNvSpPr>
                <a:spLocks noChangeArrowheads="1"/>
              </p:cNvSpPr>
              <p:nvPr/>
            </p:nvSpPr>
            <p:spPr bwMode="auto">
              <a:xfrm rot="5400000">
                <a:off x="29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1" name="Oval 371"/>
              <p:cNvSpPr>
                <a:spLocks noChangeArrowheads="1"/>
              </p:cNvSpPr>
              <p:nvPr/>
            </p:nvSpPr>
            <p:spPr bwMode="auto">
              <a:xfrm rot="5400000">
                <a:off x="30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2" name="Oval 372"/>
              <p:cNvSpPr>
                <a:spLocks noChangeArrowheads="1"/>
              </p:cNvSpPr>
              <p:nvPr/>
            </p:nvSpPr>
            <p:spPr bwMode="auto">
              <a:xfrm rot="5400000">
                <a:off x="30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3" name="Oval 373"/>
              <p:cNvSpPr>
                <a:spLocks noChangeArrowheads="1"/>
              </p:cNvSpPr>
              <p:nvPr/>
            </p:nvSpPr>
            <p:spPr bwMode="auto">
              <a:xfrm rot="5400000">
                <a:off x="31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4" name="Oval 374"/>
              <p:cNvSpPr>
                <a:spLocks noChangeArrowheads="1"/>
              </p:cNvSpPr>
              <p:nvPr/>
            </p:nvSpPr>
            <p:spPr bwMode="auto">
              <a:xfrm rot="5400000">
                <a:off x="31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5" name="Oval 375"/>
              <p:cNvSpPr>
                <a:spLocks noChangeArrowheads="1"/>
              </p:cNvSpPr>
              <p:nvPr/>
            </p:nvSpPr>
            <p:spPr bwMode="auto">
              <a:xfrm rot="5400000">
                <a:off x="32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6" name="Oval 376"/>
              <p:cNvSpPr>
                <a:spLocks noChangeArrowheads="1"/>
              </p:cNvSpPr>
              <p:nvPr/>
            </p:nvSpPr>
            <p:spPr bwMode="auto">
              <a:xfrm rot="5400000">
                <a:off x="32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7" name="Oval 377"/>
              <p:cNvSpPr>
                <a:spLocks noChangeArrowheads="1"/>
              </p:cNvSpPr>
              <p:nvPr/>
            </p:nvSpPr>
            <p:spPr bwMode="auto">
              <a:xfrm rot="5400000">
                <a:off x="33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8" name="Oval 378"/>
              <p:cNvSpPr>
                <a:spLocks noChangeArrowheads="1"/>
              </p:cNvSpPr>
              <p:nvPr/>
            </p:nvSpPr>
            <p:spPr bwMode="auto">
              <a:xfrm rot="5400000">
                <a:off x="33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79" name="Oval 379"/>
              <p:cNvSpPr>
                <a:spLocks noChangeArrowheads="1"/>
              </p:cNvSpPr>
              <p:nvPr/>
            </p:nvSpPr>
            <p:spPr bwMode="auto">
              <a:xfrm rot="5400000">
                <a:off x="34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0" name="Oval 380"/>
              <p:cNvSpPr>
                <a:spLocks noChangeArrowheads="1"/>
              </p:cNvSpPr>
              <p:nvPr/>
            </p:nvSpPr>
            <p:spPr bwMode="auto">
              <a:xfrm rot="5400000">
                <a:off x="34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1" name="Oval 381"/>
              <p:cNvSpPr>
                <a:spLocks noChangeArrowheads="1"/>
              </p:cNvSpPr>
              <p:nvPr/>
            </p:nvSpPr>
            <p:spPr bwMode="auto">
              <a:xfrm rot="5400000">
                <a:off x="35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2" name="Oval 382"/>
              <p:cNvSpPr>
                <a:spLocks noChangeArrowheads="1"/>
              </p:cNvSpPr>
              <p:nvPr/>
            </p:nvSpPr>
            <p:spPr bwMode="auto">
              <a:xfrm rot="5400000">
                <a:off x="35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3" name="Oval 383"/>
              <p:cNvSpPr>
                <a:spLocks noChangeArrowheads="1"/>
              </p:cNvSpPr>
              <p:nvPr/>
            </p:nvSpPr>
            <p:spPr bwMode="auto">
              <a:xfrm rot="5400000">
                <a:off x="36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4" name="Oval 384"/>
              <p:cNvSpPr>
                <a:spLocks noChangeArrowheads="1"/>
              </p:cNvSpPr>
              <p:nvPr/>
            </p:nvSpPr>
            <p:spPr bwMode="auto">
              <a:xfrm rot="5400000">
                <a:off x="36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5" name="Oval 385"/>
              <p:cNvSpPr>
                <a:spLocks noChangeArrowheads="1"/>
              </p:cNvSpPr>
              <p:nvPr/>
            </p:nvSpPr>
            <p:spPr bwMode="auto">
              <a:xfrm rot="5400000">
                <a:off x="37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6" name="Oval 386"/>
              <p:cNvSpPr>
                <a:spLocks noChangeArrowheads="1"/>
              </p:cNvSpPr>
              <p:nvPr/>
            </p:nvSpPr>
            <p:spPr bwMode="auto">
              <a:xfrm rot="5400000">
                <a:off x="37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7" name="Oval 387"/>
              <p:cNvSpPr>
                <a:spLocks noChangeArrowheads="1"/>
              </p:cNvSpPr>
              <p:nvPr/>
            </p:nvSpPr>
            <p:spPr bwMode="auto">
              <a:xfrm rot="5400000">
                <a:off x="38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8" name="Oval 388"/>
              <p:cNvSpPr>
                <a:spLocks noChangeArrowheads="1"/>
              </p:cNvSpPr>
              <p:nvPr/>
            </p:nvSpPr>
            <p:spPr bwMode="auto">
              <a:xfrm rot="5400000">
                <a:off x="38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89" name="Oval 389"/>
              <p:cNvSpPr>
                <a:spLocks noChangeArrowheads="1"/>
              </p:cNvSpPr>
              <p:nvPr/>
            </p:nvSpPr>
            <p:spPr bwMode="auto">
              <a:xfrm rot="5400000">
                <a:off x="38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0" name="Oval 390"/>
              <p:cNvSpPr>
                <a:spLocks noChangeArrowheads="1"/>
              </p:cNvSpPr>
              <p:nvPr/>
            </p:nvSpPr>
            <p:spPr bwMode="auto">
              <a:xfrm rot="5400000">
                <a:off x="39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1" name="Oval 391"/>
              <p:cNvSpPr>
                <a:spLocks noChangeArrowheads="1"/>
              </p:cNvSpPr>
              <p:nvPr/>
            </p:nvSpPr>
            <p:spPr bwMode="auto">
              <a:xfrm rot="5400000">
                <a:off x="39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2" name="Oval 392"/>
              <p:cNvSpPr>
                <a:spLocks noChangeArrowheads="1"/>
              </p:cNvSpPr>
              <p:nvPr/>
            </p:nvSpPr>
            <p:spPr bwMode="auto">
              <a:xfrm rot="5400000">
                <a:off x="40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3" name="Oval 393"/>
              <p:cNvSpPr>
                <a:spLocks noChangeArrowheads="1"/>
              </p:cNvSpPr>
              <p:nvPr/>
            </p:nvSpPr>
            <p:spPr bwMode="auto">
              <a:xfrm rot="5400000">
                <a:off x="40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4" name="Oval 394"/>
              <p:cNvSpPr>
                <a:spLocks noChangeArrowheads="1"/>
              </p:cNvSpPr>
              <p:nvPr/>
            </p:nvSpPr>
            <p:spPr bwMode="auto">
              <a:xfrm rot="5400000">
                <a:off x="41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5" name="Oval 395"/>
              <p:cNvSpPr>
                <a:spLocks noChangeArrowheads="1"/>
              </p:cNvSpPr>
              <p:nvPr/>
            </p:nvSpPr>
            <p:spPr bwMode="auto">
              <a:xfrm rot="5400000">
                <a:off x="41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6" name="Oval 396"/>
              <p:cNvSpPr>
                <a:spLocks noChangeArrowheads="1"/>
              </p:cNvSpPr>
              <p:nvPr/>
            </p:nvSpPr>
            <p:spPr bwMode="auto">
              <a:xfrm rot="5400000">
                <a:off x="42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7" name="Oval 397"/>
              <p:cNvSpPr>
                <a:spLocks noChangeArrowheads="1"/>
              </p:cNvSpPr>
              <p:nvPr/>
            </p:nvSpPr>
            <p:spPr bwMode="auto">
              <a:xfrm rot="5400000">
                <a:off x="42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8" name="Oval 398"/>
              <p:cNvSpPr>
                <a:spLocks noChangeArrowheads="1"/>
              </p:cNvSpPr>
              <p:nvPr/>
            </p:nvSpPr>
            <p:spPr bwMode="auto">
              <a:xfrm rot="5400000">
                <a:off x="43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3999" name="Oval 399"/>
              <p:cNvSpPr>
                <a:spLocks noChangeArrowheads="1"/>
              </p:cNvSpPr>
              <p:nvPr/>
            </p:nvSpPr>
            <p:spPr bwMode="auto">
              <a:xfrm rot="5400000">
                <a:off x="43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0" name="Oval 400"/>
              <p:cNvSpPr>
                <a:spLocks noChangeArrowheads="1"/>
              </p:cNvSpPr>
              <p:nvPr/>
            </p:nvSpPr>
            <p:spPr bwMode="auto">
              <a:xfrm rot="5400000">
                <a:off x="44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1" name="Oval 401"/>
              <p:cNvSpPr>
                <a:spLocks noChangeArrowheads="1"/>
              </p:cNvSpPr>
              <p:nvPr/>
            </p:nvSpPr>
            <p:spPr bwMode="auto">
              <a:xfrm rot="5400000">
                <a:off x="44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2" name="Oval 402"/>
              <p:cNvSpPr>
                <a:spLocks noChangeArrowheads="1"/>
              </p:cNvSpPr>
              <p:nvPr/>
            </p:nvSpPr>
            <p:spPr bwMode="auto">
              <a:xfrm rot="5400000">
                <a:off x="45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3" name="Oval 403"/>
              <p:cNvSpPr>
                <a:spLocks noChangeArrowheads="1"/>
              </p:cNvSpPr>
              <p:nvPr/>
            </p:nvSpPr>
            <p:spPr bwMode="auto">
              <a:xfrm rot="5400000">
                <a:off x="45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4" name="Oval 404"/>
              <p:cNvSpPr>
                <a:spLocks noChangeArrowheads="1"/>
              </p:cNvSpPr>
              <p:nvPr/>
            </p:nvSpPr>
            <p:spPr bwMode="auto">
              <a:xfrm rot="5400000">
                <a:off x="46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5" name="Oval 405"/>
              <p:cNvSpPr>
                <a:spLocks noChangeArrowheads="1"/>
              </p:cNvSpPr>
              <p:nvPr/>
            </p:nvSpPr>
            <p:spPr bwMode="auto">
              <a:xfrm rot="5400000">
                <a:off x="46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6" name="Oval 406"/>
              <p:cNvSpPr>
                <a:spLocks noChangeArrowheads="1"/>
              </p:cNvSpPr>
              <p:nvPr/>
            </p:nvSpPr>
            <p:spPr bwMode="auto">
              <a:xfrm rot="5400000">
                <a:off x="47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7" name="Oval 407"/>
              <p:cNvSpPr>
                <a:spLocks noChangeArrowheads="1"/>
              </p:cNvSpPr>
              <p:nvPr/>
            </p:nvSpPr>
            <p:spPr bwMode="auto">
              <a:xfrm rot="5400000">
                <a:off x="47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8" name="Oval 408"/>
              <p:cNvSpPr>
                <a:spLocks noChangeArrowheads="1"/>
              </p:cNvSpPr>
              <p:nvPr/>
            </p:nvSpPr>
            <p:spPr bwMode="auto">
              <a:xfrm rot="5400000">
                <a:off x="48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09" name="Oval 409"/>
              <p:cNvSpPr>
                <a:spLocks noChangeArrowheads="1"/>
              </p:cNvSpPr>
              <p:nvPr/>
            </p:nvSpPr>
            <p:spPr bwMode="auto">
              <a:xfrm rot="5400000">
                <a:off x="48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0" name="Oval 410"/>
              <p:cNvSpPr>
                <a:spLocks noChangeArrowheads="1"/>
              </p:cNvSpPr>
              <p:nvPr/>
            </p:nvSpPr>
            <p:spPr bwMode="auto">
              <a:xfrm rot="5400000">
                <a:off x="49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1" name="Oval 411"/>
              <p:cNvSpPr>
                <a:spLocks noChangeArrowheads="1"/>
              </p:cNvSpPr>
              <p:nvPr/>
            </p:nvSpPr>
            <p:spPr bwMode="auto">
              <a:xfrm rot="5400000">
                <a:off x="49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2" name="Oval 412"/>
              <p:cNvSpPr>
                <a:spLocks noChangeArrowheads="1"/>
              </p:cNvSpPr>
              <p:nvPr/>
            </p:nvSpPr>
            <p:spPr bwMode="auto">
              <a:xfrm rot="5400000">
                <a:off x="50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3" name="Oval 413"/>
              <p:cNvSpPr>
                <a:spLocks noChangeArrowheads="1"/>
              </p:cNvSpPr>
              <p:nvPr/>
            </p:nvSpPr>
            <p:spPr bwMode="auto">
              <a:xfrm rot="5400000">
                <a:off x="50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4" name="Oval 414"/>
              <p:cNvSpPr>
                <a:spLocks noChangeArrowheads="1"/>
              </p:cNvSpPr>
              <p:nvPr/>
            </p:nvSpPr>
            <p:spPr bwMode="auto">
              <a:xfrm rot="5400000">
                <a:off x="50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5" name="Oval 415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6" name="Oval 416"/>
              <p:cNvSpPr>
                <a:spLocks noChangeArrowheads="1"/>
              </p:cNvSpPr>
              <p:nvPr/>
            </p:nvSpPr>
            <p:spPr bwMode="auto">
              <a:xfrm rot="5400000">
                <a:off x="51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17" name="Oval 417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  <p:sp>
          <p:nvSpPr>
            <p:cNvPr id="154018" name="Freeform 418"/>
            <p:cNvSpPr>
              <a:spLocks/>
            </p:cNvSpPr>
            <p:nvPr/>
          </p:nvSpPr>
          <p:spPr bwMode="auto">
            <a:xfrm>
              <a:off x="3373" y="2649"/>
              <a:ext cx="228" cy="182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4019" name="Group 419"/>
          <p:cNvGrpSpPr>
            <a:grpSpLocks/>
          </p:cNvGrpSpPr>
          <p:nvPr/>
        </p:nvGrpSpPr>
        <p:grpSpPr bwMode="auto">
          <a:xfrm>
            <a:off x="9296400" y="-3886200"/>
            <a:ext cx="640080" cy="5791200"/>
            <a:chOff x="4320" y="-816"/>
            <a:chExt cx="336" cy="4079"/>
          </a:xfrm>
        </p:grpSpPr>
        <p:grpSp>
          <p:nvGrpSpPr>
            <p:cNvPr id="154020" name="Group 420"/>
            <p:cNvGrpSpPr>
              <a:grpSpLocks/>
            </p:cNvGrpSpPr>
            <p:nvPr/>
          </p:nvGrpSpPr>
          <p:grpSpPr bwMode="auto">
            <a:xfrm rot="5400000">
              <a:off x="2530" y="974"/>
              <a:ext cx="3915" cy="336"/>
              <a:chOff x="3024" y="960"/>
              <a:chExt cx="2559" cy="569"/>
            </a:xfrm>
          </p:grpSpPr>
          <p:sp>
            <p:nvSpPr>
              <p:cNvPr id="154021" name="Oval 421"/>
              <p:cNvSpPr>
                <a:spLocks noChangeArrowheads="1"/>
              </p:cNvSpPr>
              <p:nvPr/>
            </p:nvSpPr>
            <p:spPr bwMode="auto">
              <a:xfrm rot="5400000">
                <a:off x="28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2" name="Oval 422"/>
              <p:cNvSpPr>
                <a:spLocks noChangeArrowheads="1"/>
              </p:cNvSpPr>
              <p:nvPr/>
            </p:nvSpPr>
            <p:spPr bwMode="auto">
              <a:xfrm rot="5400000">
                <a:off x="28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3" name="Oval 423"/>
              <p:cNvSpPr>
                <a:spLocks noChangeArrowheads="1"/>
              </p:cNvSpPr>
              <p:nvPr/>
            </p:nvSpPr>
            <p:spPr bwMode="auto">
              <a:xfrm rot="5400000">
                <a:off x="29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4" name="Oval 424"/>
              <p:cNvSpPr>
                <a:spLocks noChangeArrowheads="1"/>
              </p:cNvSpPr>
              <p:nvPr/>
            </p:nvSpPr>
            <p:spPr bwMode="auto">
              <a:xfrm rot="5400000">
                <a:off x="29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5" name="Oval 425"/>
              <p:cNvSpPr>
                <a:spLocks noChangeArrowheads="1"/>
              </p:cNvSpPr>
              <p:nvPr/>
            </p:nvSpPr>
            <p:spPr bwMode="auto">
              <a:xfrm rot="5400000">
                <a:off x="30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6" name="Oval 426"/>
              <p:cNvSpPr>
                <a:spLocks noChangeArrowheads="1"/>
              </p:cNvSpPr>
              <p:nvPr/>
            </p:nvSpPr>
            <p:spPr bwMode="auto">
              <a:xfrm rot="5400000">
                <a:off x="30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7" name="Oval 427"/>
              <p:cNvSpPr>
                <a:spLocks noChangeArrowheads="1"/>
              </p:cNvSpPr>
              <p:nvPr/>
            </p:nvSpPr>
            <p:spPr bwMode="auto">
              <a:xfrm rot="5400000">
                <a:off x="31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8" name="Oval 428"/>
              <p:cNvSpPr>
                <a:spLocks noChangeArrowheads="1"/>
              </p:cNvSpPr>
              <p:nvPr/>
            </p:nvSpPr>
            <p:spPr bwMode="auto">
              <a:xfrm rot="5400000">
                <a:off x="31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29" name="Oval 429"/>
              <p:cNvSpPr>
                <a:spLocks noChangeArrowheads="1"/>
              </p:cNvSpPr>
              <p:nvPr/>
            </p:nvSpPr>
            <p:spPr bwMode="auto">
              <a:xfrm rot="5400000">
                <a:off x="32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0" name="Oval 430"/>
              <p:cNvSpPr>
                <a:spLocks noChangeArrowheads="1"/>
              </p:cNvSpPr>
              <p:nvPr/>
            </p:nvSpPr>
            <p:spPr bwMode="auto">
              <a:xfrm rot="5400000">
                <a:off x="32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1" name="Oval 431"/>
              <p:cNvSpPr>
                <a:spLocks noChangeArrowheads="1"/>
              </p:cNvSpPr>
              <p:nvPr/>
            </p:nvSpPr>
            <p:spPr bwMode="auto">
              <a:xfrm rot="5400000">
                <a:off x="33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2" name="Oval 432"/>
              <p:cNvSpPr>
                <a:spLocks noChangeArrowheads="1"/>
              </p:cNvSpPr>
              <p:nvPr/>
            </p:nvSpPr>
            <p:spPr bwMode="auto">
              <a:xfrm rot="5400000">
                <a:off x="33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3" name="Oval 433"/>
              <p:cNvSpPr>
                <a:spLocks noChangeArrowheads="1"/>
              </p:cNvSpPr>
              <p:nvPr/>
            </p:nvSpPr>
            <p:spPr bwMode="auto">
              <a:xfrm rot="5400000">
                <a:off x="34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4" name="Oval 434"/>
              <p:cNvSpPr>
                <a:spLocks noChangeArrowheads="1"/>
              </p:cNvSpPr>
              <p:nvPr/>
            </p:nvSpPr>
            <p:spPr bwMode="auto">
              <a:xfrm rot="5400000">
                <a:off x="34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5" name="Oval 435"/>
              <p:cNvSpPr>
                <a:spLocks noChangeArrowheads="1"/>
              </p:cNvSpPr>
              <p:nvPr/>
            </p:nvSpPr>
            <p:spPr bwMode="auto">
              <a:xfrm rot="5400000">
                <a:off x="35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6" name="Oval 436"/>
              <p:cNvSpPr>
                <a:spLocks noChangeArrowheads="1"/>
              </p:cNvSpPr>
              <p:nvPr/>
            </p:nvSpPr>
            <p:spPr bwMode="auto">
              <a:xfrm rot="5400000">
                <a:off x="35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7" name="Oval 437"/>
              <p:cNvSpPr>
                <a:spLocks noChangeArrowheads="1"/>
              </p:cNvSpPr>
              <p:nvPr/>
            </p:nvSpPr>
            <p:spPr bwMode="auto">
              <a:xfrm rot="5400000">
                <a:off x="36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8" name="Oval 438"/>
              <p:cNvSpPr>
                <a:spLocks noChangeArrowheads="1"/>
              </p:cNvSpPr>
              <p:nvPr/>
            </p:nvSpPr>
            <p:spPr bwMode="auto">
              <a:xfrm rot="5400000">
                <a:off x="36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39" name="Oval 439"/>
              <p:cNvSpPr>
                <a:spLocks noChangeArrowheads="1"/>
              </p:cNvSpPr>
              <p:nvPr/>
            </p:nvSpPr>
            <p:spPr bwMode="auto">
              <a:xfrm rot="5400000">
                <a:off x="37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0" name="Oval 440"/>
              <p:cNvSpPr>
                <a:spLocks noChangeArrowheads="1"/>
              </p:cNvSpPr>
              <p:nvPr/>
            </p:nvSpPr>
            <p:spPr bwMode="auto">
              <a:xfrm rot="5400000">
                <a:off x="37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1" name="Oval 441"/>
              <p:cNvSpPr>
                <a:spLocks noChangeArrowheads="1"/>
              </p:cNvSpPr>
              <p:nvPr/>
            </p:nvSpPr>
            <p:spPr bwMode="auto">
              <a:xfrm rot="5400000">
                <a:off x="38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2" name="Oval 442"/>
              <p:cNvSpPr>
                <a:spLocks noChangeArrowheads="1"/>
              </p:cNvSpPr>
              <p:nvPr/>
            </p:nvSpPr>
            <p:spPr bwMode="auto">
              <a:xfrm rot="5400000">
                <a:off x="38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3" name="Oval 443"/>
              <p:cNvSpPr>
                <a:spLocks noChangeArrowheads="1"/>
              </p:cNvSpPr>
              <p:nvPr/>
            </p:nvSpPr>
            <p:spPr bwMode="auto">
              <a:xfrm rot="5400000">
                <a:off x="38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4" name="Oval 444"/>
              <p:cNvSpPr>
                <a:spLocks noChangeArrowheads="1"/>
              </p:cNvSpPr>
              <p:nvPr/>
            </p:nvSpPr>
            <p:spPr bwMode="auto">
              <a:xfrm rot="5400000">
                <a:off x="39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5" name="Oval 445"/>
              <p:cNvSpPr>
                <a:spLocks noChangeArrowheads="1"/>
              </p:cNvSpPr>
              <p:nvPr/>
            </p:nvSpPr>
            <p:spPr bwMode="auto">
              <a:xfrm rot="5400000">
                <a:off x="39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6" name="Oval 446"/>
              <p:cNvSpPr>
                <a:spLocks noChangeArrowheads="1"/>
              </p:cNvSpPr>
              <p:nvPr/>
            </p:nvSpPr>
            <p:spPr bwMode="auto">
              <a:xfrm rot="5400000">
                <a:off x="40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7" name="Oval 447"/>
              <p:cNvSpPr>
                <a:spLocks noChangeArrowheads="1"/>
              </p:cNvSpPr>
              <p:nvPr/>
            </p:nvSpPr>
            <p:spPr bwMode="auto">
              <a:xfrm rot="5400000">
                <a:off x="40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8" name="Oval 448"/>
              <p:cNvSpPr>
                <a:spLocks noChangeArrowheads="1"/>
              </p:cNvSpPr>
              <p:nvPr/>
            </p:nvSpPr>
            <p:spPr bwMode="auto">
              <a:xfrm rot="5400000">
                <a:off x="41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49" name="Oval 449"/>
              <p:cNvSpPr>
                <a:spLocks noChangeArrowheads="1"/>
              </p:cNvSpPr>
              <p:nvPr/>
            </p:nvSpPr>
            <p:spPr bwMode="auto">
              <a:xfrm rot="5400000">
                <a:off x="41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0" name="Oval 450"/>
              <p:cNvSpPr>
                <a:spLocks noChangeArrowheads="1"/>
              </p:cNvSpPr>
              <p:nvPr/>
            </p:nvSpPr>
            <p:spPr bwMode="auto">
              <a:xfrm rot="5400000">
                <a:off x="42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1" name="Oval 451"/>
              <p:cNvSpPr>
                <a:spLocks noChangeArrowheads="1"/>
              </p:cNvSpPr>
              <p:nvPr/>
            </p:nvSpPr>
            <p:spPr bwMode="auto">
              <a:xfrm rot="5400000">
                <a:off x="42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2" name="Oval 452"/>
              <p:cNvSpPr>
                <a:spLocks noChangeArrowheads="1"/>
              </p:cNvSpPr>
              <p:nvPr/>
            </p:nvSpPr>
            <p:spPr bwMode="auto">
              <a:xfrm rot="5400000">
                <a:off x="43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3" name="Oval 453"/>
              <p:cNvSpPr>
                <a:spLocks noChangeArrowheads="1"/>
              </p:cNvSpPr>
              <p:nvPr/>
            </p:nvSpPr>
            <p:spPr bwMode="auto">
              <a:xfrm rot="5400000">
                <a:off x="43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4" name="Oval 454"/>
              <p:cNvSpPr>
                <a:spLocks noChangeArrowheads="1"/>
              </p:cNvSpPr>
              <p:nvPr/>
            </p:nvSpPr>
            <p:spPr bwMode="auto">
              <a:xfrm rot="5400000">
                <a:off x="44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5" name="Oval 455"/>
              <p:cNvSpPr>
                <a:spLocks noChangeArrowheads="1"/>
              </p:cNvSpPr>
              <p:nvPr/>
            </p:nvSpPr>
            <p:spPr bwMode="auto">
              <a:xfrm rot="5400000">
                <a:off x="44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6" name="Oval 456"/>
              <p:cNvSpPr>
                <a:spLocks noChangeArrowheads="1"/>
              </p:cNvSpPr>
              <p:nvPr/>
            </p:nvSpPr>
            <p:spPr bwMode="auto">
              <a:xfrm rot="5400000">
                <a:off x="45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7" name="Oval 457"/>
              <p:cNvSpPr>
                <a:spLocks noChangeArrowheads="1"/>
              </p:cNvSpPr>
              <p:nvPr/>
            </p:nvSpPr>
            <p:spPr bwMode="auto">
              <a:xfrm rot="5400000">
                <a:off x="45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8" name="Oval 458"/>
              <p:cNvSpPr>
                <a:spLocks noChangeArrowheads="1"/>
              </p:cNvSpPr>
              <p:nvPr/>
            </p:nvSpPr>
            <p:spPr bwMode="auto">
              <a:xfrm rot="5400000">
                <a:off x="46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59" name="Oval 459"/>
              <p:cNvSpPr>
                <a:spLocks noChangeArrowheads="1"/>
              </p:cNvSpPr>
              <p:nvPr/>
            </p:nvSpPr>
            <p:spPr bwMode="auto">
              <a:xfrm rot="5400000">
                <a:off x="46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0" name="Oval 460"/>
              <p:cNvSpPr>
                <a:spLocks noChangeArrowheads="1"/>
              </p:cNvSpPr>
              <p:nvPr/>
            </p:nvSpPr>
            <p:spPr bwMode="auto">
              <a:xfrm rot="5400000">
                <a:off x="47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1" name="Oval 461"/>
              <p:cNvSpPr>
                <a:spLocks noChangeArrowheads="1"/>
              </p:cNvSpPr>
              <p:nvPr/>
            </p:nvSpPr>
            <p:spPr bwMode="auto">
              <a:xfrm rot="5400000">
                <a:off x="47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2" name="Oval 462"/>
              <p:cNvSpPr>
                <a:spLocks noChangeArrowheads="1"/>
              </p:cNvSpPr>
              <p:nvPr/>
            </p:nvSpPr>
            <p:spPr bwMode="auto">
              <a:xfrm rot="5400000">
                <a:off x="48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3" name="Oval 463"/>
              <p:cNvSpPr>
                <a:spLocks noChangeArrowheads="1"/>
              </p:cNvSpPr>
              <p:nvPr/>
            </p:nvSpPr>
            <p:spPr bwMode="auto">
              <a:xfrm rot="5400000">
                <a:off x="48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4" name="Oval 464"/>
              <p:cNvSpPr>
                <a:spLocks noChangeArrowheads="1"/>
              </p:cNvSpPr>
              <p:nvPr/>
            </p:nvSpPr>
            <p:spPr bwMode="auto">
              <a:xfrm rot="5400000">
                <a:off x="49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5" name="Oval 465"/>
              <p:cNvSpPr>
                <a:spLocks noChangeArrowheads="1"/>
              </p:cNvSpPr>
              <p:nvPr/>
            </p:nvSpPr>
            <p:spPr bwMode="auto">
              <a:xfrm rot="5400000">
                <a:off x="49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6" name="Oval 466"/>
              <p:cNvSpPr>
                <a:spLocks noChangeArrowheads="1"/>
              </p:cNvSpPr>
              <p:nvPr/>
            </p:nvSpPr>
            <p:spPr bwMode="auto">
              <a:xfrm rot="5400000">
                <a:off x="50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7" name="Oval 467"/>
              <p:cNvSpPr>
                <a:spLocks noChangeArrowheads="1"/>
              </p:cNvSpPr>
              <p:nvPr/>
            </p:nvSpPr>
            <p:spPr bwMode="auto">
              <a:xfrm rot="5400000">
                <a:off x="50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8" name="Oval 468"/>
              <p:cNvSpPr>
                <a:spLocks noChangeArrowheads="1"/>
              </p:cNvSpPr>
              <p:nvPr/>
            </p:nvSpPr>
            <p:spPr bwMode="auto">
              <a:xfrm rot="5400000">
                <a:off x="50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69" name="Oval 469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70" name="Oval 470"/>
              <p:cNvSpPr>
                <a:spLocks noChangeArrowheads="1"/>
              </p:cNvSpPr>
              <p:nvPr/>
            </p:nvSpPr>
            <p:spPr bwMode="auto">
              <a:xfrm rot="5400000">
                <a:off x="51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  <p:sp>
            <p:nvSpPr>
              <p:cNvPr id="154071" name="Oval 471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09728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160">
                  <a:solidFill>
                    <a:prstClr val="black"/>
                  </a:solidFill>
                  <a:latin typeface="Verdana" pitchFamily="34" charset="0"/>
                  <a:cs typeface="Arial" charset="0"/>
                </a:endParaRPr>
              </a:p>
            </p:txBody>
          </p:sp>
        </p:grpSp>
        <p:sp>
          <p:nvSpPr>
            <p:cNvPr id="154072" name="Freeform 472"/>
            <p:cNvSpPr>
              <a:spLocks/>
            </p:cNvSpPr>
            <p:nvPr/>
          </p:nvSpPr>
          <p:spPr bwMode="auto">
            <a:xfrm>
              <a:off x="4368" y="3081"/>
              <a:ext cx="228" cy="182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grpSp>
        <p:nvGrpSpPr>
          <p:cNvPr id="154073" name="Group 473"/>
          <p:cNvGrpSpPr>
            <a:grpSpLocks/>
          </p:cNvGrpSpPr>
          <p:nvPr/>
        </p:nvGrpSpPr>
        <p:grpSpPr bwMode="auto">
          <a:xfrm>
            <a:off x="5364480" y="-838200"/>
            <a:ext cx="640080" cy="2743200"/>
            <a:chOff x="2352" y="48"/>
            <a:chExt cx="336" cy="1728"/>
          </a:xfrm>
        </p:grpSpPr>
        <p:sp>
          <p:nvSpPr>
            <p:cNvPr id="154074" name="Oval 474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75" name="Oval 475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76" name="Oval 476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77" name="Oval 477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78" name="Oval 478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79" name="Oval 479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0" name="Oval 480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1" name="Oval 481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2" name="Oval 482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3" name="Oval 483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4" name="Oval 484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5" name="Oval 485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6" name="Oval 486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7" name="Oval 487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8" name="Oval 488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89" name="Oval 489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0" name="Oval 490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1" name="Oval 491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2" name="Oval 492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3" name="Oval 493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4" name="Oval 494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5" name="Oval 495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6" name="Oval 496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7" name="Oval 497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8" name="Oval 498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099" name="Oval 499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0" name="Oval 500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1" name="Oval 501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2" name="Oval 502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3" name="Oval 503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4" name="Oval 504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5" name="Oval 505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6" name="Oval 506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7" name="Oval 507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8" name="Oval 508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09" name="Oval 509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0" name="Oval 510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1" name="Oval 511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2" name="Oval 512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3" name="Oval 513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4" name="Oval 514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5" name="Oval 515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6" name="Oval 516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7" name="Oval 517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8" name="Oval 518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19" name="Oval 519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20" name="Oval 520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21" name="Oval 521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22" name="Oval 522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23" name="Oval 523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24" name="Oval 524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25" name="Freeform 525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sp>
        <p:nvSpPr>
          <p:cNvPr id="154126" name="Line 526"/>
          <p:cNvSpPr>
            <a:spLocks noChangeShapeType="1"/>
          </p:cNvSpPr>
          <p:nvPr/>
        </p:nvSpPr>
        <p:spPr bwMode="auto">
          <a:xfrm>
            <a:off x="2529840" y="2514600"/>
            <a:ext cx="3200400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4127" name="Line 527"/>
          <p:cNvSpPr>
            <a:spLocks noChangeShapeType="1"/>
          </p:cNvSpPr>
          <p:nvPr/>
        </p:nvSpPr>
        <p:spPr bwMode="auto">
          <a:xfrm>
            <a:off x="2529840" y="3236914"/>
            <a:ext cx="5120640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4128" name="Line 528"/>
          <p:cNvSpPr>
            <a:spLocks noChangeShapeType="1"/>
          </p:cNvSpPr>
          <p:nvPr/>
        </p:nvSpPr>
        <p:spPr bwMode="auto">
          <a:xfrm>
            <a:off x="2529840" y="3962400"/>
            <a:ext cx="7223760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4129" name="Line 529"/>
          <p:cNvSpPr>
            <a:spLocks noChangeShapeType="1"/>
          </p:cNvSpPr>
          <p:nvPr/>
        </p:nvSpPr>
        <p:spPr bwMode="auto">
          <a:xfrm flipV="1">
            <a:off x="2512698" y="1676401"/>
            <a:ext cx="7149464" cy="61913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grpSp>
        <p:nvGrpSpPr>
          <p:cNvPr id="154130" name="Group 530"/>
          <p:cNvGrpSpPr>
            <a:grpSpLocks/>
          </p:cNvGrpSpPr>
          <p:nvPr/>
        </p:nvGrpSpPr>
        <p:grpSpPr bwMode="auto">
          <a:xfrm>
            <a:off x="1524000" y="685800"/>
            <a:ext cx="1022986" cy="5105400"/>
            <a:chOff x="480" y="432"/>
            <a:chExt cx="537" cy="3216"/>
          </a:xfrm>
        </p:grpSpPr>
        <p:sp>
          <p:nvSpPr>
            <p:cNvPr id="154131" name="Rectangle 531"/>
            <p:cNvSpPr>
              <a:spLocks noChangeArrowheads="1"/>
            </p:cNvSpPr>
            <p:nvPr/>
          </p:nvSpPr>
          <p:spPr bwMode="auto">
            <a:xfrm>
              <a:off x="480" y="432"/>
              <a:ext cx="528" cy="3216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2" name="Line 532"/>
            <p:cNvSpPr>
              <a:spLocks noChangeShapeType="1"/>
            </p:cNvSpPr>
            <p:nvPr/>
          </p:nvSpPr>
          <p:spPr bwMode="auto">
            <a:xfrm>
              <a:off x="825" y="1091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3" name="Line 533"/>
            <p:cNvSpPr>
              <a:spLocks noChangeShapeType="1"/>
            </p:cNvSpPr>
            <p:nvPr/>
          </p:nvSpPr>
          <p:spPr bwMode="auto">
            <a:xfrm>
              <a:off x="816" y="156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4" name="Line 534"/>
            <p:cNvSpPr>
              <a:spLocks noChangeShapeType="1"/>
            </p:cNvSpPr>
            <p:nvPr/>
          </p:nvSpPr>
          <p:spPr bwMode="auto">
            <a:xfrm>
              <a:off x="816" y="2029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5" name="Line 535"/>
            <p:cNvSpPr>
              <a:spLocks noChangeShapeType="1"/>
            </p:cNvSpPr>
            <p:nvPr/>
          </p:nvSpPr>
          <p:spPr bwMode="auto">
            <a:xfrm>
              <a:off x="816" y="249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6" name="Line 536"/>
            <p:cNvSpPr>
              <a:spLocks noChangeShapeType="1"/>
            </p:cNvSpPr>
            <p:nvPr/>
          </p:nvSpPr>
          <p:spPr bwMode="auto">
            <a:xfrm>
              <a:off x="816" y="2941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7" name="Line 537"/>
            <p:cNvSpPr>
              <a:spLocks noChangeShapeType="1"/>
            </p:cNvSpPr>
            <p:nvPr/>
          </p:nvSpPr>
          <p:spPr bwMode="auto">
            <a:xfrm>
              <a:off x="820" y="3329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8" name="Line 538"/>
            <p:cNvSpPr>
              <a:spLocks noChangeShapeType="1"/>
            </p:cNvSpPr>
            <p:nvPr/>
          </p:nvSpPr>
          <p:spPr bwMode="auto">
            <a:xfrm>
              <a:off x="912" y="133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39" name="Line 539"/>
            <p:cNvSpPr>
              <a:spLocks noChangeShapeType="1"/>
            </p:cNvSpPr>
            <p:nvPr/>
          </p:nvSpPr>
          <p:spPr bwMode="auto">
            <a:xfrm>
              <a:off x="912" y="178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40" name="Line 540"/>
            <p:cNvSpPr>
              <a:spLocks noChangeShapeType="1"/>
            </p:cNvSpPr>
            <p:nvPr/>
          </p:nvSpPr>
          <p:spPr bwMode="auto">
            <a:xfrm>
              <a:off x="912" y="226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41" name="Line 541"/>
            <p:cNvSpPr>
              <a:spLocks noChangeShapeType="1"/>
            </p:cNvSpPr>
            <p:nvPr/>
          </p:nvSpPr>
          <p:spPr bwMode="auto">
            <a:xfrm>
              <a:off x="916" y="273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42" name="Line 542"/>
            <p:cNvSpPr>
              <a:spLocks noChangeShapeType="1"/>
            </p:cNvSpPr>
            <p:nvPr/>
          </p:nvSpPr>
          <p:spPr bwMode="auto">
            <a:xfrm>
              <a:off x="916" y="314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  <p:sp>
          <p:nvSpPr>
            <p:cNvPr id="154143" name="Line 543"/>
            <p:cNvSpPr>
              <a:spLocks noChangeShapeType="1"/>
            </p:cNvSpPr>
            <p:nvPr/>
          </p:nvSpPr>
          <p:spPr bwMode="auto">
            <a:xfrm>
              <a:off x="916" y="350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1097280" fontAlgn="base">
                <a:spcBef>
                  <a:spcPct val="0"/>
                </a:spcBef>
                <a:spcAft>
                  <a:spcPct val="0"/>
                </a:spcAft>
              </a:pPr>
              <a:endParaRPr lang="en-US" sz="2160">
                <a:solidFill>
                  <a:prstClr val="black"/>
                </a:solidFill>
                <a:latin typeface="Verdana" pitchFamily="34" charset="0"/>
                <a:cs typeface="Arial" charset="0"/>
              </a:endParaRPr>
            </a:p>
          </p:txBody>
        </p:sp>
      </p:grpSp>
      <p:sp>
        <p:nvSpPr>
          <p:cNvPr id="154144" name="Text Box 544"/>
          <p:cNvSpPr txBox="1">
            <a:spLocks noChangeArrowheads="1"/>
          </p:cNvSpPr>
          <p:nvPr/>
        </p:nvSpPr>
        <p:spPr bwMode="auto">
          <a:xfrm>
            <a:off x="1788796" y="15240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prstClr val="black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54145" name="Text Box 545"/>
          <p:cNvSpPr txBox="1">
            <a:spLocks noChangeArrowheads="1"/>
          </p:cNvSpPr>
          <p:nvPr/>
        </p:nvSpPr>
        <p:spPr bwMode="auto">
          <a:xfrm>
            <a:off x="1764030" y="22860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prstClr val="black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54146" name="Text Box 546"/>
          <p:cNvSpPr txBox="1">
            <a:spLocks noChangeArrowheads="1"/>
          </p:cNvSpPr>
          <p:nvPr/>
        </p:nvSpPr>
        <p:spPr bwMode="auto">
          <a:xfrm>
            <a:off x="1756410" y="30480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prstClr val="black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4147" name="Text Box 547"/>
          <p:cNvSpPr txBox="1">
            <a:spLocks noChangeArrowheads="1"/>
          </p:cNvSpPr>
          <p:nvPr/>
        </p:nvSpPr>
        <p:spPr bwMode="auto">
          <a:xfrm>
            <a:off x="1739266" y="3789364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prstClr val="black"/>
                </a:solidFill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4148" name="Text Box 548"/>
          <p:cNvSpPr txBox="1">
            <a:spLocks noChangeArrowheads="1"/>
          </p:cNvSpPr>
          <p:nvPr/>
        </p:nvSpPr>
        <p:spPr bwMode="auto">
          <a:xfrm>
            <a:off x="1731646" y="44958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prstClr val="black"/>
                </a:solidFill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4149" name="Text Box 549"/>
          <p:cNvSpPr txBox="1">
            <a:spLocks noChangeArrowheads="1"/>
          </p:cNvSpPr>
          <p:nvPr/>
        </p:nvSpPr>
        <p:spPr bwMode="auto">
          <a:xfrm>
            <a:off x="1739266" y="51054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prstClr val="black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150" name="Line 550"/>
          <p:cNvSpPr>
            <a:spLocks noChangeShapeType="1"/>
          </p:cNvSpPr>
          <p:nvPr/>
        </p:nvSpPr>
        <p:spPr bwMode="auto">
          <a:xfrm>
            <a:off x="2895600" y="17526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4151" name="Text Box 551"/>
          <p:cNvSpPr txBox="1">
            <a:spLocks noChangeArrowheads="1"/>
          </p:cNvSpPr>
          <p:nvPr/>
        </p:nvSpPr>
        <p:spPr bwMode="auto">
          <a:xfrm>
            <a:off x="2987040" y="1905001"/>
            <a:ext cx="13716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srgbClr val="0000FF"/>
                </a:solidFill>
                <a:latin typeface="Arial" charset="0"/>
                <a:cs typeface="Arial" charset="0"/>
              </a:rPr>
              <a:t>∆l = l – l</a:t>
            </a:r>
            <a:r>
              <a:rPr lang="en-US" sz="2160" baseline="-25000">
                <a:solidFill>
                  <a:srgbClr val="0000FF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54152" name="Line 552"/>
          <p:cNvSpPr>
            <a:spLocks noChangeShapeType="1"/>
          </p:cNvSpPr>
          <p:nvPr/>
        </p:nvSpPr>
        <p:spPr bwMode="auto">
          <a:xfrm>
            <a:off x="4450080" y="838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4153" name="Text Box 553"/>
          <p:cNvSpPr txBox="1">
            <a:spLocks noChangeArrowheads="1"/>
          </p:cNvSpPr>
          <p:nvPr/>
        </p:nvSpPr>
        <p:spPr bwMode="auto">
          <a:xfrm>
            <a:off x="4541520" y="1343026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154154" name="Text Box 554"/>
          <p:cNvSpPr txBox="1">
            <a:spLocks noChangeArrowheads="1"/>
          </p:cNvSpPr>
          <p:nvPr/>
        </p:nvSpPr>
        <p:spPr bwMode="auto">
          <a:xfrm>
            <a:off x="2895600" y="9906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97280" fontAlgn="base">
              <a:spcBef>
                <a:spcPct val="50000"/>
              </a:spcBef>
              <a:spcAft>
                <a:spcPct val="0"/>
              </a:spcAft>
            </a:pPr>
            <a:r>
              <a:rPr lang="en-US" sz="2160">
                <a:solidFill>
                  <a:srgbClr val="0000FF"/>
                </a:solidFill>
                <a:latin typeface="Arial" charset="0"/>
                <a:cs typeface="Arial" charset="0"/>
              </a:rPr>
              <a:t>l</a:t>
            </a:r>
            <a:r>
              <a:rPr lang="en-US" sz="2160" baseline="-25000">
                <a:solidFill>
                  <a:srgbClr val="0000FF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54155" name="Line 555"/>
          <p:cNvSpPr>
            <a:spLocks noChangeShapeType="1"/>
          </p:cNvSpPr>
          <p:nvPr/>
        </p:nvSpPr>
        <p:spPr bwMode="auto">
          <a:xfrm>
            <a:off x="3261360" y="8382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endParaRPr lang="en-US" sz="2160">
              <a:solidFill>
                <a:prstClr val="black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54156" name="Rectangle 556"/>
          <p:cNvSpPr>
            <a:spLocks noChangeArrowheads="1"/>
          </p:cNvSpPr>
          <p:nvPr/>
        </p:nvSpPr>
        <p:spPr bwMode="auto">
          <a:xfrm>
            <a:off x="609600" y="0"/>
            <a:ext cx="10972800" cy="838200"/>
          </a:xfrm>
          <a:prstGeom prst="rect">
            <a:avLst/>
          </a:prstGeom>
          <a:gradFill rotWithShape="1">
            <a:gsLst>
              <a:gs pos="0">
                <a:srgbClr val="DEC0DC"/>
              </a:gs>
              <a:gs pos="50000">
                <a:srgbClr val="CCCCFF"/>
              </a:gs>
              <a:gs pos="100000">
                <a:srgbClr val="DEC0D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r>
              <a:rPr lang="en-US" sz="3840" b="1" dirty="0">
                <a:solidFill>
                  <a:prstClr val="black"/>
                </a:solidFill>
                <a:latin typeface=".VnTime" pitchFamily="34" charset="0"/>
                <a:cs typeface="Arial" charset="0"/>
              </a:rPr>
              <a:t>M« </a:t>
            </a:r>
            <a:r>
              <a:rPr lang="en-US" sz="3840" b="1" dirty="0" err="1">
                <a:solidFill>
                  <a:prstClr val="black"/>
                </a:solidFill>
                <a:latin typeface=".VnTime" pitchFamily="34" charset="0"/>
                <a:cs typeface="Arial" charset="0"/>
              </a:rPr>
              <a:t>pháng</a:t>
            </a:r>
            <a:r>
              <a:rPr lang="en-US" sz="3840" b="1" dirty="0">
                <a:solidFill>
                  <a:prstClr val="black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840" b="1" dirty="0" err="1">
                <a:solidFill>
                  <a:prstClr val="black"/>
                </a:solidFill>
                <a:latin typeface=".VnTime" pitchFamily="34" charset="0"/>
                <a:cs typeface="Arial" charset="0"/>
              </a:rPr>
              <a:t>thÝ</a:t>
            </a:r>
            <a:r>
              <a:rPr lang="en-US" sz="3840" b="1" dirty="0">
                <a:solidFill>
                  <a:prstClr val="black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840" b="1" dirty="0" err="1">
                <a:solidFill>
                  <a:prstClr val="black"/>
                </a:solidFill>
                <a:latin typeface=".VnTime" pitchFamily="34" charset="0"/>
                <a:cs typeface="Arial" charset="0"/>
              </a:rPr>
              <a:t>nghiÖm</a:t>
            </a:r>
            <a:endParaRPr lang="en-US" sz="3840" b="1" dirty="0">
              <a:solidFill>
                <a:prstClr val="black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154169" name="AutoShape 569"/>
          <p:cNvSpPr>
            <a:spLocks noChangeArrowheads="1"/>
          </p:cNvSpPr>
          <p:nvPr/>
        </p:nvSpPr>
        <p:spPr bwMode="auto">
          <a:xfrm>
            <a:off x="3352800" y="5334000"/>
            <a:ext cx="4297680" cy="1066800"/>
          </a:xfrm>
          <a:prstGeom prst="wedgeRoundRectCallout">
            <a:avLst>
              <a:gd name="adj1" fmla="val 57403"/>
              <a:gd name="adj2" fmla="val 8467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defTabSz="1097280" fontAlgn="base">
              <a:spcBef>
                <a:spcPct val="0"/>
              </a:spcBef>
              <a:spcAft>
                <a:spcPct val="0"/>
              </a:spcAft>
            </a:pPr>
            <a:r>
              <a:rPr lang="en-US" sz="3840">
                <a:solidFill>
                  <a:prstClr val="black"/>
                </a:solidFill>
                <a:latin typeface=".VnTime" pitchFamily="34" charset="0"/>
                <a:cs typeface="Arial" charset="0"/>
              </a:rPr>
              <a:t>Tr¶ lêi c©u hái C3?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53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09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39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59408E-7 L 2.77778E-7 0.1058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38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9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540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53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53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53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4688E-6 L 0 0.2274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3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37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708E-6 L 2.77778E-7 0.232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3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53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53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87  E" pathEditMode="relative" ptsTypes="">
                                      <p:cBhvr>
                                        <p:cTn id="54" dur="2000" fill="hold"/>
                                        <p:tgtEl>
                                          <p:spTgt spid="154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87  E" pathEditMode="relative" ptsTypes="">
                                      <p:cBhvr>
                                        <p:cTn id="56" dur="2000" fill="hold"/>
                                        <p:tgtEl>
                                          <p:spTgt spid="153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5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5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5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5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5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5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5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5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5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5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5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5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5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26" grpId="0" animBg="1"/>
      <p:bldP spid="154127" grpId="0" animBg="1"/>
      <p:bldP spid="154128" grpId="0" animBg="1"/>
      <p:bldP spid="154129" grpId="0" animBg="1"/>
      <p:bldP spid="154150" grpId="0" animBg="1"/>
      <p:bldP spid="154151" grpId="0"/>
      <p:bldP spid="154152" grpId="0" animBg="1"/>
      <p:bldP spid="154153" grpId="0"/>
      <p:bldP spid="154153" grpId="1"/>
      <p:bldP spid="154154" grpId="0"/>
      <p:bldP spid="154154" grpId="1"/>
      <p:bldP spid="154155" grpId="0" animBg="1"/>
      <p:bldP spid="1541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6">
            <a:extLst>
              <a:ext uri="{FF2B5EF4-FFF2-40B4-BE49-F238E27FC236}">
                <a16:creationId xmlns:a16="http://schemas.microsoft.com/office/drawing/2014/main" id="{839E551F-070F-4D7C-A13F-923A58BEBF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26504"/>
            <a:ext cx="12192000" cy="437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33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Bài</a:t>
            </a:r>
            <a:r>
              <a:rPr lang="en-US" sz="32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 12. LỰC ĐÀN HỒI CỦA LÒ XO. 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A6C7F5A-D072-4AA4-A7A1-E0821BC826B1}"/>
              </a:ext>
            </a:extLst>
          </p:cNvPr>
          <p:cNvSpPr txBox="1"/>
          <p:nvPr/>
        </p:nvSpPr>
        <p:spPr>
          <a:xfrm>
            <a:off x="172277" y="637004"/>
            <a:ext cx="116221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Rockwell" panose="02060603020205020403" pitchFamily="18" charset="0"/>
              </a:rPr>
              <a:t>II. </a:t>
            </a:r>
            <a:r>
              <a:rPr lang="en-US" sz="2800" dirty="0" err="1">
                <a:latin typeface="Rockwell" panose="02060603020205020403" pitchFamily="18" charset="0"/>
              </a:rPr>
              <a:t>Độ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lớn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của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lực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đàn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hồi</a:t>
            </a:r>
            <a:r>
              <a:rPr lang="en-US" sz="2800" dirty="0">
                <a:latin typeface="Rockwell" panose="02060603020205020403" pitchFamily="18" charset="0"/>
              </a:rPr>
              <a:t>:</a:t>
            </a:r>
          </a:p>
          <a:p>
            <a:r>
              <a:rPr lang="en-US" sz="2800" dirty="0">
                <a:latin typeface="Rockwell" panose="02060603020205020403" pitchFamily="18" charset="0"/>
              </a:rPr>
              <a:t>1. </a:t>
            </a:r>
            <a:r>
              <a:rPr lang="en-US" sz="2800" dirty="0" err="1">
                <a:latin typeface="Rockwell" panose="02060603020205020403" pitchFamily="18" charset="0"/>
              </a:rPr>
              <a:t>Thí</a:t>
            </a:r>
            <a:r>
              <a:rPr lang="en-US" sz="2800" dirty="0">
                <a:latin typeface="Rockwell" panose="02060603020205020403" pitchFamily="18" charset="0"/>
              </a:rPr>
              <a:t> </a:t>
            </a:r>
            <a:r>
              <a:rPr lang="en-US" sz="2800" dirty="0" err="1">
                <a:latin typeface="Rockwell" panose="02060603020205020403" pitchFamily="18" charset="0"/>
              </a:rPr>
              <a:t>nghiệm</a:t>
            </a:r>
            <a:r>
              <a:rPr lang="en-US" sz="2800" dirty="0">
                <a:latin typeface="Rockwell" panose="02060603020205020403" pitchFamily="18" charset="0"/>
              </a:rPr>
              <a:t>:</a:t>
            </a:r>
          </a:p>
          <a:p>
            <a:endParaRPr lang="en-US" sz="2800" dirty="0">
              <a:latin typeface="Rockwell" panose="02060603020205020403" pitchFamily="18" charset="0"/>
            </a:endParaRPr>
          </a:p>
        </p:txBody>
      </p:sp>
      <p:graphicFrame>
        <p:nvGraphicFramePr>
          <p:cNvPr id="280" name="Table 3">
            <a:extLst>
              <a:ext uri="{FF2B5EF4-FFF2-40B4-BE49-F238E27FC236}">
                <a16:creationId xmlns:a16="http://schemas.microsoft.com/office/drawing/2014/main" id="{5E2166C0-F142-435B-81CB-7D4020CD6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92301"/>
              </p:ext>
            </p:extLst>
          </p:nvPr>
        </p:nvGraphicFramePr>
        <p:xfrm>
          <a:off x="1152940" y="1707360"/>
          <a:ext cx="7924800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6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</a:rPr>
                        <a:t>Kết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</a:rPr>
                        <a:t>quả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</a:rPr>
                        <a:t>thí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  <a:effectLst/>
                        </a:rPr>
                        <a:t>nghiệm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 = P (N)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Độ dài l (cm)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24,5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28,5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32,4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36,6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40,5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44,6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48,4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Độ giãn ∆l (cm)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7,9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12,1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16,0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20,1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23,9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k = 100.F/∆l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25,3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24,8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24,9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25,1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1" name="TextBox 4">
            <a:extLst>
              <a:ext uri="{FF2B5EF4-FFF2-40B4-BE49-F238E27FC236}">
                <a16:creationId xmlns:a16="http://schemas.microsoft.com/office/drawing/2014/main" id="{0DF19476-4FB3-4B27-83D2-E56530298E27}"/>
              </a:ext>
            </a:extLst>
          </p:cNvPr>
          <p:cNvSpPr txBox="1"/>
          <p:nvPr/>
        </p:nvSpPr>
        <p:spPr>
          <a:xfrm>
            <a:off x="4505740" y="3840960"/>
            <a:ext cx="685800" cy="58477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2" name="TextBox 15">
            <a:extLst>
              <a:ext uri="{FF2B5EF4-FFF2-40B4-BE49-F238E27FC236}">
                <a16:creationId xmlns:a16="http://schemas.microsoft.com/office/drawing/2014/main" id="{35872CE3-30BC-419D-8F36-CC1B73703C50}"/>
              </a:ext>
            </a:extLst>
          </p:cNvPr>
          <p:cNvSpPr txBox="1"/>
          <p:nvPr/>
        </p:nvSpPr>
        <p:spPr>
          <a:xfrm>
            <a:off x="5264023" y="3850518"/>
            <a:ext cx="685800" cy="58477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3" name="TextBox 16">
            <a:extLst>
              <a:ext uri="{FF2B5EF4-FFF2-40B4-BE49-F238E27FC236}">
                <a16:creationId xmlns:a16="http://schemas.microsoft.com/office/drawing/2014/main" id="{2904CB43-F6D4-4BBF-BDFC-3A166F1BCDFC}"/>
              </a:ext>
            </a:extLst>
          </p:cNvPr>
          <p:cNvSpPr txBox="1"/>
          <p:nvPr/>
        </p:nvSpPr>
        <p:spPr>
          <a:xfrm>
            <a:off x="6029740" y="3850784"/>
            <a:ext cx="685800" cy="58477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4" name="TextBox 17">
            <a:extLst>
              <a:ext uri="{FF2B5EF4-FFF2-40B4-BE49-F238E27FC236}">
                <a16:creationId xmlns:a16="http://schemas.microsoft.com/office/drawing/2014/main" id="{DB5A0CC8-0608-40C1-A3F9-EF8CBC2EC7F9}"/>
              </a:ext>
            </a:extLst>
          </p:cNvPr>
          <p:cNvSpPr txBox="1"/>
          <p:nvPr/>
        </p:nvSpPr>
        <p:spPr>
          <a:xfrm>
            <a:off x="6791740" y="3850517"/>
            <a:ext cx="685800" cy="58477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5" name="TextBox 18">
            <a:extLst>
              <a:ext uri="{FF2B5EF4-FFF2-40B4-BE49-F238E27FC236}">
                <a16:creationId xmlns:a16="http://schemas.microsoft.com/office/drawing/2014/main" id="{CF4A2E39-2ABB-47BD-9A6A-176F61480329}"/>
              </a:ext>
            </a:extLst>
          </p:cNvPr>
          <p:cNvSpPr txBox="1"/>
          <p:nvPr/>
        </p:nvSpPr>
        <p:spPr>
          <a:xfrm>
            <a:off x="7591840" y="3850516"/>
            <a:ext cx="685800" cy="58477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</a:rPr>
              <a:t>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6" name="TextBox 19">
            <a:extLst>
              <a:ext uri="{FF2B5EF4-FFF2-40B4-BE49-F238E27FC236}">
                <a16:creationId xmlns:a16="http://schemas.microsoft.com/office/drawing/2014/main" id="{31045DD5-A96D-4FB0-A3EC-04BAB231FA5A}"/>
              </a:ext>
            </a:extLst>
          </p:cNvPr>
          <p:cNvSpPr txBox="1"/>
          <p:nvPr/>
        </p:nvSpPr>
        <p:spPr>
          <a:xfrm>
            <a:off x="8315740" y="3840960"/>
            <a:ext cx="685800" cy="584775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7" name="AutoShape 205">
            <a:extLst>
              <a:ext uri="{FF2B5EF4-FFF2-40B4-BE49-F238E27FC236}">
                <a16:creationId xmlns:a16="http://schemas.microsoft.com/office/drawing/2014/main" id="{7A23B3D7-3E3B-4509-9CD5-D5B5EFB34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0341" y="4755360"/>
            <a:ext cx="4267200" cy="1452384"/>
          </a:xfrm>
          <a:prstGeom prst="cloudCallout">
            <a:avLst>
              <a:gd name="adj1" fmla="val -56442"/>
              <a:gd name="adj2" fmla="val 4088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 algn="r"/>
            <a:r>
              <a:rPr lang="en-US" sz="2800" dirty="0" err="1"/>
              <a:t>Tính</a:t>
            </a:r>
            <a:r>
              <a:rPr lang="en-US" sz="2800" dirty="0"/>
              <a:t> k</a:t>
            </a:r>
            <a:r>
              <a:rPr lang="en-US" sz="2800" baseline="-25000" dirty="0"/>
              <a:t>1</a:t>
            </a:r>
            <a:r>
              <a:rPr lang="en-US" sz="2800" dirty="0"/>
              <a:t>, k</a:t>
            </a:r>
            <a:r>
              <a:rPr lang="en-US" sz="2800" baseline="-25000" dirty="0"/>
              <a:t>2</a:t>
            </a:r>
            <a:r>
              <a:rPr lang="en-US" sz="2800" dirty="0"/>
              <a:t>, k</a:t>
            </a:r>
            <a:r>
              <a:rPr lang="en-US" sz="2800" baseline="-25000" dirty="0"/>
              <a:t>3</a:t>
            </a:r>
            <a:r>
              <a:rPr lang="en-US" sz="2800" dirty="0"/>
              <a:t>, k</a:t>
            </a:r>
            <a:r>
              <a:rPr lang="en-US" sz="2800" baseline="-25000" dirty="0"/>
              <a:t>4</a:t>
            </a:r>
            <a:r>
              <a:rPr lang="en-US" sz="2800" dirty="0"/>
              <a:t>, k</a:t>
            </a:r>
            <a:r>
              <a:rPr lang="en-US" sz="2800" baseline="-25000" dirty="0"/>
              <a:t>5</a:t>
            </a:r>
            <a:r>
              <a:rPr lang="en-US" sz="2800" dirty="0"/>
              <a:t>, k</a:t>
            </a:r>
            <a:r>
              <a:rPr lang="en-US" sz="2800" baseline="-25000" dirty="0"/>
              <a:t>6</a:t>
            </a:r>
            <a:endParaRPr lang="vi-VN" sz="2800" dirty="0"/>
          </a:p>
        </p:txBody>
      </p:sp>
      <p:pic>
        <p:nvPicPr>
          <p:cNvPr id="288" name="Picture 4" descr="BD21298_">
            <a:hlinkClick r:id="rId2" action="ppaction://hlinksldjump"/>
            <a:extLst>
              <a:ext uri="{FF2B5EF4-FFF2-40B4-BE49-F238E27FC236}">
                <a16:creationId xmlns:a16="http://schemas.microsoft.com/office/drawing/2014/main" id="{40682781-A122-4FA1-9109-C242BE133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983" y="4577560"/>
            <a:ext cx="381000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9" name="Picture 5" descr="BD21298_">
            <a:hlinkClick r:id="" action="ppaction://noaction"/>
            <a:extLst>
              <a:ext uri="{FF2B5EF4-FFF2-40B4-BE49-F238E27FC236}">
                <a16:creationId xmlns:a16="http://schemas.microsoft.com/office/drawing/2014/main" id="{A213ECDF-656C-4779-BEC7-D78B09DC1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183" y="5885660"/>
            <a:ext cx="381000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0" name="Text Box 7">
            <a:extLst>
              <a:ext uri="{FF2B5EF4-FFF2-40B4-BE49-F238E27FC236}">
                <a16:creationId xmlns:a16="http://schemas.microsoft.com/office/drawing/2014/main" id="{38572123-4D65-4282-AFDD-301668390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383" y="4450560"/>
            <a:ext cx="762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Arial" charset="0"/>
              </a:rPr>
              <a:t>Khi </a:t>
            </a:r>
            <a:r>
              <a:rPr lang="en-US" sz="3600" dirty="0" err="1">
                <a:solidFill>
                  <a:srgbClr val="0000FF"/>
                </a:solidFill>
                <a:latin typeface="Arial" charset="0"/>
              </a:rPr>
              <a:t>vật</a:t>
            </a:r>
            <a:r>
              <a:rPr lang="en-US" sz="36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charset="0"/>
              </a:rPr>
              <a:t>đứng</a:t>
            </a:r>
            <a:r>
              <a:rPr lang="en-US" sz="36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charset="0"/>
              </a:rPr>
              <a:t>cân</a:t>
            </a:r>
            <a:r>
              <a:rPr lang="en-US" sz="36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Arial" charset="0"/>
              </a:rPr>
              <a:t>bằng</a:t>
            </a:r>
            <a:r>
              <a:rPr lang="en-US" sz="3600" dirty="0">
                <a:solidFill>
                  <a:srgbClr val="0000FF"/>
                </a:solidFill>
                <a:latin typeface="Arial" charset="0"/>
              </a:rPr>
              <a:t>:  </a:t>
            </a:r>
            <a:r>
              <a:rPr lang="en-US" sz="3600" dirty="0" err="1">
                <a:solidFill>
                  <a:srgbClr val="0000FF"/>
                </a:solidFill>
                <a:latin typeface="Arial" charset="0"/>
              </a:rPr>
              <a:t>F</a:t>
            </a:r>
            <a:r>
              <a:rPr lang="en-US" sz="3600" baseline="-25000" dirty="0" err="1">
                <a:solidFill>
                  <a:srgbClr val="0000FF"/>
                </a:solidFill>
                <a:latin typeface="Arial" charset="0"/>
              </a:rPr>
              <a:t>dh</a:t>
            </a:r>
            <a:r>
              <a:rPr lang="en-US" sz="3600" dirty="0">
                <a:solidFill>
                  <a:srgbClr val="0000FF"/>
                </a:solidFill>
                <a:latin typeface="Arial" charset="0"/>
              </a:rPr>
              <a:t> = P</a:t>
            </a:r>
          </a:p>
        </p:txBody>
      </p:sp>
      <p:sp>
        <p:nvSpPr>
          <p:cNvPr id="291" name="Text Box 10">
            <a:extLst>
              <a:ext uri="{FF2B5EF4-FFF2-40B4-BE49-F238E27FC236}">
                <a16:creationId xmlns:a16="http://schemas.microsoft.com/office/drawing/2014/main" id="{864E9A09-E149-4468-A404-300A81070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383" y="5669760"/>
            <a:ext cx="7772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FF"/>
                </a:solidFill>
                <a:latin typeface="Arial" charset="0"/>
              </a:rPr>
              <a:t>Kết</a:t>
            </a:r>
            <a:r>
              <a:rPr lang="en-US" sz="4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Arial" charset="0"/>
              </a:rPr>
              <a:t>luận</a:t>
            </a:r>
            <a:r>
              <a:rPr lang="en-US" sz="4000" dirty="0">
                <a:solidFill>
                  <a:srgbClr val="0000FF"/>
                </a:solidFill>
                <a:latin typeface="Arial" charset="0"/>
              </a:rPr>
              <a:t>:</a:t>
            </a:r>
            <a:r>
              <a:rPr lang="en-US" sz="4000" dirty="0">
                <a:latin typeface="Arial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Arial" charset="0"/>
              </a:rPr>
              <a:t>P ~ ∆l  → </a:t>
            </a:r>
            <a:r>
              <a:rPr lang="en-US" sz="4000" dirty="0" err="1">
                <a:solidFill>
                  <a:srgbClr val="0000FF"/>
                </a:solidFill>
                <a:latin typeface="Arial" charset="0"/>
              </a:rPr>
              <a:t>F</a:t>
            </a:r>
            <a:r>
              <a:rPr lang="en-US" sz="4000" baseline="-25000" dirty="0" err="1">
                <a:solidFill>
                  <a:srgbClr val="0000FF"/>
                </a:solidFill>
                <a:latin typeface="Arial" charset="0"/>
              </a:rPr>
              <a:t>dh</a:t>
            </a:r>
            <a:r>
              <a:rPr lang="en-US" sz="4000" baseline="-250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4000" dirty="0">
                <a:solidFill>
                  <a:srgbClr val="0000FF"/>
                </a:solidFill>
                <a:latin typeface="Arial" charset="0"/>
              </a:rPr>
              <a:t>~ ∆l </a:t>
            </a:r>
          </a:p>
        </p:txBody>
      </p:sp>
    </p:spTree>
    <p:extLst>
      <p:ext uri="{BB962C8B-B14F-4D97-AF65-F5344CB8AC3E}">
        <p14:creationId xmlns:p14="http://schemas.microsoft.com/office/powerpoint/2010/main" val="214738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"/>
                  </p:tgtEl>
                </p:cond>
              </p:nextCondLst>
            </p:seq>
          </p:childTnLst>
        </p:cTn>
      </p:par>
    </p:tnLst>
    <p:bldLst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7" grpId="1" animBg="1"/>
      <p:bldP spid="290" grpId="0"/>
      <p:bldP spid="2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9155430" y="1731964"/>
            <a:ext cx="922020" cy="2147887"/>
            <a:chOff x="4992" y="2208"/>
            <a:chExt cx="484" cy="1353"/>
          </a:xfrm>
        </p:grpSpPr>
        <p:sp>
          <p:nvSpPr>
            <p:cNvPr id="159747" name="Line 3"/>
            <p:cNvSpPr>
              <a:spLocks noChangeShapeType="1"/>
            </p:cNvSpPr>
            <p:nvPr/>
          </p:nvSpPr>
          <p:spPr bwMode="auto">
            <a:xfrm>
              <a:off x="5232" y="307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59748" name="Line 4"/>
            <p:cNvSpPr>
              <a:spLocks noChangeShapeType="1"/>
            </p:cNvSpPr>
            <p:nvPr/>
          </p:nvSpPr>
          <p:spPr bwMode="auto">
            <a:xfrm>
              <a:off x="5236" y="259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grpSp>
          <p:nvGrpSpPr>
            <p:cNvPr id="159749" name="Group 5"/>
            <p:cNvGrpSpPr>
              <a:grpSpLocks/>
            </p:cNvGrpSpPr>
            <p:nvPr/>
          </p:nvGrpSpPr>
          <p:grpSpPr bwMode="auto">
            <a:xfrm>
              <a:off x="4992" y="2208"/>
              <a:ext cx="480" cy="384"/>
              <a:chOff x="2156" y="2160"/>
              <a:chExt cx="480" cy="384"/>
            </a:xfrm>
          </p:grpSpPr>
          <p:sp>
            <p:nvSpPr>
              <p:cNvPr id="159750" name="Rectangle 6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751" name="AutoShape 7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59752" name="Rectangle 8"/>
            <p:cNvSpPr>
              <a:spLocks noChangeArrowheads="1"/>
            </p:cNvSpPr>
            <p:nvPr/>
          </p:nvSpPr>
          <p:spPr bwMode="auto">
            <a:xfrm>
              <a:off x="4996" y="264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53" name="Rectangle 9"/>
            <p:cNvSpPr>
              <a:spLocks noChangeArrowheads="1"/>
            </p:cNvSpPr>
            <p:nvPr/>
          </p:nvSpPr>
          <p:spPr bwMode="auto">
            <a:xfrm>
              <a:off x="4996" y="288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54" name="Rectangle 10"/>
            <p:cNvSpPr>
              <a:spLocks noChangeArrowheads="1"/>
            </p:cNvSpPr>
            <p:nvPr/>
          </p:nvSpPr>
          <p:spPr bwMode="auto">
            <a:xfrm>
              <a:off x="4992" y="3133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55" name="Rectangle 11"/>
            <p:cNvSpPr>
              <a:spLocks noChangeArrowheads="1"/>
            </p:cNvSpPr>
            <p:nvPr/>
          </p:nvSpPr>
          <p:spPr bwMode="auto">
            <a:xfrm>
              <a:off x="4992" y="3369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</p:grpSp>
      <p:grpSp>
        <p:nvGrpSpPr>
          <p:cNvPr id="159917" name="Group 173"/>
          <p:cNvGrpSpPr>
            <a:grpSpLocks/>
          </p:cNvGrpSpPr>
          <p:nvPr/>
        </p:nvGrpSpPr>
        <p:grpSpPr bwMode="auto">
          <a:xfrm>
            <a:off x="9155430" y="1717675"/>
            <a:ext cx="922020" cy="1371600"/>
            <a:chOff x="2156" y="2160"/>
            <a:chExt cx="484" cy="864"/>
          </a:xfrm>
        </p:grpSpPr>
        <p:sp>
          <p:nvSpPr>
            <p:cNvPr id="159918" name="Line 174"/>
            <p:cNvSpPr>
              <a:spLocks noChangeShapeType="1"/>
            </p:cNvSpPr>
            <p:nvPr/>
          </p:nvSpPr>
          <p:spPr bwMode="auto">
            <a:xfrm>
              <a:off x="2400" y="254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grpSp>
          <p:nvGrpSpPr>
            <p:cNvPr id="159919" name="Group 175"/>
            <p:cNvGrpSpPr>
              <a:grpSpLocks/>
            </p:cNvGrpSpPr>
            <p:nvPr/>
          </p:nvGrpSpPr>
          <p:grpSpPr bwMode="auto">
            <a:xfrm>
              <a:off x="2156" y="2160"/>
              <a:ext cx="480" cy="384"/>
              <a:chOff x="2156" y="2160"/>
              <a:chExt cx="480" cy="384"/>
            </a:xfrm>
          </p:grpSpPr>
          <p:sp>
            <p:nvSpPr>
              <p:cNvPr id="159920" name="Rectangle 176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921" name="AutoShape 177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59922" name="Rectangle 178"/>
            <p:cNvSpPr>
              <a:spLocks noChangeArrowheads="1"/>
            </p:cNvSpPr>
            <p:nvPr/>
          </p:nvSpPr>
          <p:spPr bwMode="auto">
            <a:xfrm>
              <a:off x="2160" y="259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23" name="Rectangle 179"/>
            <p:cNvSpPr>
              <a:spLocks noChangeArrowheads="1"/>
            </p:cNvSpPr>
            <p:nvPr/>
          </p:nvSpPr>
          <p:spPr bwMode="auto">
            <a:xfrm>
              <a:off x="2160" y="283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</p:grpSp>
      <p:grpSp>
        <p:nvGrpSpPr>
          <p:cNvPr id="159756" name="Group 12"/>
          <p:cNvGrpSpPr>
            <a:grpSpLocks/>
          </p:cNvGrpSpPr>
          <p:nvPr/>
        </p:nvGrpSpPr>
        <p:grpSpPr bwMode="auto">
          <a:xfrm>
            <a:off x="9296400" y="-1143000"/>
            <a:ext cx="640080" cy="3886200"/>
            <a:chOff x="1632" y="-576"/>
            <a:chExt cx="336" cy="2592"/>
          </a:xfrm>
        </p:grpSpPr>
        <p:sp>
          <p:nvSpPr>
            <p:cNvPr id="159757" name="Oval 13"/>
            <p:cNvSpPr>
              <a:spLocks noChangeArrowheads="1"/>
            </p:cNvSpPr>
            <p:nvPr/>
          </p:nvSpPr>
          <p:spPr bwMode="auto">
            <a:xfrm rot="10800000">
              <a:off x="1632" y="-57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58" name="Oval 14"/>
            <p:cNvSpPr>
              <a:spLocks noChangeArrowheads="1"/>
            </p:cNvSpPr>
            <p:nvPr/>
          </p:nvSpPr>
          <p:spPr bwMode="auto">
            <a:xfrm rot="10800000">
              <a:off x="1632" y="-53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59" name="Oval 15"/>
            <p:cNvSpPr>
              <a:spLocks noChangeArrowheads="1"/>
            </p:cNvSpPr>
            <p:nvPr/>
          </p:nvSpPr>
          <p:spPr bwMode="auto">
            <a:xfrm rot="10800000">
              <a:off x="1632" y="-48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0" name="Oval 16"/>
            <p:cNvSpPr>
              <a:spLocks noChangeArrowheads="1"/>
            </p:cNvSpPr>
            <p:nvPr/>
          </p:nvSpPr>
          <p:spPr bwMode="auto">
            <a:xfrm rot="10800000">
              <a:off x="1632" y="-43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1" name="Oval 17"/>
            <p:cNvSpPr>
              <a:spLocks noChangeArrowheads="1"/>
            </p:cNvSpPr>
            <p:nvPr/>
          </p:nvSpPr>
          <p:spPr bwMode="auto">
            <a:xfrm rot="10800000">
              <a:off x="1632" y="-39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2" name="Oval 18"/>
            <p:cNvSpPr>
              <a:spLocks noChangeArrowheads="1"/>
            </p:cNvSpPr>
            <p:nvPr/>
          </p:nvSpPr>
          <p:spPr bwMode="auto">
            <a:xfrm rot="10800000">
              <a:off x="1632" y="-34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3" name="Oval 19"/>
            <p:cNvSpPr>
              <a:spLocks noChangeArrowheads="1"/>
            </p:cNvSpPr>
            <p:nvPr/>
          </p:nvSpPr>
          <p:spPr bwMode="auto">
            <a:xfrm rot="10800000">
              <a:off x="1632" y="-30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4" name="Oval 20"/>
            <p:cNvSpPr>
              <a:spLocks noChangeArrowheads="1"/>
            </p:cNvSpPr>
            <p:nvPr/>
          </p:nvSpPr>
          <p:spPr bwMode="auto">
            <a:xfrm rot="10800000">
              <a:off x="1632" y="-25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5" name="Oval 21"/>
            <p:cNvSpPr>
              <a:spLocks noChangeArrowheads="1"/>
            </p:cNvSpPr>
            <p:nvPr/>
          </p:nvSpPr>
          <p:spPr bwMode="auto">
            <a:xfrm rot="10800000">
              <a:off x="1632" y="-20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6" name="Oval 22"/>
            <p:cNvSpPr>
              <a:spLocks noChangeArrowheads="1"/>
            </p:cNvSpPr>
            <p:nvPr/>
          </p:nvSpPr>
          <p:spPr bwMode="auto">
            <a:xfrm rot="10800000">
              <a:off x="1632" y="-16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7" name="Oval 23"/>
            <p:cNvSpPr>
              <a:spLocks noChangeArrowheads="1"/>
            </p:cNvSpPr>
            <p:nvPr/>
          </p:nvSpPr>
          <p:spPr bwMode="auto">
            <a:xfrm rot="10800000">
              <a:off x="1632" y="-11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8" name="Oval 24"/>
            <p:cNvSpPr>
              <a:spLocks noChangeArrowheads="1"/>
            </p:cNvSpPr>
            <p:nvPr/>
          </p:nvSpPr>
          <p:spPr bwMode="auto">
            <a:xfrm rot="10800000">
              <a:off x="1632" y="-7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69" name="Oval 25"/>
            <p:cNvSpPr>
              <a:spLocks noChangeArrowheads="1"/>
            </p:cNvSpPr>
            <p:nvPr/>
          </p:nvSpPr>
          <p:spPr bwMode="auto">
            <a:xfrm rot="10800000">
              <a:off x="1632" y="-2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0" name="Oval 26"/>
            <p:cNvSpPr>
              <a:spLocks noChangeArrowheads="1"/>
            </p:cNvSpPr>
            <p:nvPr/>
          </p:nvSpPr>
          <p:spPr bwMode="auto">
            <a:xfrm rot="10800000">
              <a:off x="1632" y="2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1" name="Oval 27"/>
            <p:cNvSpPr>
              <a:spLocks noChangeArrowheads="1"/>
            </p:cNvSpPr>
            <p:nvPr/>
          </p:nvSpPr>
          <p:spPr bwMode="auto">
            <a:xfrm rot="10800000">
              <a:off x="1632" y="6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2" name="Oval 28"/>
            <p:cNvSpPr>
              <a:spLocks noChangeArrowheads="1"/>
            </p:cNvSpPr>
            <p:nvPr/>
          </p:nvSpPr>
          <p:spPr bwMode="auto">
            <a:xfrm rot="10800000">
              <a:off x="1632" y="11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3" name="Oval 29"/>
            <p:cNvSpPr>
              <a:spLocks noChangeArrowheads="1"/>
            </p:cNvSpPr>
            <p:nvPr/>
          </p:nvSpPr>
          <p:spPr bwMode="auto">
            <a:xfrm rot="10800000">
              <a:off x="1632" y="15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4" name="Oval 30"/>
            <p:cNvSpPr>
              <a:spLocks noChangeArrowheads="1"/>
            </p:cNvSpPr>
            <p:nvPr/>
          </p:nvSpPr>
          <p:spPr bwMode="auto">
            <a:xfrm rot="10800000">
              <a:off x="1632" y="20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5" name="Oval 31"/>
            <p:cNvSpPr>
              <a:spLocks noChangeArrowheads="1"/>
            </p:cNvSpPr>
            <p:nvPr/>
          </p:nvSpPr>
          <p:spPr bwMode="auto">
            <a:xfrm rot="10800000">
              <a:off x="1632" y="25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6" name="Oval 32"/>
            <p:cNvSpPr>
              <a:spLocks noChangeArrowheads="1"/>
            </p:cNvSpPr>
            <p:nvPr/>
          </p:nvSpPr>
          <p:spPr bwMode="auto">
            <a:xfrm rot="10800000">
              <a:off x="1632" y="29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7" name="Oval 33"/>
            <p:cNvSpPr>
              <a:spLocks noChangeArrowheads="1"/>
            </p:cNvSpPr>
            <p:nvPr/>
          </p:nvSpPr>
          <p:spPr bwMode="auto">
            <a:xfrm rot="10800000">
              <a:off x="1632" y="34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8" name="Oval 34"/>
            <p:cNvSpPr>
              <a:spLocks noChangeArrowheads="1"/>
            </p:cNvSpPr>
            <p:nvPr/>
          </p:nvSpPr>
          <p:spPr bwMode="auto">
            <a:xfrm rot="10800000">
              <a:off x="1632" y="38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79" name="Oval 35"/>
            <p:cNvSpPr>
              <a:spLocks noChangeArrowheads="1"/>
            </p:cNvSpPr>
            <p:nvPr/>
          </p:nvSpPr>
          <p:spPr bwMode="auto">
            <a:xfrm rot="10800000">
              <a:off x="1632" y="43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0" name="Oval 36"/>
            <p:cNvSpPr>
              <a:spLocks noChangeArrowheads="1"/>
            </p:cNvSpPr>
            <p:nvPr/>
          </p:nvSpPr>
          <p:spPr bwMode="auto">
            <a:xfrm rot="10800000">
              <a:off x="1632" y="48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1" name="Oval 37"/>
            <p:cNvSpPr>
              <a:spLocks noChangeArrowheads="1"/>
            </p:cNvSpPr>
            <p:nvPr/>
          </p:nvSpPr>
          <p:spPr bwMode="auto">
            <a:xfrm rot="10800000">
              <a:off x="1632" y="52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2" name="Oval 38"/>
            <p:cNvSpPr>
              <a:spLocks noChangeArrowheads="1"/>
            </p:cNvSpPr>
            <p:nvPr/>
          </p:nvSpPr>
          <p:spPr bwMode="auto">
            <a:xfrm rot="10800000">
              <a:off x="1632" y="57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3" name="Oval 39"/>
            <p:cNvSpPr>
              <a:spLocks noChangeArrowheads="1"/>
            </p:cNvSpPr>
            <p:nvPr/>
          </p:nvSpPr>
          <p:spPr bwMode="auto">
            <a:xfrm rot="10800000">
              <a:off x="1632" y="61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4" name="Oval 40"/>
            <p:cNvSpPr>
              <a:spLocks noChangeArrowheads="1"/>
            </p:cNvSpPr>
            <p:nvPr/>
          </p:nvSpPr>
          <p:spPr bwMode="auto">
            <a:xfrm rot="10800000">
              <a:off x="1632" y="66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5" name="Oval 41"/>
            <p:cNvSpPr>
              <a:spLocks noChangeArrowheads="1"/>
            </p:cNvSpPr>
            <p:nvPr/>
          </p:nvSpPr>
          <p:spPr bwMode="auto">
            <a:xfrm rot="10800000">
              <a:off x="1632" y="71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6" name="Oval 42"/>
            <p:cNvSpPr>
              <a:spLocks noChangeArrowheads="1"/>
            </p:cNvSpPr>
            <p:nvPr/>
          </p:nvSpPr>
          <p:spPr bwMode="auto">
            <a:xfrm rot="10800000">
              <a:off x="1632" y="75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7" name="Oval 43"/>
            <p:cNvSpPr>
              <a:spLocks noChangeArrowheads="1"/>
            </p:cNvSpPr>
            <p:nvPr/>
          </p:nvSpPr>
          <p:spPr bwMode="auto">
            <a:xfrm rot="10800000">
              <a:off x="1632" y="80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8" name="Oval 44"/>
            <p:cNvSpPr>
              <a:spLocks noChangeArrowheads="1"/>
            </p:cNvSpPr>
            <p:nvPr/>
          </p:nvSpPr>
          <p:spPr bwMode="auto">
            <a:xfrm rot="10800000">
              <a:off x="1632" y="84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89" name="Oval 45"/>
            <p:cNvSpPr>
              <a:spLocks noChangeArrowheads="1"/>
            </p:cNvSpPr>
            <p:nvPr/>
          </p:nvSpPr>
          <p:spPr bwMode="auto">
            <a:xfrm rot="10800000">
              <a:off x="1632" y="89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0" name="Oval 46"/>
            <p:cNvSpPr>
              <a:spLocks noChangeArrowheads="1"/>
            </p:cNvSpPr>
            <p:nvPr/>
          </p:nvSpPr>
          <p:spPr bwMode="auto">
            <a:xfrm rot="10800000">
              <a:off x="1632" y="93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1" name="Oval 47"/>
            <p:cNvSpPr>
              <a:spLocks noChangeArrowheads="1"/>
            </p:cNvSpPr>
            <p:nvPr/>
          </p:nvSpPr>
          <p:spPr bwMode="auto">
            <a:xfrm rot="10800000">
              <a:off x="1632" y="98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2" name="Oval 48"/>
            <p:cNvSpPr>
              <a:spLocks noChangeArrowheads="1"/>
            </p:cNvSpPr>
            <p:nvPr/>
          </p:nvSpPr>
          <p:spPr bwMode="auto">
            <a:xfrm rot="10800000">
              <a:off x="1632" y="103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3" name="Oval 49"/>
            <p:cNvSpPr>
              <a:spLocks noChangeArrowheads="1"/>
            </p:cNvSpPr>
            <p:nvPr/>
          </p:nvSpPr>
          <p:spPr bwMode="auto">
            <a:xfrm rot="10800000">
              <a:off x="1632" y="107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4" name="Oval 50"/>
            <p:cNvSpPr>
              <a:spLocks noChangeArrowheads="1"/>
            </p:cNvSpPr>
            <p:nvPr/>
          </p:nvSpPr>
          <p:spPr bwMode="auto">
            <a:xfrm rot="10800000">
              <a:off x="1632" y="112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5" name="Oval 51"/>
            <p:cNvSpPr>
              <a:spLocks noChangeArrowheads="1"/>
            </p:cNvSpPr>
            <p:nvPr/>
          </p:nvSpPr>
          <p:spPr bwMode="auto">
            <a:xfrm rot="10800000">
              <a:off x="1632" y="116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6" name="Oval 52"/>
            <p:cNvSpPr>
              <a:spLocks noChangeArrowheads="1"/>
            </p:cNvSpPr>
            <p:nvPr/>
          </p:nvSpPr>
          <p:spPr bwMode="auto">
            <a:xfrm rot="10800000">
              <a:off x="1632" y="126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7" name="Oval 53"/>
            <p:cNvSpPr>
              <a:spLocks noChangeArrowheads="1"/>
            </p:cNvSpPr>
            <p:nvPr/>
          </p:nvSpPr>
          <p:spPr bwMode="auto">
            <a:xfrm rot="10800000">
              <a:off x="1632" y="130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8" name="Oval 54"/>
            <p:cNvSpPr>
              <a:spLocks noChangeArrowheads="1"/>
            </p:cNvSpPr>
            <p:nvPr/>
          </p:nvSpPr>
          <p:spPr bwMode="auto">
            <a:xfrm rot="10800000">
              <a:off x="1632" y="135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799" name="Oval 55"/>
            <p:cNvSpPr>
              <a:spLocks noChangeArrowheads="1"/>
            </p:cNvSpPr>
            <p:nvPr/>
          </p:nvSpPr>
          <p:spPr bwMode="auto">
            <a:xfrm rot="10800000">
              <a:off x="1632" y="139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0" name="Oval 56"/>
            <p:cNvSpPr>
              <a:spLocks noChangeArrowheads="1"/>
            </p:cNvSpPr>
            <p:nvPr/>
          </p:nvSpPr>
          <p:spPr bwMode="auto">
            <a:xfrm rot="10800000">
              <a:off x="1632" y="144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1" name="Oval 57"/>
            <p:cNvSpPr>
              <a:spLocks noChangeArrowheads="1"/>
            </p:cNvSpPr>
            <p:nvPr/>
          </p:nvSpPr>
          <p:spPr bwMode="auto">
            <a:xfrm rot="10800000">
              <a:off x="1632" y="149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2" name="Oval 58"/>
            <p:cNvSpPr>
              <a:spLocks noChangeArrowheads="1"/>
            </p:cNvSpPr>
            <p:nvPr/>
          </p:nvSpPr>
          <p:spPr bwMode="auto">
            <a:xfrm rot="10800000">
              <a:off x="1632" y="153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3" name="Oval 59"/>
            <p:cNvSpPr>
              <a:spLocks noChangeArrowheads="1"/>
            </p:cNvSpPr>
            <p:nvPr/>
          </p:nvSpPr>
          <p:spPr bwMode="auto">
            <a:xfrm rot="10800000">
              <a:off x="1632" y="158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4" name="Oval 60"/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5" name="Oval 61"/>
            <p:cNvSpPr>
              <a:spLocks noChangeArrowheads="1"/>
            </p:cNvSpPr>
            <p:nvPr/>
          </p:nvSpPr>
          <p:spPr bwMode="auto">
            <a:xfrm rot="10800000">
              <a:off x="1632" y="167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06" name="Oval 62"/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grpSp>
          <p:nvGrpSpPr>
            <p:cNvPr id="159807" name="Group 63"/>
            <p:cNvGrpSpPr>
              <a:grpSpLocks/>
            </p:cNvGrpSpPr>
            <p:nvPr/>
          </p:nvGrpSpPr>
          <p:grpSpPr bwMode="auto">
            <a:xfrm>
              <a:off x="1632" y="1215"/>
              <a:ext cx="336" cy="801"/>
              <a:chOff x="1632" y="1215"/>
              <a:chExt cx="336" cy="801"/>
            </a:xfrm>
          </p:grpSpPr>
          <p:sp>
            <p:nvSpPr>
              <p:cNvPr id="159808" name="Oval 64"/>
              <p:cNvSpPr>
                <a:spLocks noChangeArrowheads="1"/>
              </p:cNvSpPr>
              <p:nvPr/>
            </p:nvSpPr>
            <p:spPr bwMode="auto">
              <a:xfrm rot="10800000">
                <a:off x="1632" y="1215"/>
                <a:ext cx="336" cy="1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09" name="Freeform 65"/>
              <p:cNvSpPr>
                <a:spLocks/>
              </p:cNvSpPr>
              <p:nvPr/>
            </p:nvSpPr>
            <p:spPr bwMode="auto">
              <a:xfrm>
                <a:off x="1692" y="1834"/>
                <a:ext cx="228" cy="182"/>
              </a:xfrm>
              <a:custGeom>
                <a:avLst/>
                <a:gdLst>
                  <a:gd name="T0" fmla="*/ 49 w 163"/>
                  <a:gd name="T1" fmla="*/ 0 h 128"/>
                  <a:gd name="T2" fmla="*/ 74 w 163"/>
                  <a:gd name="T3" fmla="*/ 115 h 128"/>
                  <a:gd name="T4" fmla="*/ 151 w 163"/>
                  <a:gd name="T5" fmla="*/ 6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3" h="128">
                    <a:moveTo>
                      <a:pt x="49" y="0"/>
                    </a:moveTo>
                    <a:cubicBezTo>
                      <a:pt x="11" y="56"/>
                      <a:pt x="0" y="90"/>
                      <a:pt x="74" y="115"/>
                    </a:cubicBezTo>
                    <a:cubicBezTo>
                      <a:pt x="163" y="100"/>
                      <a:pt x="151" y="128"/>
                      <a:pt x="151" y="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160"/>
              </a:p>
            </p:txBody>
          </p:sp>
        </p:grpSp>
      </p:grpSp>
      <p:grpSp>
        <p:nvGrpSpPr>
          <p:cNvPr id="159810" name="Group 66"/>
          <p:cNvGrpSpPr>
            <a:grpSpLocks/>
          </p:cNvGrpSpPr>
          <p:nvPr/>
        </p:nvGrpSpPr>
        <p:grpSpPr bwMode="auto">
          <a:xfrm>
            <a:off x="9296400" y="-4648200"/>
            <a:ext cx="640080" cy="6553200"/>
            <a:chOff x="4320" y="-816"/>
            <a:chExt cx="336" cy="4079"/>
          </a:xfrm>
        </p:grpSpPr>
        <p:grpSp>
          <p:nvGrpSpPr>
            <p:cNvPr id="159811" name="Group 67"/>
            <p:cNvGrpSpPr>
              <a:grpSpLocks/>
            </p:cNvGrpSpPr>
            <p:nvPr/>
          </p:nvGrpSpPr>
          <p:grpSpPr bwMode="auto">
            <a:xfrm rot="5400000">
              <a:off x="2530" y="974"/>
              <a:ext cx="3915" cy="336"/>
              <a:chOff x="3024" y="960"/>
              <a:chExt cx="2559" cy="569"/>
            </a:xfrm>
          </p:grpSpPr>
          <p:sp>
            <p:nvSpPr>
              <p:cNvPr id="159812" name="Oval 68"/>
              <p:cNvSpPr>
                <a:spLocks noChangeArrowheads="1"/>
              </p:cNvSpPr>
              <p:nvPr/>
            </p:nvSpPr>
            <p:spPr bwMode="auto">
              <a:xfrm rot="5400000">
                <a:off x="28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3" name="Oval 69"/>
              <p:cNvSpPr>
                <a:spLocks noChangeArrowheads="1"/>
              </p:cNvSpPr>
              <p:nvPr/>
            </p:nvSpPr>
            <p:spPr bwMode="auto">
              <a:xfrm rot="5400000">
                <a:off x="28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4" name="Oval 70"/>
              <p:cNvSpPr>
                <a:spLocks noChangeArrowheads="1"/>
              </p:cNvSpPr>
              <p:nvPr/>
            </p:nvSpPr>
            <p:spPr bwMode="auto">
              <a:xfrm rot="5400000">
                <a:off x="29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5" name="Oval 71"/>
              <p:cNvSpPr>
                <a:spLocks noChangeArrowheads="1"/>
              </p:cNvSpPr>
              <p:nvPr/>
            </p:nvSpPr>
            <p:spPr bwMode="auto">
              <a:xfrm rot="5400000">
                <a:off x="29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6" name="Oval 72"/>
              <p:cNvSpPr>
                <a:spLocks noChangeArrowheads="1"/>
              </p:cNvSpPr>
              <p:nvPr/>
            </p:nvSpPr>
            <p:spPr bwMode="auto">
              <a:xfrm rot="5400000">
                <a:off x="30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7" name="Oval 73"/>
              <p:cNvSpPr>
                <a:spLocks noChangeArrowheads="1"/>
              </p:cNvSpPr>
              <p:nvPr/>
            </p:nvSpPr>
            <p:spPr bwMode="auto">
              <a:xfrm rot="5400000">
                <a:off x="30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8" name="Oval 74"/>
              <p:cNvSpPr>
                <a:spLocks noChangeArrowheads="1"/>
              </p:cNvSpPr>
              <p:nvPr/>
            </p:nvSpPr>
            <p:spPr bwMode="auto">
              <a:xfrm rot="5400000">
                <a:off x="31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19" name="Oval 75"/>
              <p:cNvSpPr>
                <a:spLocks noChangeArrowheads="1"/>
              </p:cNvSpPr>
              <p:nvPr/>
            </p:nvSpPr>
            <p:spPr bwMode="auto">
              <a:xfrm rot="5400000">
                <a:off x="31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0" name="Oval 76"/>
              <p:cNvSpPr>
                <a:spLocks noChangeArrowheads="1"/>
              </p:cNvSpPr>
              <p:nvPr/>
            </p:nvSpPr>
            <p:spPr bwMode="auto">
              <a:xfrm rot="5400000">
                <a:off x="32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1" name="Oval 77"/>
              <p:cNvSpPr>
                <a:spLocks noChangeArrowheads="1"/>
              </p:cNvSpPr>
              <p:nvPr/>
            </p:nvSpPr>
            <p:spPr bwMode="auto">
              <a:xfrm rot="5400000">
                <a:off x="32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2" name="Oval 78"/>
              <p:cNvSpPr>
                <a:spLocks noChangeArrowheads="1"/>
              </p:cNvSpPr>
              <p:nvPr/>
            </p:nvSpPr>
            <p:spPr bwMode="auto">
              <a:xfrm rot="5400000">
                <a:off x="33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3" name="Oval 79"/>
              <p:cNvSpPr>
                <a:spLocks noChangeArrowheads="1"/>
              </p:cNvSpPr>
              <p:nvPr/>
            </p:nvSpPr>
            <p:spPr bwMode="auto">
              <a:xfrm rot="5400000">
                <a:off x="33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4" name="Oval 80"/>
              <p:cNvSpPr>
                <a:spLocks noChangeArrowheads="1"/>
              </p:cNvSpPr>
              <p:nvPr/>
            </p:nvSpPr>
            <p:spPr bwMode="auto">
              <a:xfrm rot="5400000">
                <a:off x="34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5" name="Oval 81"/>
              <p:cNvSpPr>
                <a:spLocks noChangeArrowheads="1"/>
              </p:cNvSpPr>
              <p:nvPr/>
            </p:nvSpPr>
            <p:spPr bwMode="auto">
              <a:xfrm rot="5400000">
                <a:off x="34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6" name="Oval 82"/>
              <p:cNvSpPr>
                <a:spLocks noChangeArrowheads="1"/>
              </p:cNvSpPr>
              <p:nvPr/>
            </p:nvSpPr>
            <p:spPr bwMode="auto">
              <a:xfrm rot="5400000">
                <a:off x="35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7" name="Oval 83"/>
              <p:cNvSpPr>
                <a:spLocks noChangeArrowheads="1"/>
              </p:cNvSpPr>
              <p:nvPr/>
            </p:nvSpPr>
            <p:spPr bwMode="auto">
              <a:xfrm rot="5400000">
                <a:off x="35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8" name="Oval 84"/>
              <p:cNvSpPr>
                <a:spLocks noChangeArrowheads="1"/>
              </p:cNvSpPr>
              <p:nvPr/>
            </p:nvSpPr>
            <p:spPr bwMode="auto">
              <a:xfrm rot="5400000">
                <a:off x="36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29" name="Oval 85"/>
              <p:cNvSpPr>
                <a:spLocks noChangeArrowheads="1"/>
              </p:cNvSpPr>
              <p:nvPr/>
            </p:nvSpPr>
            <p:spPr bwMode="auto">
              <a:xfrm rot="5400000">
                <a:off x="36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0" name="Oval 86"/>
              <p:cNvSpPr>
                <a:spLocks noChangeArrowheads="1"/>
              </p:cNvSpPr>
              <p:nvPr/>
            </p:nvSpPr>
            <p:spPr bwMode="auto">
              <a:xfrm rot="5400000">
                <a:off x="37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1" name="Oval 87"/>
              <p:cNvSpPr>
                <a:spLocks noChangeArrowheads="1"/>
              </p:cNvSpPr>
              <p:nvPr/>
            </p:nvSpPr>
            <p:spPr bwMode="auto">
              <a:xfrm rot="5400000">
                <a:off x="37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2" name="Oval 88"/>
              <p:cNvSpPr>
                <a:spLocks noChangeArrowheads="1"/>
              </p:cNvSpPr>
              <p:nvPr/>
            </p:nvSpPr>
            <p:spPr bwMode="auto">
              <a:xfrm rot="5400000">
                <a:off x="38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3" name="Oval 89"/>
              <p:cNvSpPr>
                <a:spLocks noChangeArrowheads="1"/>
              </p:cNvSpPr>
              <p:nvPr/>
            </p:nvSpPr>
            <p:spPr bwMode="auto">
              <a:xfrm rot="5400000">
                <a:off x="38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4" name="Oval 90"/>
              <p:cNvSpPr>
                <a:spLocks noChangeArrowheads="1"/>
              </p:cNvSpPr>
              <p:nvPr/>
            </p:nvSpPr>
            <p:spPr bwMode="auto">
              <a:xfrm rot="5400000">
                <a:off x="38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5" name="Oval 91"/>
              <p:cNvSpPr>
                <a:spLocks noChangeArrowheads="1"/>
              </p:cNvSpPr>
              <p:nvPr/>
            </p:nvSpPr>
            <p:spPr bwMode="auto">
              <a:xfrm rot="5400000">
                <a:off x="39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6" name="Oval 92"/>
              <p:cNvSpPr>
                <a:spLocks noChangeArrowheads="1"/>
              </p:cNvSpPr>
              <p:nvPr/>
            </p:nvSpPr>
            <p:spPr bwMode="auto">
              <a:xfrm rot="5400000">
                <a:off x="39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7" name="Oval 93"/>
              <p:cNvSpPr>
                <a:spLocks noChangeArrowheads="1"/>
              </p:cNvSpPr>
              <p:nvPr/>
            </p:nvSpPr>
            <p:spPr bwMode="auto">
              <a:xfrm rot="5400000">
                <a:off x="40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8" name="Oval 94"/>
              <p:cNvSpPr>
                <a:spLocks noChangeArrowheads="1"/>
              </p:cNvSpPr>
              <p:nvPr/>
            </p:nvSpPr>
            <p:spPr bwMode="auto">
              <a:xfrm rot="5400000">
                <a:off x="40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39" name="Oval 95"/>
              <p:cNvSpPr>
                <a:spLocks noChangeArrowheads="1"/>
              </p:cNvSpPr>
              <p:nvPr/>
            </p:nvSpPr>
            <p:spPr bwMode="auto">
              <a:xfrm rot="5400000">
                <a:off x="41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0" name="Oval 96"/>
              <p:cNvSpPr>
                <a:spLocks noChangeArrowheads="1"/>
              </p:cNvSpPr>
              <p:nvPr/>
            </p:nvSpPr>
            <p:spPr bwMode="auto">
              <a:xfrm rot="5400000">
                <a:off x="41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1" name="Oval 97"/>
              <p:cNvSpPr>
                <a:spLocks noChangeArrowheads="1"/>
              </p:cNvSpPr>
              <p:nvPr/>
            </p:nvSpPr>
            <p:spPr bwMode="auto">
              <a:xfrm rot="5400000">
                <a:off x="42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2" name="Oval 98"/>
              <p:cNvSpPr>
                <a:spLocks noChangeArrowheads="1"/>
              </p:cNvSpPr>
              <p:nvPr/>
            </p:nvSpPr>
            <p:spPr bwMode="auto">
              <a:xfrm rot="5400000">
                <a:off x="42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3" name="Oval 99"/>
              <p:cNvSpPr>
                <a:spLocks noChangeArrowheads="1"/>
              </p:cNvSpPr>
              <p:nvPr/>
            </p:nvSpPr>
            <p:spPr bwMode="auto">
              <a:xfrm rot="5400000">
                <a:off x="43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4" name="Oval 100"/>
              <p:cNvSpPr>
                <a:spLocks noChangeArrowheads="1"/>
              </p:cNvSpPr>
              <p:nvPr/>
            </p:nvSpPr>
            <p:spPr bwMode="auto">
              <a:xfrm rot="5400000">
                <a:off x="43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5" name="Oval 101"/>
              <p:cNvSpPr>
                <a:spLocks noChangeArrowheads="1"/>
              </p:cNvSpPr>
              <p:nvPr/>
            </p:nvSpPr>
            <p:spPr bwMode="auto">
              <a:xfrm rot="5400000">
                <a:off x="44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6" name="Oval 102"/>
              <p:cNvSpPr>
                <a:spLocks noChangeArrowheads="1"/>
              </p:cNvSpPr>
              <p:nvPr/>
            </p:nvSpPr>
            <p:spPr bwMode="auto">
              <a:xfrm rot="5400000">
                <a:off x="44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7" name="Oval 103"/>
              <p:cNvSpPr>
                <a:spLocks noChangeArrowheads="1"/>
              </p:cNvSpPr>
              <p:nvPr/>
            </p:nvSpPr>
            <p:spPr bwMode="auto">
              <a:xfrm rot="5400000">
                <a:off x="45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8" name="Oval 104"/>
              <p:cNvSpPr>
                <a:spLocks noChangeArrowheads="1"/>
              </p:cNvSpPr>
              <p:nvPr/>
            </p:nvSpPr>
            <p:spPr bwMode="auto">
              <a:xfrm rot="5400000">
                <a:off x="45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49" name="Oval 105"/>
              <p:cNvSpPr>
                <a:spLocks noChangeArrowheads="1"/>
              </p:cNvSpPr>
              <p:nvPr/>
            </p:nvSpPr>
            <p:spPr bwMode="auto">
              <a:xfrm rot="5400000">
                <a:off x="46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0" name="Oval 106"/>
              <p:cNvSpPr>
                <a:spLocks noChangeArrowheads="1"/>
              </p:cNvSpPr>
              <p:nvPr/>
            </p:nvSpPr>
            <p:spPr bwMode="auto">
              <a:xfrm rot="5400000">
                <a:off x="46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1" name="Oval 107"/>
              <p:cNvSpPr>
                <a:spLocks noChangeArrowheads="1"/>
              </p:cNvSpPr>
              <p:nvPr/>
            </p:nvSpPr>
            <p:spPr bwMode="auto">
              <a:xfrm rot="5400000">
                <a:off x="47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2" name="Oval 108"/>
              <p:cNvSpPr>
                <a:spLocks noChangeArrowheads="1"/>
              </p:cNvSpPr>
              <p:nvPr/>
            </p:nvSpPr>
            <p:spPr bwMode="auto">
              <a:xfrm rot="5400000">
                <a:off x="47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3" name="Oval 109"/>
              <p:cNvSpPr>
                <a:spLocks noChangeArrowheads="1"/>
              </p:cNvSpPr>
              <p:nvPr/>
            </p:nvSpPr>
            <p:spPr bwMode="auto">
              <a:xfrm rot="5400000">
                <a:off x="48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4" name="Oval 110"/>
              <p:cNvSpPr>
                <a:spLocks noChangeArrowheads="1"/>
              </p:cNvSpPr>
              <p:nvPr/>
            </p:nvSpPr>
            <p:spPr bwMode="auto">
              <a:xfrm rot="5400000">
                <a:off x="48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5" name="Oval 111"/>
              <p:cNvSpPr>
                <a:spLocks noChangeArrowheads="1"/>
              </p:cNvSpPr>
              <p:nvPr/>
            </p:nvSpPr>
            <p:spPr bwMode="auto">
              <a:xfrm rot="5400000">
                <a:off x="49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6" name="Oval 112"/>
              <p:cNvSpPr>
                <a:spLocks noChangeArrowheads="1"/>
              </p:cNvSpPr>
              <p:nvPr/>
            </p:nvSpPr>
            <p:spPr bwMode="auto">
              <a:xfrm rot="5400000">
                <a:off x="49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7" name="Oval 113"/>
              <p:cNvSpPr>
                <a:spLocks noChangeArrowheads="1"/>
              </p:cNvSpPr>
              <p:nvPr/>
            </p:nvSpPr>
            <p:spPr bwMode="auto">
              <a:xfrm rot="5400000">
                <a:off x="50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8" name="Oval 114"/>
              <p:cNvSpPr>
                <a:spLocks noChangeArrowheads="1"/>
              </p:cNvSpPr>
              <p:nvPr/>
            </p:nvSpPr>
            <p:spPr bwMode="auto">
              <a:xfrm rot="5400000">
                <a:off x="50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59" name="Oval 115"/>
              <p:cNvSpPr>
                <a:spLocks noChangeArrowheads="1"/>
              </p:cNvSpPr>
              <p:nvPr/>
            </p:nvSpPr>
            <p:spPr bwMode="auto">
              <a:xfrm rot="5400000">
                <a:off x="50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60" name="Oval 116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61" name="Oval 117"/>
              <p:cNvSpPr>
                <a:spLocks noChangeArrowheads="1"/>
              </p:cNvSpPr>
              <p:nvPr/>
            </p:nvSpPr>
            <p:spPr bwMode="auto">
              <a:xfrm rot="5400000">
                <a:off x="51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862" name="Oval 118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59863" name="Freeform 119"/>
            <p:cNvSpPr>
              <a:spLocks/>
            </p:cNvSpPr>
            <p:nvPr/>
          </p:nvSpPr>
          <p:spPr bwMode="auto">
            <a:xfrm>
              <a:off x="4368" y="3081"/>
              <a:ext cx="228" cy="182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grpSp>
        <p:nvGrpSpPr>
          <p:cNvPr id="159864" name="Group 120"/>
          <p:cNvGrpSpPr>
            <a:grpSpLocks/>
          </p:cNvGrpSpPr>
          <p:nvPr/>
        </p:nvGrpSpPr>
        <p:grpSpPr bwMode="auto">
          <a:xfrm>
            <a:off x="3373756" y="-817562"/>
            <a:ext cx="640080" cy="2743201"/>
            <a:chOff x="2352" y="48"/>
            <a:chExt cx="336" cy="1728"/>
          </a:xfrm>
        </p:grpSpPr>
        <p:sp>
          <p:nvSpPr>
            <p:cNvPr id="159865" name="Oval 121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66" name="Oval 122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67" name="Oval 123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68" name="Oval 124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69" name="Oval 125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0" name="Oval 126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1" name="Oval 127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2" name="Oval 128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3" name="Oval 129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4" name="Oval 130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5" name="Oval 131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6" name="Oval 132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7" name="Oval 133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8" name="Oval 134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79" name="Oval 135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0" name="Oval 136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1" name="Oval 137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2" name="Oval 138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3" name="Oval 139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4" name="Oval 140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5" name="Oval 141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6" name="Oval 142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7" name="Oval 143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8" name="Oval 144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89" name="Oval 145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0" name="Oval 146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1" name="Oval 147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2" name="Oval 148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3" name="Oval 149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4" name="Oval 150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5" name="Oval 151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6" name="Oval 152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7" name="Oval 153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8" name="Oval 154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899" name="Oval 155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0" name="Oval 156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1" name="Oval 157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2" name="Oval 158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3" name="Oval 159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4" name="Oval 160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5" name="Oval 161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6" name="Oval 162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7" name="Oval 163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8" name="Oval 164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09" name="Oval 165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0" name="Oval 166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1" name="Oval 167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2" name="Oval 168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3" name="Oval 169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4" name="Oval 170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5" name="Oval 171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16" name="Freeform 172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grpSp>
        <p:nvGrpSpPr>
          <p:cNvPr id="159924" name="Group 180"/>
          <p:cNvGrpSpPr>
            <a:grpSpLocks/>
          </p:cNvGrpSpPr>
          <p:nvPr/>
        </p:nvGrpSpPr>
        <p:grpSpPr bwMode="auto">
          <a:xfrm>
            <a:off x="7168516" y="1717675"/>
            <a:ext cx="914400" cy="990600"/>
            <a:chOff x="1440" y="2256"/>
            <a:chExt cx="480" cy="624"/>
          </a:xfrm>
        </p:grpSpPr>
        <p:sp>
          <p:nvSpPr>
            <p:cNvPr id="159925" name="Line 181"/>
            <p:cNvSpPr>
              <a:spLocks noChangeShapeType="1"/>
            </p:cNvSpPr>
            <p:nvPr/>
          </p:nvSpPr>
          <p:spPr bwMode="auto">
            <a:xfrm>
              <a:off x="1680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59926" name="Rectangle 182"/>
            <p:cNvSpPr>
              <a:spLocks noChangeArrowheads="1"/>
            </p:cNvSpPr>
            <p:nvPr/>
          </p:nvSpPr>
          <p:spPr bwMode="auto">
            <a:xfrm>
              <a:off x="1440" y="268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grpSp>
          <p:nvGrpSpPr>
            <p:cNvPr id="159927" name="Group 183"/>
            <p:cNvGrpSpPr>
              <a:grpSpLocks/>
            </p:cNvGrpSpPr>
            <p:nvPr/>
          </p:nvGrpSpPr>
          <p:grpSpPr bwMode="auto">
            <a:xfrm>
              <a:off x="1440" y="2256"/>
              <a:ext cx="480" cy="384"/>
              <a:chOff x="2156" y="2160"/>
              <a:chExt cx="480" cy="384"/>
            </a:xfrm>
          </p:grpSpPr>
          <p:sp>
            <p:nvSpPr>
              <p:cNvPr id="159928" name="Rectangle 184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59929" name="AutoShape 185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</p:grpSp>
      <p:grpSp>
        <p:nvGrpSpPr>
          <p:cNvPr id="159930" name="Group 186"/>
          <p:cNvGrpSpPr>
            <a:grpSpLocks/>
          </p:cNvGrpSpPr>
          <p:nvPr/>
        </p:nvGrpSpPr>
        <p:grpSpPr bwMode="auto">
          <a:xfrm>
            <a:off x="9296400" y="-838200"/>
            <a:ext cx="640080" cy="2743200"/>
            <a:chOff x="2352" y="48"/>
            <a:chExt cx="336" cy="1728"/>
          </a:xfrm>
        </p:grpSpPr>
        <p:sp>
          <p:nvSpPr>
            <p:cNvPr id="159931" name="Oval 187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2" name="Oval 188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3" name="Oval 189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4" name="Oval 190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5" name="Oval 191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6" name="Oval 192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7" name="Oval 193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8" name="Oval 194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39" name="Oval 195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0" name="Oval 196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1" name="Oval 197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2" name="Oval 198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3" name="Oval 199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4" name="Oval 200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5" name="Oval 201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6" name="Oval 202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7" name="Oval 203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8" name="Oval 204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49" name="Oval 205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0" name="Oval 206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1" name="Oval 207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2" name="Oval 208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3" name="Oval 209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4" name="Oval 210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5" name="Oval 211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6" name="Oval 212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7" name="Oval 213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8" name="Oval 214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59" name="Oval 215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0" name="Oval 216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1" name="Oval 217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2" name="Oval 218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3" name="Oval 219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4" name="Oval 220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5" name="Oval 221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6" name="Oval 222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7" name="Oval 223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8" name="Oval 224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69" name="Oval 225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0" name="Oval 226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1" name="Oval 227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2" name="Oval 228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3" name="Oval 229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4" name="Oval 230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5" name="Oval 231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6" name="Oval 232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7" name="Oval 233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8" name="Oval 234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79" name="Oval 235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0" name="Oval 236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1" name="Oval 237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2" name="Freeform 238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grpSp>
        <p:nvGrpSpPr>
          <p:cNvPr id="159983" name="Group 239"/>
          <p:cNvGrpSpPr>
            <a:grpSpLocks/>
          </p:cNvGrpSpPr>
          <p:nvPr/>
        </p:nvGrpSpPr>
        <p:grpSpPr bwMode="auto">
          <a:xfrm>
            <a:off x="7284720" y="-838200"/>
            <a:ext cx="640080" cy="2743200"/>
            <a:chOff x="2352" y="48"/>
            <a:chExt cx="336" cy="1728"/>
          </a:xfrm>
        </p:grpSpPr>
        <p:sp>
          <p:nvSpPr>
            <p:cNvPr id="159984" name="Oval 240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5" name="Oval 241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6" name="Oval 242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7" name="Oval 243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8" name="Oval 244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89" name="Oval 245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0" name="Oval 246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1" name="Oval 247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2" name="Oval 248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3" name="Oval 249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4" name="Oval 250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5" name="Oval 251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6" name="Oval 252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7" name="Oval 253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8" name="Oval 254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59999" name="Oval 255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0" name="Oval 256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1" name="Oval 257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2" name="Oval 258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3" name="Oval 259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4" name="Oval 260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5" name="Oval 261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6" name="Oval 262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7" name="Oval 263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8" name="Oval 264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09" name="Oval 265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0" name="Oval 266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1" name="Oval 267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2" name="Oval 268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3" name="Oval 269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4" name="Oval 270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5" name="Oval 271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6" name="Oval 272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7" name="Oval 273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8" name="Oval 274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19" name="Oval 275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0" name="Oval 276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1" name="Oval 277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2" name="Oval 278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3" name="Oval 279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4" name="Oval 280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5" name="Oval 281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6" name="Oval 282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7" name="Oval 283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8" name="Oval 284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29" name="Oval 285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0" name="Oval 286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1" name="Oval 287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2" name="Oval 288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3" name="Oval 289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4" name="Oval 290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5" name="Freeform 291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grpSp>
        <p:nvGrpSpPr>
          <p:cNvPr id="160036" name="Group 292"/>
          <p:cNvGrpSpPr>
            <a:grpSpLocks/>
          </p:cNvGrpSpPr>
          <p:nvPr/>
        </p:nvGrpSpPr>
        <p:grpSpPr bwMode="auto">
          <a:xfrm>
            <a:off x="5273040" y="1828800"/>
            <a:ext cx="914400" cy="609600"/>
            <a:chOff x="2156" y="2160"/>
            <a:chExt cx="480" cy="384"/>
          </a:xfrm>
        </p:grpSpPr>
        <p:sp>
          <p:nvSpPr>
            <p:cNvPr id="160037" name="Rectangle 293"/>
            <p:cNvSpPr>
              <a:spLocks noChangeArrowheads="1"/>
            </p:cNvSpPr>
            <p:nvPr/>
          </p:nvSpPr>
          <p:spPr bwMode="auto">
            <a:xfrm>
              <a:off x="2156" y="235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38" name="AutoShape 294"/>
            <p:cNvSpPr>
              <a:spLocks noChangeArrowheads="1"/>
            </p:cNvSpPr>
            <p:nvPr/>
          </p:nvSpPr>
          <p:spPr bwMode="auto">
            <a:xfrm flipH="1">
              <a:off x="2295" y="2160"/>
              <a:ext cx="192" cy="192"/>
            </a:xfrm>
            <a:custGeom>
              <a:avLst/>
              <a:gdLst>
                <a:gd name="T0" fmla="*/ 9250 w 21600"/>
                <a:gd name="T1" fmla="*/ 0 h 21600"/>
                <a:gd name="T2" fmla="*/ 3055 w 21600"/>
                <a:gd name="T3" fmla="*/ 21600 h 21600"/>
                <a:gd name="T4" fmla="*/ 9725 w 21600"/>
                <a:gd name="T5" fmla="*/ 8310 h 21600"/>
                <a:gd name="T6" fmla="*/ 15662 w 21600"/>
                <a:gd name="T7" fmla="*/ 14285 h 21600"/>
                <a:gd name="T8" fmla="*/ 21600 w 21600"/>
                <a:gd name="T9" fmla="*/ 8310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10 h 21600"/>
                <a:gd name="T17" fmla="*/ 611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</p:grpSp>
      <p:grpSp>
        <p:nvGrpSpPr>
          <p:cNvPr id="160039" name="Group 295"/>
          <p:cNvGrpSpPr>
            <a:grpSpLocks/>
          </p:cNvGrpSpPr>
          <p:nvPr/>
        </p:nvGrpSpPr>
        <p:grpSpPr bwMode="auto">
          <a:xfrm>
            <a:off x="5090160" y="5486400"/>
            <a:ext cx="914400" cy="609600"/>
            <a:chOff x="2156" y="2160"/>
            <a:chExt cx="480" cy="384"/>
          </a:xfrm>
        </p:grpSpPr>
        <p:sp>
          <p:nvSpPr>
            <p:cNvPr id="160040" name="Rectangle 296"/>
            <p:cNvSpPr>
              <a:spLocks noChangeArrowheads="1"/>
            </p:cNvSpPr>
            <p:nvPr/>
          </p:nvSpPr>
          <p:spPr bwMode="auto">
            <a:xfrm>
              <a:off x="2156" y="235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41" name="AutoShape 297"/>
            <p:cNvSpPr>
              <a:spLocks noChangeArrowheads="1"/>
            </p:cNvSpPr>
            <p:nvPr/>
          </p:nvSpPr>
          <p:spPr bwMode="auto">
            <a:xfrm flipH="1">
              <a:off x="2295" y="2160"/>
              <a:ext cx="192" cy="192"/>
            </a:xfrm>
            <a:custGeom>
              <a:avLst/>
              <a:gdLst>
                <a:gd name="T0" fmla="*/ 9250 w 21600"/>
                <a:gd name="T1" fmla="*/ 0 h 21600"/>
                <a:gd name="T2" fmla="*/ 3055 w 21600"/>
                <a:gd name="T3" fmla="*/ 21600 h 21600"/>
                <a:gd name="T4" fmla="*/ 9725 w 21600"/>
                <a:gd name="T5" fmla="*/ 8310 h 21600"/>
                <a:gd name="T6" fmla="*/ 15662 w 21600"/>
                <a:gd name="T7" fmla="*/ 14285 h 21600"/>
                <a:gd name="T8" fmla="*/ 21600 w 21600"/>
                <a:gd name="T9" fmla="*/ 8310 h 21600"/>
                <a:gd name="T10" fmla="*/ 17694720 60000 65536"/>
                <a:gd name="T11" fmla="*/ 5898240 60000 65536"/>
                <a:gd name="T12" fmla="*/ 5898240 60000 65536"/>
                <a:gd name="T13" fmla="*/ 5898240 60000 65536"/>
                <a:gd name="T14" fmla="*/ 0 60000 65536"/>
                <a:gd name="T15" fmla="*/ 0 w 21600"/>
                <a:gd name="T16" fmla="*/ 8310 h 21600"/>
                <a:gd name="T17" fmla="*/ 611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15662" y="14285"/>
                  </a:moveTo>
                  <a:lnTo>
                    <a:pt x="21600" y="8310"/>
                  </a:lnTo>
                  <a:lnTo>
                    <a:pt x="18630" y="8310"/>
                  </a:lnTo>
                  <a:cubicBezTo>
                    <a:pt x="18630" y="3721"/>
                    <a:pt x="14430" y="0"/>
                    <a:pt x="9250" y="0"/>
                  </a:cubicBezTo>
                  <a:cubicBezTo>
                    <a:pt x="4141" y="0"/>
                    <a:pt x="0" y="3799"/>
                    <a:pt x="0" y="8485"/>
                  </a:cubicBezTo>
                  <a:lnTo>
                    <a:pt x="0" y="21600"/>
                  </a:lnTo>
                  <a:lnTo>
                    <a:pt x="6110" y="21600"/>
                  </a:lnTo>
                  <a:lnTo>
                    <a:pt x="6110" y="8310"/>
                  </a:lnTo>
                  <a:cubicBezTo>
                    <a:pt x="6110" y="6947"/>
                    <a:pt x="7362" y="5842"/>
                    <a:pt x="8907" y="5842"/>
                  </a:cubicBezTo>
                  <a:lnTo>
                    <a:pt x="9725" y="5842"/>
                  </a:lnTo>
                  <a:cubicBezTo>
                    <a:pt x="11269" y="5842"/>
                    <a:pt x="12520" y="6947"/>
                    <a:pt x="12520" y="8310"/>
                  </a:cubicBezTo>
                  <a:lnTo>
                    <a:pt x="9725" y="831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</p:grpSp>
      <p:grpSp>
        <p:nvGrpSpPr>
          <p:cNvPr id="160042" name="Group 298"/>
          <p:cNvGrpSpPr>
            <a:grpSpLocks/>
          </p:cNvGrpSpPr>
          <p:nvPr/>
        </p:nvGrpSpPr>
        <p:grpSpPr bwMode="auto">
          <a:xfrm>
            <a:off x="3901440" y="5105400"/>
            <a:ext cx="914400" cy="990600"/>
            <a:chOff x="1440" y="2256"/>
            <a:chExt cx="480" cy="624"/>
          </a:xfrm>
        </p:grpSpPr>
        <p:sp>
          <p:nvSpPr>
            <p:cNvPr id="160043" name="Line 299"/>
            <p:cNvSpPr>
              <a:spLocks noChangeShapeType="1"/>
            </p:cNvSpPr>
            <p:nvPr/>
          </p:nvSpPr>
          <p:spPr bwMode="auto">
            <a:xfrm>
              <a:off x="1680" y="254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044" name="Rectangle 300"/>
            <p:cNvSpPr>
              <a:spLocks noChangeArrowheads="1"/>
            </p:cNvSpPr>
            <p:nvPr/>
          </p:nvSpPr>
          <p:spPr bwMode="auto">
            <a:xfrm>
              <a:off x="1440" y="268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grpSp>
          <p:nvGrpSpPr>
            <p:cNvPr id="160045" name="Group 301"/>
            <p:cNvGrpSpPr>
              <a:grpSpLocks/>
            </p:cNvGrpSpPr>
            <p:nvPr/>
          </p:nvGrpSpPr>
          <p:grpSpPr bwMode="auto">
            <a:xfrm>
              <a:off x="1440" y="2256"/>
              <a:ext cx="480" cy="384"/>
              <a:chOff x="2156" y="2160"/>
              <a:chExt cx="480" cy="384"/>
            </a:xfrm>
          </p:grpSpPr>
          <p:sp>
            <p:nvSpPr>
              <p:cNvPr id="160046" name="Rectangle 302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047" name="AutoShape 303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</p:grpSp>
      <p:grpSp>
        <p:nvGrpSpPr>
          <p:cNvPr id="160048" name="Group 304"/>
          <p:cNvGrpSpPr>
            <a:grpSpLocks/>
          </p:cNvGrpSpPr>
          <p:nvPr/>
        </p:nvGrpSpPr>
        <p:grpSpPr bwMode="auto">
          <a:xfrm>
            <a:off x="2804160" y="4724400"/>
            <a:ext cx="922020" cy="1371600"/>
            <a:chOff x="2156" y="2160"/>
            <a:chExt cx="484" cy="864"/>
          </a:xfrm>
        </p:grpSpPr>
        <p:sp>
          <p:nvSpPr>
            <p:cNvPr id="160049" name="Line 305"/>
            <p:cNvSpPr>
              <a:spLocks noChangeShapeType="1"/>
            </p:cNvSpPr>
            <p:nvPr/>
          </p:nvSpPr>
          <p:spPr bwMode="auto">
            <a:xfrm>
              <a:off x="2400" y="254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grpSp>
          <p:nvGrpSpPr>
            <p:cNvPr id="160050" name="Group 306"/>
            <p:cNvGrpSpPr>
              <a:grpSpLocks/>
            </p:cNvGrpSpPr>
            <p:nvPr/>
          </p:nvGrpSpPr>
          <p:grpSpPr bwMode="auto">
            <a:xfrm>
              <a:off x="2156" y="2160"/>
              <a:ext cx="480" cy="384"/>
              <a:chOff x="2156" y="2160"/>
              <a:chExt cx="480" cy="384"/>
            </a:xfrm>
          </p:grpSpPr>
          <p:sp>
            <p:nvSpPr>
              <p:cNvPr id="160051" name="Rectangle 307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052" name="AutoShape 308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60053" name="Rectangle 309"/>
            <p:cNvSpPr>
              <a:spLocks noChangeArrowheads="1"/>
            </p:cNvSpPr>
            <p:nvPr/>
          </p:nvSpPr>
          <p:spPr bwMode="auto">
            <a:xfrm>
              <a:off x="2160" y="259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54" name="Rectangle 310"/>
            <p:cNvSpPr>
              <a:spLocks noChangeArrowheads="1"/>
            </p:cNvSpPr>
            <p:nvPr/>
          </p:nvSpPr>
          <p:spPr bwMode="auto">
            <a:xfrm>
              <a:off x="2160" y="283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</p:grpSp>
      <p:grpSp>
        <p:nvGrpSpPr>
          <p:cNvPr id="160055" name="Group 311"/>
          <p:cNvGrpSpPr>
            <a:grpSpLocks/>
          </p:cNvGrpSpPr>
          <p:nvPr/>
        </p:nvGrpSpPr>
        <p:grpSpPr bwMode="auto">
          <a:xfrm>
            <a:off x="5364480" y="-1943100"/>
            <a:ext cx="640080" cy="3886200"/>
            <a:chOff x="1632" y="-576"/>
            <a:chExt cx="336" cy="2592"/>
          </a:xfrm>
        </p:grpSpPr>
        <p:sp>
          <p:nvSpPr>
            <p:cNvPr id="160056" name="Oval 312"/>
            <p:cNvSpPr>
              <a:spLocks noChangeArrowheads="1"/>
            </p:cNvSpPr>
            <p:nvPr/>
          </p:nvSpPr>
          <p:spPr bwMode="auto">
            <a:xfrm rot="10800000">
              <a:off x="1632" y="-57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57" name="Oval 313"/>
            <p:cNvSpPr>
              <a:spLocks noChangeArrowheads="1"/>
            </p:cNvSpPr>
            <p:nvPr/>
          </p:nvSpPr>
          <p:spPr bwMode="auto">
            <a:xfrm rot="10800000">
              <a:off x="1632" y="-53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58" name="Oval 314"/>
            <p:cNvSpPr>
              <a:spLocks noChangeArrowheads="1"/>
            </p:cNvSpPr>
            <p:nvPr/>
          </p:nvSpPr>
          <p:spPr bwMode="auto">
            <a:xfrm rot="10800000">
              <a:off x="1632" y="-48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59" name="Oval 315"/>
            <p:cNvSpPr>
              <a:spLocks noChangeArrowheads="1"/>
            </p:cNvSpPr>
            <p:nvPr/>
          </p:nvSpPr>
          <p:spPr bwMode="auto">
            <a:xfrm rot="10800000">
              <a:off x="1632" y="-43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0" name="Oval 316"/>
            <p:cNvSpPr>
              <a:spLocks noChangeArrowheads="1"/>
            </p:cNvSpPr>
            <p:nvPr/>
          </p:nvSpPr>
          <p:spPr bwMode="auto">
            <a:xfrm rot="10800000">
              <a:off x="1632" y="-39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1" name="Oval 317"/>
            <p:cNvSpPr>
              <a:spLocks noChangeArrowheads="1"/>
            </p:cNvSpPr>
            <p:nvPr/>
          </p:nvSpPr>
          <p:spPr bwMode="auto">
            <a:xfrm rot="10800000">
              <a:off x="1632" y="-34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2" name="Oval 318"/>
            <p:cNvSpPr>
              <a:spLocks noChangeArrowheads="1"/>
            </p:cNvSpPr>
            <p:nvPr/>
          </p:nvSpPr>
          <p:spPr bwMode="auto">
            <a:xfrm rot="10800000">
              <a:off x="1632" y="-30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3" name="Oval 319"/>
            <p:cNvSpPr>
              <a:spLocks noChangeArrowheads="1"/>
            </p:cNvSpPr>
            <p:nvPr/>
          </p:nvSpPr>
          <p:spPr bwMode="auto">
            <a:xfrm rot="10800000">
              <a:off x="1632" y="-25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4" name="Oval 320"/>
            <p:cNvSpPr>
              <a:spLocks noChangeArrowheads="1"/>
            </p:cNvSpPr>
            <p:nvPr/>
          </p:nvSpPr>
          <p:spPr bwMode="auto">
            <a:xfrm rot="10800000">
              <a:off x="1632" y="-20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5" name="Oval 321"/>
            <p:cNvSpPr>
              <a:spLocks noChangeArrowheads="1"/>
            </p:cNvSpPr>
            <p:nvPr/>
          </p:nvSpPr>
          <p:spPr bwMode="auto">
            <a:xfrm rot="10800000">
              <a:off x="1632" y="-16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6" name="Oval 322"/>
            <p:cNvSpPr>
              <a:spLocks noChangeArrowheads="1"/>
            </p:cNvSpPr>
            <p:nvPr/>
          </p:nvSpPr>
          <p:spPr bwMode="auto">
            <a:xfrm rot="10800000">
              <a:off x="1632" y="-11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7" name="Oval 323"/>
            <p:cNvSpPr>
              <a:spLocks noChangeArrowheads="1"/>
            </p:cNvSpPr>
            <p:nvPr/>
          </p:nvSpPr>
          <p:spPr bwMode="auto">
            <a:xfrm rot="10800000">
              <a:off x="1632" y="-7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8" name="Oval 324"/>
            <p:cNvSpPr>
              <a:spLocks noChangeArrowheads="1"/>
            </p:cNvSpPr>
            <p:nvPr/>
          </p:nvSpPr>
          <p:spPr bwMode="auto">
            <a:xfrm rot="10800000">
              <a:off x="1632" y="-2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69" name="Oval 325"/>
            <p:cNvSpPr>
              <a:spLocks noChangeArrowheads="1"/>
            </p:cNvSpPr>
            <p:nvPr/>
          </p:nvSpPr>
          <p:spPr bwMode="auto">
            <a:xfrm rot="10800000">
              <a:off x="1632" y="2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0" name="Oval 326"/>
            <p:cNvSpPr>
              <a:spLocks noChangeArrowheads="1"/>
            </p:cNvSpPr>
            <p:nvPr/>
          </p:nvSpPr>
          <p:spPr bwMode="auto">
            <a:xfrm rot="10800000">
              <a:off x="1632" y="6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1" name="Oval 327"/>
            <p:cNvSpPr>
              <a:spLocks noChangeArrowheads="1"/>
            </p:cNvSpPr>
            <p:nvPr/>
          </p:nvSpPr>
          <p:spPr bwMode="auto">
            <a:xfrm rot="10800000">
              <a:off x="1632" y="11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2" name="Oval 328"/>
            <p:cNvSpPr>
              <a:spLocks noChangeArrowheads="1"/>
            </p:cNvSpPr>
            <p:nvPr/>
          </p:nvSpPr>
          <p:spPr bwMode="auto">
            <a:xfrm rot="10800000">
              <a:off x="1632" y="15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3" name="Oval 329"/>
            <p:cNvSpPr>
              <a:spLocks noChangeArrowheads="1"/>
            </p:cNvSpPr>
            <p:nvPr/>
          </p:nvSpPr>
          <p:spPr bwMode="auto">
            <a:xfrm rot="10800000">
              <a:off x="1632" y="20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4" name="Oval 330"/>
            <p:cNvSpPr>
              <a:spLocks noChangeArrowheads="1"/>
            </p:cNvSpPr>
            <p:nvPr/>
          </p:nvSpPr>
          <p:spPr bwMode="auto">
            <a:xfrm rot="10800000">
              <a:off x="1632" y="25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5" name="Oval 331"/>
            <p:cNvSpPr>
              <a:spLocks noChangeArrowheads="1"/>
            </p:cNvSpPr>
            <p:nvPr/>
          </p:nvSpPr>
          <p:spPr bwMode="auto">
            <a:xfrm rot="10800000">
              <a:off x="1632" y="29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6" name="Oval 332"/>
            <p:cNvSpPr>
              <a:spLocks noChangeArrowheads="1"/>
            </p:cNvSpPr>
            <p:nvPr/>
          </p:nvSpPr>
          <p:spPr bwMode="auto">
            <a:xfrm rot="10800000">
              <a:off x="1632" y="34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7" name="Oval 333"/>
            <p:cNvSpPr>
              <a:spLocks noChangeArrowheads="1"/>
            </p:cNvSpPr>
            <p:nvPr/>
          </p:nvSpPr>
          <p:spPr bwMode="auto">
            <a:xfrm rot="10800000">
              <a:off x="1632" y="38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8" name="Oval 334"/>
            <p:cNvSpPr>
              <a:spLocks noChangeArrowheads="1"/>
            </p:cNvSpPr>
            <p:nvPr/>
          </p:nvSpPr>
          <p:spPr bwMode="auto">
            <a:xfrm rot="10800000">
              <a:off x="1632" y="43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79" name="Oval 335"/>
            <p:cNvSpPr>
              <a:spLocks noChangeArrowheads="1"/>
            </p:cNvSpPr>
            <p:nvPr/>
          </p:nvSpPr>
          <p:spPr bwMode="auto">
            <a:xfrm rot="10800000">
              <a:off x="1632" y="48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0" name="Oval 336"/>
            <p:cNvSpPr>
              <a:spLocks noChangeArrowheads="1"/>
            </p:cNvSpPr>
            <p:nvPr/>
          </p:nvSpPr>
          <p:spPr bwMode="auto">
            <a:xfrm rot="10800000">
              <a:off x="1632" y="52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1" name="Oval 337"/>
            <p:cNvSpPr>
              <a:spLocks noChangeArrowheads="1"/>
            </p:cNvSpPr>
            <p:nvPr/>
          </p:nvSpPr>
          <p:spPr bwMode="auto">
            <a:xfrm rot="10800000">
              <a:off x="1632" y="57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2" name="Oval 338"/>
            <p:cNvSpPr>
              <a:spLocks noChangeArrowheads="1"/>
            </p:cNvSpPr>
            <p:nvPr/>
          </p:nvSpPr>
          <p:spPr bwMode="auto">
            <a:xfrm rot="10800000">
              <a:off x="1632" y="61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3" name="Oval 339"/>
            <p:cNvSpPr>
              <a:spLocks noChangeArrowheads="1"/>
            </p:cNvSpPr>
            <p:nvPr/>
          </p:nvSpPr>
          <p:spPr bwMode="auto">
            <a:xfrm rot="10800000">
              <a:off x="1632" y="66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4" name="Oval 340"/>
            <p:cNvSpPr>
              <a:spLocks noChangeArrowheads="1"/>
            </p:cNvSpPr>
            <p:nvPr/>
          </p:nvSpPr>
          <p:spPr bwMode="auto">
            <a:xfrm rot="10800000">
              <a:off x="1632" y="71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5" name="Oval 341"/>
            <p:cNvSpPr>
              <a:spLocks noChangeArrowheads="1"/>
            </p:cNvSpPr>
            <p:nvPr/>
          </p:nvSpPr>
          <p:spPr bwMode="auto">
            <a:xfrm rot="10800000">
              <a:off x="1632" y="75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6" name="Oval 342"/>
            <p:cNvSpPr>
              <a:spLocks noChangeArrowheads="1"/>
            </p:cNvSpPr>
            <p:nvPr/>
          </p:nvSpPr>
          <p:spPr bwMode="auto">
            <a:xfrm rot="10800000">
              <a:off x="1632" y="80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7" name="Oval 343"/>
            <p:cNvSpPr>
              <a:spLocks noChangeArrowheads="1"/>
            </p:cNvSpPr>
            <p:nvPr/>
          </p:nvSpPr>
          <p:spPr bwMode="auto">
            <a:xfrm rot="10800000">
              <a:off x="1632" y="84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8" name="Oval 344"/>
            <p:cNvSpPr>
              <a:spLocks noChangeArrowheads="1"/>
            </p:cNvSpPr>
            <p:nvPr/>
          </p:nvSpPr>
          <p:spPr bwMode="auto">
            <a:xfrm rot="10800000">
              <a:off x="1632" y="89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89" name="Oval 345"/>
            <p:cNvSpPr>
              <a:spLocks noChangeArrowheads="1"/>
            </p:cNvSpPr>
            <p:nvPr/>
          </p:nvSpPr>
          <p:spPr bwMode="auto">
            <a:xfrm rot="10800000">
              <a:off x="1632" y="93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0" name="Oval 346"/>
            <p:cNvSpPr>
              <a:spLocks noChangeArrowheads="1"/>
            </p:cNvSpPr>
            <p:nvPr/>
          </p:nvSpPr>
          <p:spPr bwMode="auto">
            <a:xfrm rot="10800000">
              <a:off x="1632" y="985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1" name="Oval 347"/>
            <p:cNvSpPr>
              <a:spLocks noChangeArrowheads="1"/>
            </p:cNvSpPr>
            <p:nvPr/>
          </p:nvSpPr>
          <p:spPr bwMode="auto">
            <a:xfrm rot="10800000">
              <a:off x="1632" y="103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2" name="Oval 348"/>
            <p:cNvSpPr>
              <a:spLocks noChangeArrowheads="1"/>
            </p:cNvSpPr>
            <p:nvPr/>
          </p:nvSpPr>
          <p:spPr bwMode="auto">
            <a:xfrm rot="10800000">
              <a:off x="1632" y="107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3" name="Oval 349"/>
            <p:cNvSpPr>
              <a:spLocks noChangeArrowheads="1"/>
            </p:cNvSpPr>
            <p:nvPr/>
          </p:nvSpPr>
          <p:spPr bwMode="auto">
            <a:xfrm rot="10800000">
              <a:off x="1632" y="112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4" name="Oval 350"/>
            <p:cNvSpPr>
              <a:spLocks noChangeArrowheads="1"/>
            </p:cNvSpPr>
            <p:nvPr/>
          </p:nvSpPr>
          <p:spPr bwMode="auto">
            <a:xfrm rot="10800000">
              <a:off x="1632" y="1169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5" name="Oval 351"/>
            <p:cNvSpPr>
              <a:spLocks noChangeArrowheads="1"/>
            </p:cNvSpPr>
            <p:nvPr/>
          </p:nvSpPr>
          <p:spPr bwMode="auto">
            <a:xfrm rot="10800000">
              <a:off x="1632" y="1261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6" name="Oval 352"/>
            <p:cNvSpPr>
              <a:spLocks noChangeArrowheads="1"/>
            </p:cNvSpPr>
            <p:nvPr/>
          </p:nvSpPr>
          <p:spPr bwMode="auto">
            <a:xfrm rot="10800000">
              <a:off x="1632" y="1307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7" name="Oval 353"/>
            <p:cNvSpPr>
              <a:spLocks noChangeArrowheads="1"/>
            </p:cNvSpPr>
            <p:nvPr/>
          </p:nvSpPr>
          <p:spPr bwMode="auto">
            <a:xfrm rot="10800000">
              <a:off x="1632" y="1353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8" name="Oval 354"/>
            <p:cNvSpPr>
              <a:spLocks noChangeArrowheads="1"/>
            </p:cNvSpPr>
            <p:nvPr/>
          </p:nvSpPr>
          <p:spPr bwMode="auto">
            <a:xfrm rot="10800000">
              <a:off x="1632" y="139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099" name="Oval 355"/>
            <p:cNvSpPr>
              <a:spLocks noChangeArrowheads="1"/>
            </p:cNvSpPr>
            <p:nvPr/>
          </p:nvSpPr>
          <p:spPr bwMode="auto">
            <a:xfrm rot="10800000">
              <a:off x="1632" y="144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100" name="Oval 356"/>
            <p:cNvSpPr>
              <a:spLocks noChangeArrowheads="1"/>
            </p:cNvSpPr>
            <p:nvPr/>
          </p:nvSpPr>
          <p:spPr bwMode="auto">
            <a:xfrm rot="10800000">
              <a:off x="1632" y="1490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101" name="Oval 357"/>
            <p:cNvSpPr>
              <a:spLocks noChangeArrowheads="1"/>
            </p:cNvSpPr>
            <p:nvPr/>
          </p:nvSpPr>
          <p:spPr bwMode="auto">
            <a:xfrm rot="10800000">
              <a:off x="1632" y="1536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102" name="Oval 358"/>
            <p:cNvSpPr>
              <a:spLocks noChangeArrowheads="1"/>
            </p:cNvSpPr>
            <p:nvPr/>
          </p:nvSpPr>
          <p:spPr bwMode="auto">
            <a:xfrm rot="10800000">
              <a:off x="1632" y="1582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103" name="Oval 359"/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104" name="Oval 360"/>
            <p:cNvSpPr>
              <a:spLocks noChangeArrowheads="1"/>
            </p:cNvSpPr>
            <p:nvPr/>
          </p:nvSpPr>
          <p:spPr bwMode="auto">
            <a:xfrm rot="10800000">
              <a:off x="1632" y="1674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105" name="Oval 361"/>
            <p:cNvSpPr>
              <a:spLocks noChangeArrowheads="1"/>
            </p:cNvSpPr>
            <p:nvPr/>
          </p:nvSpPr>
          <p:spPr bwMode="auto">
            <a:xfrm rot="10800000">
              <a:off x="1632" y="1628"/>
              <a:ext cx="336" cy="1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grpSp>
          <p:nvGrpSpPr>
            <p:cNvPr id="160106" name="Group 362"/>
            <p:cNvGrpSpPr>
              <a:grpSpLocks/>
            </p:cNvGrpSpPr>
            <p:nvPr/>
          </p:nvGrpSpPr>
          <p:grpSpPr bwMode="auto">
            <a:xfrm>
              <a:off x="1632" y="1215"/>
              <a:ext cx="336" cy="801"/>
              <a:chOff x="1632" y="1215"/>
              <a:chExt cx="336" cy="801"/>
            </a:xfrm>
          </p:grpSpPr>
          <p:sp>
            <p:nvSpPr>
              <p:cNvPr id="160107" name="Oval 363"/>
              <p:cNvSpPr>
                <a:spLocks noChangeArrowheads="1"/>
              </p:cNvSpPr>
              <p:nvPr/>
            </p:nvSpPr>
            <p:spPr bwMode="auto">
              <a:xfrm rot="10800000">
                <a:off x="1632" y="1215"/>
                <a:ext cx="336" cy="19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08" name="Freeform 364"/>
              <p:cNvSpPr>
                <a:spLocks/>
              </p:cNvSpPr>
              <p:nvPr/>
            </p:nvSpPr>
            <p:spPr bwMode="auto">
              <a:xfrm>
                <a:off x="1692" y="1834"/>
                <a:ext cx="228" cy="182"/>
              </a:xfrm>
              <a:custGeom>
                <a:avLst/>
                <a:gdLst>
                  <a:gd name="T0" fmla="*/ 49 w 163"/>
                  <a:gd name="T1" fmla="*/ 0 h 128"/>
                  <a:gd name="T2" fmla="*/ 74 w 163"/>
                  <a:gd name="T3" fmla="*/ 115 h 128"/>
                  <a:gd name="T4" fmla="*/ 151 w 163"/>
                  <a:gd name="T5" fmla="*/ 64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3" h="128">
                    <a:moveTo>
                      <a:pt x="49" y="0"/>
                    </a:moveTo>
                    <a:cubicBezTo>
                      <a:pt x="11" y="56"/>
                      <a:pt x="0" y="90"/>
                      <a:pt x="74" y="115"/>
                    </a:cubicBezTo>
                    <a:cubicBezTo>
                      <a:pt x="163" y="100"/>
                      <a:pt x="151" y="128"/>
                      <a:pt x="151" y="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160"/>
              </a:p>
            </p:txBody>
          </p:sp>
        </p:grpSp>
      </p:grpSp>
      <p:grpSp>
        <p:nvGrpSpPr>
          <p:cNvPr id="160109" name="Group 365"/>
          <p:cNvGrpSpPr>
            <a:grpSpLocks/>
          </p:cNvGrpSpPr>
          <p:nvPr/>
        </p:nvGrpSpPr>
        <p:grpSpPr bwMode="auto">
          <a:xfrm>
            <a:off x="7284720" y="-3048000"/>
            <a:ext cx="640080" cy="4953000"/>
            <a:chOff x="3312" y="-432"/>
            <a:chExt cx="336" cy="3263"/>
          </a:xfrm>
        </p:grpSpPr>
        <p:grpSp>
          <p:nvGrpSpPr>
            <p:cNvPr id="160110" name="Group 366"/>
            <p:cNvGrpSpPr>
              <a:grpSpLocks/>
            </p:cNvGrpSpPr>
            <p:nvPr/>
          </p:nvGrpSpPr>
          <p:grpSpPr bwMode="auto">
            <a:xfrm rot="5400000">
              <a:off x="1930" y="950"/>
              <a:ext cx="3099" cy="336"/>
              <a:chOff x="3024" y="960"/>
              <a:chExt cx="2559" cy="569"/>
            </a:xfrm>
          </p:grpSpPr>
          <p:sp>
            <p:nvSpPr>
              <p:cNvPr id="160111" name="Oval 367"/>
              <p:cNvSpPr>
                <a:spLocks noChangeArrowheads="1"/>
              </p:cNvSpPr>
              <p:nvPr/>
            </p:nvSpPr>
            <p:spPr bwMode="auto">
              <a:xfrm rot="5400000">
                <a:off x="28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2" name="Oval 368"/>
              <p:cNvSpPr>
                <a:spLocks noChangeArrowheads="1"/>
              </p:cNvSpPr>
              <p:nvPr/>
            </p:nvSpPr>
            <p:spPr bwMode="auto">
              <a:xfrm rot="5400000">
                <a:off x="28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3" name="Oval 369"/>
              <p:cNvSpPr>
                <a:spLocks noChangeArrowheads="1"/>
              </p:cNvSpPr>
              <p:nvPr/>
            </p:nvSpPr>
            <p:spPr bwMode="auto">
              <a:xfrm rot="5400000">
                <a:off x="29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4" name="Oval 370"/>
              <p:cNvSpPr>
                <a:spLocks noChangeArrowheads="1"/>
              </p:cNvSpPr>
              <p:nvPr/>
            </p:nvSpPr>
            <p:spPr bwMode="auto">
              <a:xfrm rot="5400000">
                <a:off x="29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5" name="Oval 371"/>
              <p:cNvSpPr>
                <a:spLocks noChangeArrowheads="1"/>
              </p:cNvSpPr>
              <p:nvPr/>
            </p:nvSpPr>
            <p:spPr bwMode="auto">
              <a:xfrm rot="5400000">
                <a:off x="30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6" name="Oval 372"/>
              <p:cNvSpPr>
                <a:spLocks noChangeArrowheads="1"/>
              </p:cNvSpPr>
              <p:nvPr/>
            </p:nvSpPr>
            <p:spPr bwMode="auto">
              <a:xfrm rot="5400000">
                <a:off x="30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7" name="Oval 373"/>
              <p:cNvSpPr>
                <a:spLocks noChangeArrowheads="1"/>
              </p:cNvSpPr>
              <p:nvPr/>
            </p:nvSpPr>
            <p:spPr bwMode="auto">
              <a:xfrm rot="5400000">
                <a:off x="31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8" name="Oval 374"/>
              <p:cNvSpPr>
                <a:spLocks noChangeArrowheads="1"/>
              </p:cNvSpPr>
              <p:nvPr/>
            </p:nvSpPr>
            <p:spPr bwMode="auto">
              <a:xfrm rot="5400000">
                <a:off x="31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19" name="Oval 375"/>
              <p:cNvSpPr>
                <a:spLocks noChangeArrowheads="1"/>
              </p:cNvSpPr>
              <p:nvPr/>
            </p:nvSpPr>
            <p:spPr bwMode="auto">
              <a:xfrm rot="5400000">
                <a:off x="32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0" name="Oval 376"/>
              <p:cNvSpPr>
                <a:spLocks noChangeArrowheads="1"/>
              </p:cNvSpPr>
              <p:nvPr/>
            </p:nvSpPr>
            <p:spPr bwMode="auto">
              <a:xfrm rot="5400000">
                <a:off x="32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1" name="Oval 377"/>
              <p:cNvSpPr>
                <a:spLocks noChangeArrowheads="1"/>
              </p:cNvSpPr>
              <p:nvPr/>
            </p:nvSpPr>
            <p:spPr bwMode="auto">
              <a:xfrm rot="5400000">
                <a:off x="33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2" name="Oval 378"/>
              <p:cNvSpPr>
                <a:spLocks noChangeArrowheads="1"/>
              </p:cNvSpPr>
              <p:nvPr/>
            </p:nvSpPr>
            <p:spPr bwMode="auto">
              <a:xfrm rot="5400000">
                <a:off x="33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3" name="Oval 379"/>
              <p:cNvSpPr>
                <a:spLocks noChangeArrowheads="1"/>
              </p:cNvSpPr>
              <p:nvPr/>
            </p:nvSpPr>
            <p:spPr bwMode="auto">
              <a:xfrm rot="5400000">
                <a:off x="34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4" name="Oval 380"/>
              <p:cNvSpPr>
                <a:spLocks noChangeArrowheads="1"/>
              </p:cNvSpPr>
              <p:nvPr/>
            </p:nvSpPr>
            <p:spPr bwMode="auto">
              <a:xfrm rot="5400000">
                <a:off x="34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5" name="Oval 381"/>
              <p:cNvSpPr>
                <a:spLocks noChangeArrowheads="1"/>
              </p:cNvSpPr>
              <p:nvPr/>
            </p:nvSpPr>
            <p:spPr bwMode="auto">
              <a:xfrm rot="5400000">
                <a:off x="35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6" name="Oval 382"/>
              <p:cNvSpPr>
                <a:spLocks noChangeArrowheads="1"/>
              </p:cNvSpPr>
              <p:nvPr/>
            </p:nvSpPr>
            <p:spPr bwMode="auto">
              <a:xfrm rot="5400000">
                <a:off x="35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7" name="Oval 383"/>
              <p:cNvSpPr>
                <a:spLocks noChangeArrowheads="1"/>
              </p:cNvSpPr>
              <p:nvPr/>
            </p:nvSpPr>
            <p:spPr bwMode="auto">
              <a:xfrm rot="5400000">
                <a:off x="36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8" name="Oval 384"/>
              <p:cNvSpPr>
                <a:spLocks noChangeArrowheads="1"/>
              </p:cNvSpPr>
              <p:nvPr/>
            </p:nvSpPr>
            <p:spPr bwMode="auto">
              <a:xfrm rot="5400000">
                <a:off x="36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29" name="Oval 385"/>
              <p:cNvSpPr>
                <a:spLocks noChangeArrowheads="1"/>
              </p:cNvSpPr>
              <p:nvPr/>
            </p:nvSpPr>
            <p:spPr bwMode="auto">
              <a:xfrm rot="5400000">
                <a:off x="37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0" name="Oval 386"/>
              <p:cNvSpPr>
                <a:spLocks noChangeArrowheads="1"/>
              </p:cNvSpPr>
              <p:nvPr/>
            </p:nvSpPr>
            <p:spPr bwMode="auto">
              <a:xfrm rot="5400000">
                <a:off x="37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1" name="Oval 387"/>
              <p:cNvSpPr>
                <a:spLocks noChangeArrowheads="1"/>
              </p:cNvSpPr>
              <p:nvPr/>
            </p:nvSpPr>
            <p:spPr bwMode="auto">
              <a:xfrm rot="5400000">
                <a:off x="38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2" name="Oval 388"/>
              <p:cNvSpPr>
                <a:spLocks noChangeArrowheads="1"/>
              </p:cNvSpPr>
              <p:nvPr/>
            </p:nvSpPr>
            <p:spPr bwMode="auto">
              <a:xfrm rot="5400000">
                <a:off x="38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3" name="Oval 389"/>
              <p:cNvSpPr>
                <a:spLocks noChangeArrowheads="1"/>
              </p:cNvSpPr>
              <p:nvPr/>
            </p:nvSpPr>
            <p:spPr bwMode="auto">
              <a:xfrm rot="5400000">
                <a:off x="38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4" name="Oval 390"/>
              <p:cNvSpPr>
                <a:spLocks noChangeArrowheads="1"/>
              </p:cNvSpPr>
              <p:nvPr/>
            </p:nvSpPr>
            <p:spPr bwMode="auto">
              <a:xfrm rot="5400000">
                <a:off x="39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5" name="Oval 391"/>
              <p:cNvSpPr>
                <a:spLocks noChangeArrowheads="1"/>
              </p:cNvSpPr>
              <p:nvPr/>
            </p:nvSpPr>
            <p:spPr bwMode="auto">
              <a:xfrm rot="5400000">
                <a:off x="39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6" name="Oval 392"/>
              <p:cNvSpPr>
                <a:spLocks noChangeArrowheads="1"/>
              </p:cNvSpPr>
              <p:nvPr/>
            </p:nvSpPr>
            <p:spPr bwMode="auto">
              <a:xfrm rot="5400000">
                <a:off x="40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7" name="Oval 393"/>
              <p:cNvSpPr>
                <a:spLocks noChangeArrowheads="1"/>
              </p:cNvSpPr>
              <p:nvPr/>
            </p:nvSpPr>
            <p:spPr bwMode="auto">
              <a:xfrm rot="5400000">
                <a:off x="40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8" name="Oval 394"/>
              <p:cNvSpPr>
                <a:spLocks noChangeArrowheads="1"/>
              </p:cNvSpPr>
              <p:nvPr/>
            </p:nvSpPr>
            <p:spPr bwMode="auto">
              <a:xfrm rot="5400000">
                <a:off x="41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39" name="Oval 395"/>
              <p:cNvSpPr>
                <a:spLocks noChangeArrowheads="1"/>
              </p:cNvSpPr>
              <p:nvPr/>
            </p:nvSpPr>
            <p:spPr bwMode="auto">
              <a:xfrm rot="5400000">
                <a:off x="41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0" name="Oval 396"/>
              <p:cNvSpPr>
                <a:spLocks noChangeArrowheads="1"/>
              </p:cNvSpPr>
              <p:nvPr/>
            </p:nvSpPr>
            <p:spPr bwMode="auto">
              <a:xfrm rot="5400000">
                <a:off x="42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1" name="Oval 397"/>
              <p:cNvSpPr>
                <a:spLocks noChangeArrowheads="1"/>
              </p:cNvSpPr>
              <p:nvPr/>
            </p:nvSpPr>
            <p:spPr bwMode="auto">
              <a:xfrm rot="5400000">
                <a:off x="42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2" name="Oval 398"/>
              <p:cNvSpPr>
                <a:spLocks noChangeArrowheads="1"/>
              </p:cNvSpPr>
              <p:nvPr/>
            </p:nvSpPr>
            <p:spPr bwMode="auto">
              <a:xfrm rot="5400000">
                <a:off x="43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3" name="Oval 399"/>
              <p:cNvSpPr>
                <a:spLocks noChangeArrowheads="1"/>
              </p:cNvSpPr>
              <p:nvPr/>
            </p:nvSpPr>
            <p:spPr bwMode="auto">
              <a:xfrm rot="5400000">
                <a:off x="43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4" name="Oval 400"/>
              <p:cNvSpPr>
                <a:spLocks noChangeArrowheads="1"/>
              </p:cNvSpPr>
              <p:nvPr/>
            </p:nvSpPr>
            <p:spPr bwMode="auto">
              <a:xfrm rot="5400000">
                <a:off x="44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5" name="Oval 401"/>
              <p:cNvSpPr>
                <a:spLocks noChangeArrowheads="1"/>
              </p:cNvSpPr>
              <p:nvPr/>
            </p:nvSpPr>
            <p:spPr bwMode="auto">
              <a:xfrm rot="5400000">
                <a:off x="44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6" name="Oval 402"/>
              <p:cNvSpPr>
                <a:spLocks noChangeArrowheads="1"/>
              </p:cNvSpPr>
              <p:nvPr/>
            </p:nvSpPr>
            <p:spPr bwMode="auto">
              <a:xfrm rot="5400000">
                <a:off x="45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7" name="Oval 403"/>
              <p:cNvSpPr>
                <a:spLocks noChangeArrowheads="1"/>
              </p:cNvSpPr>
              <p:nvPr/>
            </p:nvSpPr>
            <p:spPr bwMode="auto">
              <a:xfrm rot="5400000">
                <a:off x="45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8" name="Oval 404"/>
              <p:cNvSpPr>
                <a:spLocks noChangeArrowheads="1"/>
              </p:cNvSpPr>
              <p:nvPr/>
            </p:nvSpPr>
            <p:spPr bwMode="auto">
              <a:xfrm rot="5400000">
                <a:off x="46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49" name="Oval 405"/>
              <p:cNvSpPr>
                <a:spLocks noChangeArrowheads="1"/>
              </p:cNvSpPr>
              <p:nvPr/>
            </p:nvSpPr>
            <p:spPr bwMode="auto">
              <a:xfrm rot="5400000">
                <a:off x="46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0" name="Oval 406"/>
              <p:cNvSpPr>
                <a:spLocks noChangeArrowheads="1"/>
              </p:cNvSpPr>
              <p:nvPr/>
            </p:nvSpPr>
            <p:spPr bwMode="auto">
              <a:xfrm rot="5400000">
                <a:off x="47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1" name="Oval 407"/>
              <p:cNvSpPr>
                <a:spLocks noChangeArrowheads="1"/>
              </p:cNvSpPr>
              <p:nvPr/>
            </p:nvSpPr>
            <p:spPr bwMode="auto">
              <a:xfrm rot="5400000">
                <a:off x="47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2" name="Oval 408"/>
              <p:cNvSpPr>
                <a:spLocks noChangeArrowheads="1"/>
              </p:cNvSpPr>
              <p:nvPr/>
            </p:nvSpPr>
            <p:spPr bwMode="auto">
              <a:xfrm rot="5400000">
                <a:off x="48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3" name="Oval 409"/>
              <p:cNvSpPr>
                <a:spLocks noChangeArrowheads="1"/>
              </p:cNvSpPr>
              <p:nvPr/>
            </p:nvSpPr>
            <p:spPr bwMode="auto">
              <a:xfrm rot="5400000">
                <a:off x="48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4" name="Oval 410"/>
              <p:cNvSpPr>
                <a:spLocks noChangeArrowheads="1"/>
              </p:cNvSpPr>
              <p:nvPr/>
            </p:nvSpPr>
            <p:spPr bwMode="auto">
              <a:xfrm rot="5400000">
                <a:off x="49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5" name="Oval 411"/>
              <p:cNvSpPr>
                <a:spLocks noChangeArrowheads="1"/>
              </p:cNvSpPr>
              <p:nvPr/>
            </p:nvSpPr>
            <p:spPr bwMode="auto">
              <a:xfrm rot="5400000">
                <a:off x="49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6" name="Oval 412"/>
              <p:cNvSpPr>
                <a:spLocks noChangeArrowheads="1"/>
              </p:cNvSpPr>
              <p:nvPr/>
            </p:nvSpPr>
            <p:spPr bwMode="auto">
              <a:xfrm rot="5400000">
                <a:off x="50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7" name="Oval 413"/>
              <p:cNvSpPr>
                <a:spLocks noChangeArrowheads="1"/>
              </p:cNvSpPr>
              <p:nvPr/>
            </p:nvSpPr>
            <p:spPr bwMode="auto">
              <a:xfrm rot="5400000">
                <a:off x="50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8" name="Oval 414"/>
              <p:cNvSpPr>
                <a:spLocks noChangeArrowheads="1"/>
              </p:cNvSpPr>
              <p:nvPr/>
            </p:nvSpPr>
            <p:spPr bwMode="auto">
              <a:xfrm rot="5400000">
                <a:off x="50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59" name="Oval 415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60" name="Oval 416"/>
              <p:cNvSpPr>
                <a:spLocks noChangeArrowheads="1"/>
              </p:cNvSpPr>
              <p:nvPr/>
            </p:nvSpPr>
            <p:spPr bwMode="auto">
              <a:xfrm rot="5400000">
                <a:off x="51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61" name="Oval 417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60162" name="Freeform 418"/>
            <p:cNvSpPr>
              <a:spLocks/>
            </p:cNvSpPr>
            <p:nvPr/>
          </p:nvSpPr>
          <p:spPr bwMode="auto">
            <a:xfrm>
              <a:off x="3373" y="2649"/>
              <a:ext cx="228" cy="182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grpSp>
        <p:nvGrpSpPr>
          <p:cNvPr id="160163" name="Group 419"/>
          <p:cNvGrpSpPr>
            <a:grpSpLocks/>
          </p:cNvGrpSpPr>
          <p:nvPr/>
        </p:nvGrpSpPr>
        <p:grpSpPr bwMode="auto">
          <a:xfrm>
            <a:off x="9296400" y="-3886200"/>
            <a:ext cx="640080" cy="5791200"/>
            <a:chOff x="4320" y="-816"/>
            <a:chExt cx="336" cy="4079"/>
          </a:xfrm>
        </p:grpSpPr>
        <p:grpSp>
          <p:nvGrpSpPr>
            <p:cNvPr id="160164" name="Group 420"/>
            <p:cNvGrpSpPr>
              <a:grpSpLocks/>
            </p:cNvGrpSpPr>
            <p:nvPr/>
          </p:nvGrpSpPr>
          <p:grpSpPr bwMode="auto">
            <a:xfrm rot="5400000">
              <a:off x="2530" y="974"/>
              <a:ext cx="3915" cy="336"/>
              <a:chOff x="3024" y="960"/>
              <a:chExt cx="2559" cy="569"/>
            </a:xfrm>
          </p:grpSpPr>
          <p:sp>
            <p:nvSpPr>
              <p:cNvPr id="160165" name="Oval 421"/>
              <p:cNvSpPr>
                <a:spLocks noChangeArrowheads="1"/>
              </p:cNvSpPr>
              <p:nvPr/>
            </p:nvSpPr>
            <p:spPr bwMode="auto">
              <a:xfrm rot="5400000">
                <a:off x="28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66" name="Oval 422"/>
              <p:cNvSpPr>
                <a:spLocks noChangeArrowheads="1"/>
              </p:cNvSpPr>
              <p:nvPr/>
            </p:nvSpPr>
            <p:spPr bwMode="auto">
              <a:xfrm rot="5400000">
                <a:off x="28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67" name="Oval 423"/>
              <p:cNvSpPr>
                <a:spLocks noChangeArrowheads="1"/>
              </p:cNvSpPr>
              <p:nvPr/>
            </p:nvSpPr>
            <p:spPr bwMode="auto">
              <a:xfrm rot="5400000">
                <a:off x="29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68" name="Oval 424"/>
              <p:cNvSpPr>
                <a:spLocks noChangeArrowheads="1"/>
              </p:cNvSpPr>
              <p:nvPr/>
            </p:nvSpPr>
            <p:spPr bwMode="auto">
              <a:xfrm rot="5400000">
                <a:off x="29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69" name="Oval 425"/>
              <p:cNvSpPr>
                <a:spLocks noChangeArrowheads="1"/>
              </p:cNvSpPr>
              <p:nvPr/>
            </p:nvSpPr>
            <p:spPr bwMode="auto">
              <a:xfrm rot="5400000">
                <a:off x="30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0" name="Oval 426"/>
              <p:cNvSpPr>
                <a:spLocks noChangeArrowheads="1"/>
              </p:cNvSpPr>
              <p:nvPr/>
            </p:nvSpPr>
            <p:spPr bwMode="auto">
              <a:xfrm rot="5400000">
                <a:off x="30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1" name="Oval 427"/>
              <p:cNvSpPr>
                <a:spLocks noChangeArrowheads="1"/>
              </p:cNvSpPr>
              <p:nvPr/>
            </p:nvSpPr>
            <p:spPr bwMode="auto">
              <a:xfrm rot="5400000">
                <a:off x="31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2" name="Oval 428"/>
              <p:cNvSpPr>
                <a:spLocks noChangeArrowheads="1"/>
              </p:cNvSpPr>
              <p:nvPr/>
            </p:nvSpPr>
            <p:spPr bwMode="auto">
              <a:xfrm rot="5400000">
                <a:off x="31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3" name="Oval 429"/>
              <p:cNvSpPr>
                <a:spLocks noChangeArrowheads="1"/>
              </p:cNvSpPr>
              <p:nvPr/>
            </p:nvSpPr>
            <p:spPr bwMode="auto">
              <a:xfrm rot="5400000">
                <a:off x="32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4" name="Oval 430"/>
              <p:cNvSpPr>
                <a:spLocks noChangeArrowheads="1"/>
              </p:cNvSpPr>
              <p:nvPr/>
            </p:nvSpPr>
            <p:spPr bwMode="auto">
              <a:xfrm rot="5400000">
                <a:off x="32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5" name="Oval 431"/>
              <p:cNvSpPr>
                <a:spLocks noChangeArrowheads="1"/>
              </p:cNvSpPr>
              <p:nvPr/>
            </p:nvSpPr>
            <p:spPr bwMode="auto">
              <a:xfrm rot="5400000">
                <a:off x="33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6" name="Oval 432"/>
              <p:cNvSpPr>
                <a:spLocks noChangeArrowheads="1"/>
              </p:cNvSpPr>
              <p:nvPr/>
            </p:nvSpPr>
            <p:spPr bwMode="auto">
              <a:xfrm rot="5400000">
                <a:off x="33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7" name="Oval 433"/>
              <p:cNvSpPr>
                <a:spLocks noChangeArrowheads="1"/>
              </p:cNvSpPr>
              <p:nvPr/>
            </p:nvSpPr>
            <p:spPr bwMode="auto">
              <a:xfrm rot="5400000">
                <a:off x="34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8" name="Oval 434"/>
              <p:cNvSpPr>
                <a:spLocks noChangeArrowheads="1"/>
              </p:cNvSpPr>
              <p:nvPr/>
            </p:nvSpPr>
            <p:spPr bwMode="auto">
              <a:xfrm rot="5400000">
                <a:off x="34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79" name="Oval 435"/>
              <p:cNvSpPr>
                <a:spLocks noChangeArrowheads="1"/>
              </p:cNvSpPr>
              <p:nvPr/>
            </p:nvSpPr>
            <p:spPr bwMode="auto">
              <a:xfrm rot="5400000">
                <a:off x="35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0" name="Oval 436"/>
              <p:cNvSpPr>
                <a:spLocks noChangeArrowheads="1"/>
              </p:cNvSpPr>
              <p:nvPr/>
            </p:nvSpPr>
            <p:spPr bwMode="auto">
              <a:xfrm rot="5400000">
                <a:off x="35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1" name="Oval 437"/>
              <p:cNvSpPr>
                <a:spLocks noChangeArrowheads="1"/>
              </p:cNvSpPr>
              <p:nvPr/>
            </p:nvSpPr>
            <p:spPr bwMode="auto">
              <a:xfrm rot="5400000">
                <a:off x="36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2" name="Oval 438"/>
              <p:cNvSpPr>
                <a:spLocks noChangeArrowheads="1"/>
              </p:cNvSpPr>
              <p:nvPr/>
            </p:nvSpPr>
            <p:spPr bwMode="auto">
              <a:xfrm rot="5400000">
                <a:off x="36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3" name="Oval 439"/>
              <p:cNvSpPr>
                <a:spLocks noChangeArrowheads="1"/>
              </p:cNvSpPr>
              <p:nvPr/>
            </p:nvSpPr>
            <p:spPr bwMode="auto">
              <a:xfrm rot="5400000">
                <a:off x="37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4" name="Oval 440"/>
              <p:cNvSpPr>
                <a:spLocks noChangeArrowheads="1"/>
              </p:cNvSpPr>
              <p:nvPr/>
            </p:nvSpPr>
            <p:spPr bwMode="auto">
              <a:xfrm rot="5400000">
                <a:off x="37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5" name="Oval 441"/>
              <p:cNvSpPr>
                <a:spLocks noChangeArrowheads="1"/>
              </p:cNvSpPr>
              <p:nvPr/>
            </p:nvSpPr>
            <p:spPr bwMode="auto">
              <a:xfrm rot="5400000">
                <a:off x="38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6" name="Oval 442"/>
              <p:cNvSpPr>
                <a:spLocks noChangeArrowheads="1"/>
              </p:cNvSpPr>
              <p:nvPr/>
            </p:nvSpPr>
            <p:spPr bwMode="auto">
              <a:xfrm rot="5400000">
                <a:off x="38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7" name="Oval 443"/>
              <p:cNvSpPr>
                <a:spLocks noChangeArrowheads="1"/>
              </p:cNvSpPr>
              <p:nvPr/>
            </p:nvSpPr>
            <p:spPr bwMode="auto">
              <a:xfrm rot="5400000">
                <a:off x="38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8" name="Oval 444"/>
              <p:cNvSpPr>
                <a:spLocks noChangeArrowheads="1"/>
              </p:cNvSpPr>
              <p:nvPr/>
            </p:nvSpPr>
            <p:spPr bwMode="auto">
              <a:xfrm rot="5400000">
                <a:off x="39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89" name="Oval 445"/>
              <p:cNvSpPr>
                <a:spLocks noChangeArrowheads="1"/>
              </p:cNvSpPr>
              <p:nvPr/>
            </p:nvSpPr>
            <p:spPr bwMode="auto">
              <a:xfrm rot="5400000">
                <a:off x="39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0" name="Oval 446"/>
              <p:cNvSpPr>
                <a:spLocks noChangeArrowheads="1"/>
              </p:cNvSpPr>
              <p:nvPr/>
            </p:nvSpPr>
            <p:spPr bwMode="auto">
              <a:xfrm rot="5400000">
                <a:off x="404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1" name="Oval 447"/>
              <p:cNvSpPr>
                <a:spLocks noChangeArrowheads="1"/>
              </p:cNvSpPr>
              <p:nvPr/>
            </p:nvSpPr>
            <p:spPr bwMode="auto">
              <a:xfrm rot="5400000">
                <a:off x="409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2" name="Oval 448"/>
              <p:cNvSpPr>
                <a:spLocks noChangeArrowheads="1"/>
              </p:cNvSpPr>
              <p:nvPr/>
            </p:nvSpPr>
            <p:spPr bwMode="auto">
              <a:xfrm rot="5400000">
                <a:off x="413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3" name="Oval 449"/>
              <p:cNvSpPr>
                <a:spLocks noChangeArrowheads="1"/>
              </p:cNvSpPr>
              <p:nvPr/>
            </p:nvSpPr>
            <p:spPr bwMode="auto">
              <a:xfrm rot="5400000">
                <a:off x="418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4" name="Oval 450"/>
              <p:cNvSpPr>
                <a:spLocks noChangeArrowheads="1"/>
              </p:cNvSpPr>
              <p:nvPr/>
            </p:nvSpPr>
            <p:spPr bwMode="auto">
              <a:xfrm rot="5400000">
                <a:off x="423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5" name="Oval 451"/>
              <p:cNvSpPr>
                <a:spLocks noChangeArrowheads="1"/>
              </p:cNvSpPr>
              <p:nvPr/>
            </p:nvSpPr>
            <p:spPr bwMode="auto">
              <a:xfrm rot="5400000">
                <a:off x="428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6" name="Oval 452"/>
              <p:cNvSpPr>
                <a:spLocks noChangeArrowheads="1"/>
              </p:cNvSpPr>
              <p:nvPr/>
            </p:nvSpPr>
            <p:spPr bwMode="auto">
              <a:xfrm rot="5400000">
                <a:off x="433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7" name="Oval 453"/>
              <p:cNvSpPr>
                <a:spLocks noChangeArrowheads="1"/>
              </p:cNvSpPr>
              <p:nvPr/>
            </p:nvSpPr>
            <p:spPr bwMode="auto">
              <a:xfrm rot="5400000">
                <a:off x="437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8" name="Oval 454"/>
              <p:cNvSpPr>
                <a:spLocks noChangeArrowheads="1"/>
              </p:cNvSpPr>
              <p:nvPr/>
            </p:nvSpPr>
            <p:spPr bwMode="auto">
              <a:xfrm rot="5400000">
                <a:off x="442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199" name="Oval 455"/>
              <p:cNvSpPr>
                <a:spLocks noChangeArrowheads="1"/>
              </p:cNvSpPr>
              <p:nvPr/>
            </p:nvSpPr>
            <p:spPr bwMode="auto">
              <a:xfrm rot="5400000">
                <a:off x="447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0" name="Oval 456"/>
              <p:cNvSpPr>
                <a:spLocks noChangeArrowheads="1"/>
              </p:cNvSpPr>
              <p:nvPr/>
            </p:nvSpPr>
            <p:spPr bwMode="auto">
              <a:xfrm rot="5400000">
                <a:off x="452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1" name="Oval 457"/>
              <p:cNvSpPr>
                <a:spLocks noChangeArrowheads="1"/>
              </p:cNvSpPr>
              <p:nvPr/>
            </p:nvSpPr>
            <p:spPr bwMode="auto">
              <a:xfrm rot="5400000">
                <a:off x="457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2" name="Oval 458"/>
              <p:cNvSpPr>
                <a:spLocks noChangeArrowheads="1"/>
              </p:cNvSpPr>
              <p:nvPr/>
            </p:nvSpPr>
            <p:spPr bwMode="auto">
              <a:xfrm rot="5400000">
                <a:off x="461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3" name="Oval 459"/>
              <p:cNvSpPr>
                <a:spLocks noChangeArrowheads="1"/>
              </p:cNvSpPr>
              <p:nvPr/>
            </p:nvSpPr>
            <p:spPr bwMode="auto">
              <a:xfrm rot="5400000">
                <a:off x="466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4" name="Oval 460"/>
              <p:cNvSpPr>
                <a:spLocks noChangeArrowheads="1"/>
              </p:cNvSpPr>
              <p:nvPr/>
            </p:nvSpPr>
            <p:spPr bwMode="auto">
              <a:xfrm rot="5400000">
                <a:off x="471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5" name="Oval 461"/>
              <p:cNvSpPr>
                <a:spLocks noChangeArrowheads="1"/>
              </p:cNvSpPr>
              <p:nvPr/>
            </p:nvSpPr>
            <p:spPr bwMode="auto">
              <a:xfrm rot="5400000">
                <a:off x="476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6" name="Oval 462"/>
              <p:cNvSpPr>
                <a:spLocks noChangeArrowheads="1"/>
              </p:cNvSpPr>
              <p:nvPr/>
            </p:nvSpPr>
            <p:spPr bwMode="auto">
              <a:xfrm rot="5400000">
                <a:off x="481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7" name="Oval 463"/>
              <p:cNvSpPr>
                <a:spLocks noChangeArrowheads="1"/>
              </p:cNvSpPr>
              <p:nvPr/>
            </p:nvSpPr>
            <p:spPr bwMode="auto">
              <a:xfrm rot="5400000">
                <a:off x="485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8" name="Oval 464"/>
              <p:cNvSpPr>
                <a:spLocks noChangeArrowheads="1"/>
              </p:cNvSpPr>
              <p:nvPr/>
            </p:nvSpPr>
            <p:spPr bwMode="auto">
              <a:xfrm rot="5400000">
                <a:off x="490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09" name="Oval 465"/>
              <p:cNvSpPr>
                <a:spLocks noChangeArrowheads="1"/>
              </p:cNvSpPr>
              <p:nvPr/>
            </p:nvSpPr>
            <p:spPr bwMode="auto">
              <a:xfrm rot="5400000">
                <a:off x="495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10" name="Oval 466"/>
              <p:cNvSpPr>
                <a:spLocks noChangeArrowheads="1"/>
              </p:cNvSpPr>
              <p:nvPr/>
            </p:nvSpPr>
            <p:spPr bwMode="auto">
              <a:xfrm rot="5400000">
                <a:off x="5003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11" name="Oval 467"/>
              <p:cNvSpPr>
                <a:spLocks noChangeArrowheads="1"/>
              </p:cNvSpPr>
              <p:nvPr/>
            </p:nvSpPr>
            <p:spPr bwMode="auto">
              <a:xfrm rot="5400000">
                <a:off x="5051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12" name="Oval 468"/>
              <p:cNvSpPr>
                <a:spLocks noChangeArrowheads="1"/>
              </p:cNvSpPr>
              <p:nvPr/>
            </p:nvSpPr>
            <p:spPr bwMode="auto">
              <a:xfrm rot="5400000">
                <a:off x="5099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13" name="Oval 469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14" name="Oval 470"/>
              <p:cNvSpPr>
                <a:spLocks noChangeArrowheads="1"/>
              </p:cNvSpPr>
              <p:nvPr/>
            </p:nvSpPr>
            <p:spPr bwMode="auto">
              <a:xfrm rot="5400000">
                <a:off x="5195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215" name="Oval 471"/>
              <p:cNvSpPr>
                <a:spLocks noChangeArrowheads="1"/>
              </p:cNvSpPr>
              <p:nvPr/>
            </p:nvSpPr>
            <p:spPr bwMode="auto">
              <a:xfrm rot="5400000">
                <a:off x="5147" y="1141"/>
                <a:ext cx="569" cy="20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60216" name="Freeform 472"/>
            <p:cNvSpPr>
              <a:spLocks/>
            </p:cNvSpPr>
            <p:nvPr/>
          </p:nvSpPr>
          <p:spPr bwMode="auto">
            <a:xfrm>
              <a:off x="4368" y="3081"/>
              <a:ext cx="228" cy="182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grpSp>
        <p:nvGrpSpPr>
          <p:cNvPr id="160217" name="Group 473"/>
          <p:cNvGrpSpPr>
            <a:grpSpLocks/>
          </p:cNvGrpSpPr>
          <p:nvPr/>
        </p:nvGrpSpPr>
        <p:grpSpPr bwMode="auto">
          <a:xfrm>
            <a:off x="5364480" y="-838200"/>
            <a:ext cx="640080" cy="2743200"/>
            <a:chOff x="2352" y="48"/>
            <a:chExt cx="336" cy="1728"/>
          </a:xfrm>
        </p:grpSpPr>
        <p:sp>
          <p:nvSpPr>
            <p:cNvPr id="160218" name="Oval 474"/>
            <p:cNvSpPr>
              <a:spLocks noChangeArrowheads="1"/>
            </p:cNvSpPr>
            <p:nvPr/>
          </p:nvSpPr>
          <p:spPr bwMode="auto">
            <a:xfrm rot="10800000">
              <a:off x="2352" y="4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19" name="Oval 475"/>
            <p:cNvSpPr>
              <a:spLocks noChangeArrowheads="1"/>
            </p:cNvSpPr>
            <p:nvPr/>
          </p:nvSpPr>
          <p:spPr bwMode="auto">
            <a:xfrm rot="10800000">
              <a:off x="2352" y="7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0" name="Oval 476"/>
            <p:cNvSpPr>
              <a:spLocks noChangeArrowheads="1"/>
            </p:cNvSpPr>
            <p:nvPr/>
          </p:nvSpPr>
          <p:spPr bwMode="auto">
            <a:xfrm rot="10800000">
              <a:off x="2352" y="108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1" name="Oval 477"/>
            <p:cNvSpPr>
              <a:spLocks noChangeArrowheads="1"/>
            </p:cNvSpPr>
            <p:nvPr/>
          </p:nvSpPr>
          <p:spPr bwMode="auto">
            <a:xfrm rot="10800000">
              <a:off x="2352" y="13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2" name="Oval 478"/>
            <p:cNvSpPr>
              <a:spLocks noChangeArrowheads="1"/>
            </p:cNvSpPr>
            <p:nvPr/>
          </p:nvSpPr>
          <p:spPr bwMode="auto">
            <a:xfrm rot="10800000">
              <a:off x="2352" y="16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3" name="Oval 479"/>
            <p:cNvSpPr>
              <a:spLocks noChangeArrowheads="1"/>
            </p:cNvSpPr>
            <p:nvPr/>
          </p:nvSpPr>
          <p:spPr bwMode="auto">
            <a:xfrm rot="10800000">
              <a:off x="2352" y="19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4" name="Oval 480"/>
            <p:cNvSpPr>
              <a:spLocks noChangeArrowheads="1"/>
            </p:cNvSpPr>
            <p:nvPr/>
          </p:nvSpPr>
          <p:spPr bwMode="auto">
            <a:xfrm rot="10800000">
              <a:off x="2352" y="22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5" name="Oval 481"/>
            <p:cNvSpPr>
              <a:spLocks noChangeArrowheads="1"/>
            </p:cNvSpPr>
            <p:nvPr/>
          </p:nvSpPr>
          <p:spPr bwMode="auto">
            <a:xfrm rot="10800000">
              <a:off x="2352" y="25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6" name="Oval 482"/>
            <p:cNvSpPr>
              <a:spLocks noChangeArrowheads="1"/>
            </p:cNvSpPr>
            <p:nvPr/>
          </p:nvSpPr>
          <p:spPr bwMode="auto">
            <a:xfrm rot="10800000">
              <a:off x="2352" y="28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7" name="Oval 483"/>
            <p:cNvSpPr>
              <a:spLocks noChangeArrowheads="1"/>
            </p:cNvSpPr>
            <p:nvPr/>
          </p:nvSpPr>
          <p:spPr bwMode="auto">
            <a:xfrm rot="10800000">
              <a:off x="2352" y="31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8" name="Oval 484"/>
            <p:cNvSpPr>
              <a:spLocks noChangeArrowheads="1"/>
            </p:cNvSpPr>
            <p:nvPr/>
          </p:nvSpPr>
          <p:spPr bwMode="auto">
            <a:xfrm rot="10800000">
              <a:off x="2352" y="346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29" name="Oval 485"/>
            <p:cNvSpPr>
              <a:spLocks noChangeArrowheads="1"/>
            </p:cNvSpPr>
            <p:nvPr/>
          </p:nvSpPr>
          <p:spPr bwMode="auto">
            <a:xfrm rot="10800000">
              <a:off x="2352" y="375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0" name="Oval 486"/>
            <p:cNvSpPr>
              <a:spLocks noChangeArrowheads="1"/>
            </p:cNvSpPr>
            <p:nvPr/>
          </p:nvSpPr>
          <p:spPr bwMode="auto">
            <a:xfrm rot="10800000">
              <a:off x="2352" y="40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1" name="Oval 487"/>
            <p:cNvSpPr>
              <a:spLocks noChangeArrowheads="1"/>
            </p:cNvSpPr>
            <p:nvPr/>
          </p:nvSpPr>
          <p:spPr bwMode="auto">
            <a:xfrm rot="10800000">
              <a:off x="2352" y="43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2" name="Oval 488"/>
            <p:cNvSpPr>
              <a:spLocks noChangeArrowheads="1"/>
            </p:cNvSpPr>
            <p:nvPr/>
          </p:nvSpPr>
          <p:spPr bwMode="auto">
            <a:xfrm rot="10800000">
              <a:off x="2352" y="46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3" name="Oval 489"/>
            <p:cNvSpPr>
              <a:spLocks noChangeArrowheads="1"/>
            </p:cNvSpPr>
            <p:nvPr/>
          </p:nvSpPr>
          <p:spPr bwMode="auto">
            <a:xfrm rot="10800000">
              <a:off x="2352" y="495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4" name="Oval 490"/>
            <p:cNvSpPr>
              <a:spLocks noChangeArrowheads="1"/>
            </p:cNvSpPr>
            <p:nvPr/>
          </p:nvSpPr>
          <p:spPr bwMode="auto">
            <a:xfrm rot="10800000">
              <a:off x="2352" y="52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5" name="Oval 491"/>
            <p:cNvSpPr>
              <a:spLocks noChangeArrowheads="1"/>
            </p:cNvSpPr>
            <p:nvPr/>
          </p:nvSpPr>
          <p:spPr bwMode="auto">
            <a:xfrm rot="10800000">
              <a:off x="2352" y="554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6" name="Oval 492"/>
            <p:cNvSpPr>
              <a:spLocks noChangeArrowheads="1"/>
            </p:cNvSpPr>
            <p:nvPr/>
          </p:nvSpPr>
          <p:spPr bwMode="auto">
            <a:xfrm rot="10800000">
              <a:off x="2352" y="584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7" name="Oval 493"/>
            <p:cNvSpPr>
              <a:spLocks noChangeArrowheads="1"/>
            </p:cNvSpPr>
            <p:nvPr/>
          </p:nvSpPr>
          <p:spPr bwMode="auto">
            <a:xfrm rot="10800000">
              <a:off x="2352" y="613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8" name="Oval 494"/>
            <p:cNvSpPr>
              <a:spLocks noChangeArrowheads="1"/>
            </p:cNvSpPr>
            <p:nvPr/>
          </p:nvSpPr>
          <p:spPr bwMode="auto">
            <a:xfrm rot="10800000">
              <a:off x="2352" y="64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39" name="Oval 495"/>
            <p:cNvSpPr>
              <a:spLocks noChangeArrowheads="1"/>
            </p:cNvSpPr>
            <p:nvPr/>
          </p:nvSpPr>
          <p:spPr bwMode="auto">
            <a:xfrm rot="10800000">
              <a:off x="2352" y="67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0" name="Oval 496"/>
            <p:cNvSpPr>
              <a:spLocks noChangeArrowheads="1"/>
            </p:cNvSpPr>
            <p:nvPr/>
          </p:nvSpPr>
          <p:spPr bwMode="auto">
            <a:xfrm rot="10800000">
              <a:off x="2352" y="703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1" name="Oval 497"/>
            <p:cNvSpPr>
              <a:spLocks noChangeArrowheads="1"/>
            </p:cNvSpPr>
            <p:nvPr/>
          </p:nvSpPr>
          <p:spPr bwMode="auto">
            <a:xfrm rot="10800000">
              <a:off x="2352" y="73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2" name="Oval 498"/>
            <p:cNvSpPr>
              <a:spLocks noChangeArrowheads="1"/>
            </p:cNvSpPr>
            <p:nvPr/>
          </p:nvSpPr>
          <p:spPr bwMode="auto">
            <a:xfrm rot="10800000">
              <a:off x="2352" y="762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3" name="Oval 499"/>
            <p:cNvSpPr>
              <a:spLocks noChangeArrowheads="1"/>
            </p:cNvSpPr>
            <p:nvPr/>
          </p:nvSpPr>
          <p:spPr bwMode="auto">
            <a:xfrm rot="10800000">
              <a:off x="2352" y="79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4" name="Oval 500"/>
            <p:cNvSpPr>
              <a:spLocks noChangeArrowheads="1"/>
            </p:cNvSpPr>
            <p:nvPr/>
          </p:nvSpPr>
          <p:spPr bwMode="auto">
            <a:xfrm rot="10800000">
              <a:off x="2352" y="82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5" name="Oval 501"/>
            <p:cNvSpPr>
              <a:spLocks noChangeArrowheads="1"/>
            </p:cNvSpPr>
            <p:nvPr/>
          </p:nvSpPr>
          <p:spPr bwMode="auto">
            <a:xfrm rot="10800000">
              <a:off x="2352" y="85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6" name="Oval 502"/>
            <p:cNvSpPr>
              <a:spLocks noChangeArrowheads="1"/>
            </p:cNvSpPr>
            <p:nvPr/>
          </p:nvSpPr>
          <p:spPr bwMode="auto">
            <a:xfrm rot="10800000">
              <a:off x="2352" y="882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7" name="Oval 503"/>
            <p:cNvSpPr>
              <a:spLocks noChangeArrowheads="1"/>
            </p:cNvSpPr>
            <p:nvPr/>
          </p:nvSpPr>
          <p:spPr bwMode="auto">
            <a:xfrm rot="10800000">
              <a:off x="2352" y="911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8" name="Oval 504"/>
            <p:cNvSpPr>
              <a:spLocks noChangeArrowheads="1"/>
            </p:cNvSpPr>
            <p:nvPr/>
          </p:nvSpPr>
          <p:spPr bwMode="auto">
            <a:xfrm rot="10800000">
              <a:off x="2352" y="941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49" name="Oval 505"/>
            <p:cNvSpPr>
              <a:spLocks noChangeArrowheads="1"/>
            </p:cNvSpPr>
            <p:nvPr/>
          </p:nvSpPr>
          <p:spPr bwMode="auto">
            <a:xfrm rot="10800000">
              <a:off x="2352" y="970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0" name="Oval 506"/>
            <p:cNvSpPr>
              <a:spLocks noChangeArrowheads="1"/>
            </p:cNvSpPr>
            <p:nvPr/>
          </p:nvSpPr>
          <p:spPr bwMode="auto">
            <a:xfrm rot="10800000">
              <a:off x="2352" y="100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1" name="Oval 507"/>
            <p:cNvSpPr>
              <a:spLocks noChangeArrowheads="1"/>
            </p:cNvSpPr>
            <p:nvPr/>
          </p:nvSpPr>
          <p:spPr bwMode="auto">
            <a:xfrm rot="10800000">
              <a:off x="2352" y="103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2" name="Oval 508"/>
            <p:cNvSpPr>
              <a:spLocks noChangeArrowheads="1"/>
            </p:cNvSpPr>
            <p:nvPr/>
          </p:nvSpPr>
          <p:spPr bwMode="auto">
            <a:xfrm rot="10800000">
              <a:off x="2352" y="106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3" name="Oval 509"/>
            <p:cNvSpPr>
              <a:spLocks noChangeArrowheads="1"/>
            </p:cNvSpPr>
            <p:nvPr/>
          </p:nvSpPr>
          <p:spPr bwMode="auto">
            <a:xfrm rot="10800000">
              <a:off x="2352" y="1090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4" name="Oval 510"/>
            <p:cNvSpPr>
              <a:spLocks noChangeArrowheads="1"/>
            </p:cNvSpPr>
            <p:nvPr/>
          </p:nvSpPr>
          <p:spPr bwMode="auto">
            <a:xfrm rot="10800000">
              <a:off x="2352" y="111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5" name="Oval 511"/>
            <p:cNvSpPr>
              <a:spLocks noChangeArrowheads="1"/>
            </p:cNvSpPr>
            <p:nvPr/>
          </p:nvSpPr>
          <p:spPr bwMode="auto">
            <a:xfrm rot="10800000">
              <a:off x="2352" y="1149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6" name="Oval 512"/>
            <p:cNvSpPr>
              <a:spLocks noChangeArrowheads="1"/>
            </p:cNvSpPr>
            <p:nvPr/>
          </p:nvSpPr>
          <p:spPr bwMode="auto">
            <a:xfrm rot="10800000">
              <a:off x="2352" y="117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7" name="Oval 513"/>
            <p:cNvSpPr>
              <a:spLocks noChangeArrowheads="1"/>
            </p:cNvSpPr>
            <p:nvPr/>
          </p:nvSpPr>
          <p:spPr bwMode="auto">
            <a:xfrm rot="10800000">
              <a:off x="2352" y="123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8" name="Oval 514"/>
            <p:cNvSpPr>
              <a:spLocks noChangeArrowheads="1"/>
            </p:cNvSpPr>
            <p:nvPr/>
          </p:nvSpPr>
          <p:spPr bwMode="auto">
            <a:xfrm rot="10800000">
              <a:off x="2352" y="126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59" name="Oval 515"/>
            <p:cNvSpPr>
              <a:spLocks noChangeArrowheads="1"/>
            </p:cNvSpPr>
            <p:nvPr/>
          </p:nvSpPr>
          <p:spPr bwMode="auto">
            <a:xfrm rot="10800000">
              <a:off x="2352" y="1298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0" name="Oval 516"/>
            <p:cNvSpPr>
              <a:spLocks noChangeArrowheads="1"/>
            </p:cNvSpPr>
            <p:nvPr/>
          </p:nvSpPr>
          <p:spPr bwMode="auto">
            <a:xfrm rot="10800000">
              <a:off x="2352" y="132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1" name="Oval 517"/>
            <p:cNvSpPr>
              <a:spLocks noChangeArrowheads="1"/>
            </p:cNvSpPr>
            <p:nvPr/>
          </p:nvSpPr>
          <p:spPr bwMode="auto">
            <a:xfrm rot="10800000">
              <a:off x="2352" y="1357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2" name="Oval 518"/>
            <p:cNvSpPr>
              <a:spLocks noChangeArrowheads="1"/>
            </p:cNvSpPr>
            <p:nvPr/>
          </p:nvSpPr>
          <p:spPr bwMode="auto">
            <a:xfrm rot="10800000">
              <a:off x="2352" y="138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3" name="Oval 519"/>
            <p:cNvSpPr>
              <a:spLocks noChangeArrowheads="1"/>
            </p:cNvSpPr>
            <p:nvPr/>
          </p:nvSpPr>
          <p:spPr bwMode="auto">
            <a:xfrm rot="10800000">
              <a:off x="2352" y="141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4" name="Oval 520"/>
            <p:cNvSpPr>
              <a:spLocks noChangeArrowheads="1"/>
            </p:cNvSpPr>
            <p:nvPr/>
          </p:nvSpPr>
          <p:spPr bwMode="auto">
            <a:xfrm rot="10800000">
              <a:off x="2352" y="144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5" name="Oval 521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6" name="Oval 522"/>
            <p:cNvSpPr>
              <a:spLocks noChangeArrowheads="1"/>
            </p:cNvSpPr>
            <p:nvPr/>
          </p:nvSpPr>
          <p:spPr bwMode="auto">
            <a:xfrm rot="10800000">
              <a:off x="2352" y="1506"/>
              <a:ext cx="336" cy="12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7" name="Oval 523"/>
            <p:cNvSpPr>
              <a:spLocks noChangeArrowheads="1"/>
            </p:cNvSpPr>
            <p:nvPr/>
          </p:nvSpPr>
          <p:spPr bwMode="auto">
            <a:xfrm rot="10800000">
              <a:off x="2352" y="1477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8" name="Oval 524"/>
            <p:cNvSpPr>
              <a:spLocks noChangeArrowheads="1"/>
            </p:cNvSpPr>
            <p:nvPr/>
          </p:nvSpPr>
          <p:spPr bwMode="auto">
            <a:xfrm rot="10800000">
              <a:off x="2352" y="1209"/>
              <a:ext cx="336" cy="12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69" name="Freeform 525"/>
            <p:cNvSpPr>
              <a:spLocks/>
            </p:cNvSpPr>
            <p:nvPr/>
          </p:nvSpPr>
          <p:spPr bwMode="auto">
            <a:xfrm>
              <a:off x="2412" y="1610"/>
              <a:ext cx="228" cy="166"/>
            </a:xfrm>
            <a:custGeom>
              <a:avLst/>
              <a:gdLst>
                <a:gd name="T0" fmla="*/ 49 w 163"/>
                <a:gd name="T1" fmla="*/ 0 h 128"/>
                <a:gd name="T2" fmla="*/ 74 w 163"/>
                <a:gd name="T3" fmla="*/ 115 h 128"/>
                <a:gd name="T4" fmla="*/ 151 w 163"/>
                <a:gd name="T5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3" h="128">
                  <a:moveTo>
                    <a:pt x="49" y="0"/>
                  </a:moveTo>
                  <a:cubicBezTo>
                    <a:pt x="11" y="56"/>
                    <a:pt x="0" y="90"/>
                    <a:pt x="74" y="115"/>
                  </a:cubicBezTo>
                  <a:cubicBezTo>
                    <a:pt x="163" y="100"/>
                    <a:pt x="151" y="128"/>
                    <a:pt x="151" y="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sp>
        <p:nvSpPr>
          <p:cNvPr id="160270" name="Line 526"/>
          <p:cNvSpPr>
            <a:spLocks noChangeShapeType="1"/>
          </p:cNvSpPr>
          <p:nvPr/>
        </p:nvSpPr>
        <p:spPr bwMode="auto">
          <a:xfrm>
            <a:off x="2529840" y="2514600"/>
            <a:ext cx="3200400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sp>
        <p:nvSpPr>
          <p:cNvPr id="160271" name="Line 527"/>
          <p:cNvSpPr>
            <a:spLocks noChangeShapeType="1"/>
          </p:cNvSpPr>
          <p:nvPr/>
        </p:nvSpPr>
        <p:spPr bwMode="auto">
          <a:xfrm>
            <a:off x="2529840" y="3236914"/>
            <a:ext cx="5120640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sp>
        <p:nvSpPr>
          <p:cNvPr id="160272" name="Line 528"/>
          <p:cNvSpPr>
            <a:spLocks noChangeShapeType="1"/>
          </p:cNvSpPr>
          <p:nvPr/>
        </p:nvSpPr>
        <p:spPr bwMode="auto">
          <a:xfrm>
            <a:off x="2529840" y="3962400"/>
            <a:ext cx="7223760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sp>
        <p:nvSpPr>
          <p:cNvPr id="160273" name="Line 529"/>
          <p:cNvSpPr>
            <a:spLocks noChangeShapeType="1"/>
          </p:cNvSpPr>
          <p:nvPr/>
        </p:nvSpPr>
        <p:spPr bwMode="auto">
          <a:xfrm flipV="1">
            <a:off x="2512698" y="1676401"/>
            <a:ext cx="7149464" cy="61913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grpSp>
        <p:nvGrpSpPr>
          <p:cNvPr id="160274" name="Group 530"/>
          <p:cNvGrpSpPr>
            <a:grpSpLocks/>
          </p:cNvGrpSpPr>
          <p:nvPr/>
        </p:nvGrpSpPr>
        <p:grpSpPr bwMode="auto">
          <a:xfrm>
            <a:off x="1524000" y="685800"/>
            <a:ext cx="1022986" cy="5105400"/>
            <a:chOff x="480" y="432"/>
            <a:chExt cx="537" cy="3216"/>
          </a:xfrm>
        </p:grpSpPr>
        <p:sp>
          <p:nvSpPr>
            <p:cNvPr id="160275" name="Rectangle 531"/>
            <p:cNvSpPr>
              <a:spLocks noChangeArrowheads="1"/>
            </p:cNvSpPr>
            <p:nvPr/>
          </p:nvSpPr>
          <p:spPr bwMode="auto">
            <a:xfrm>
              <a:off x="480" y="432"/>
              <a:ext cx="528" cy="3216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276" name="Line 532"/>
            <p:cNvSpPr>
              <a:spLocks noChangeShapeType="1"/>
            </p:cNvSpPr>
            <p:nvPr/>
          </p:nvSpPr>
          <p:spPr bwMode="auto">
            <a:xfrm>
              <a:off x="825" y="1091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77" name="Line 533"/>
            <p:cNvSpPr>
              <a:spLocks noChangeShapeType="1"/>
            </p:cNvSpPr>
            <p:nvPr/>
          </p:nvSpPr>
          <p:spPr bwMode="auto">
            <a:xfrm>
              <a:off x="816" y="156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78" name="Line 534"/>
            <p:cNvSpPr>
              <a:spLocks noChangeShapeType="1"/>
            </p:cNvSpPr>
            <p:nvPr/>
          </p:nvSpPr>
          <p:spPr bwMode="auto">
            <a:xfrm>
              <a:off x="816" y="2029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79" name="Line 535"/>
            <p:cNvSpPr>
              <a:spLocks noChangeShapeType="1"/>
            </p:cNvSpPr>
            <p:nvPr/>
          </p:nvSpPr>
          <p:spPr bwMode="auto">
            <a:xfrm>
              <a:off x="816" y="249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0" name="Line 536"/>
            <p:cNvSpPr>
              <a:spLocks noChangeShapeType="1"/>
            </p:cNvSpPr>
            <p:nvPr/>
          </p:nvSpPr>
          <p:spPr bwMode="auto">
            <a:xfrm>
              <a:off x="816" y="2941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1" name="Line 537"/>
            <p:cNvSpPr>
              <a:spLocks noChangeShapeType="1"/>
            </p:cNvSpPr>
            <p:nvPr/>
          </p:nvSpPr>
          <p:spPr bwMode="auto">
            <a:xfrm>
              <a:off x="820" y="3329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2" name="Line 538"/>
            <p:cNvSpPr>
              <a:spLocks noChangeShapeType="1"/>
            </p:cNvSpPr>
            <p:nvPr/>
          </p:nvSpPr>
          <p:spPr bwMode="auto">
            <a:xfrm>
              <a:off x="912" y="133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3" name="Line 539"/>
            <p:cNvSpPr>
              <a:spLocks noChangeShapeType="1"/>
            </p:cNvSpPr>
            <p:nvPr/>
          </p:nvSpPr>
          <p:spPr bwMode="auto">
            <a:xfrm>
              <a:off x="912" y="178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4" name="Line 540"/>
            <p:cNvSpPr>
              <a:spLocks noChangeShapeType="1"/>
            </p:cNvSpPr>
            <p:nvPr/>
          </p:nvSpPr>
          <p:spPr bwMode="auto">
            <a:xfrm>
              <a:off x="912" y="2269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5" name="Line 541"/>
            <p:cNvSpPr>
              <a:spLocks noChangeShapeType="1"/>
            </p:cNvSpPr>
            <p:nvPr/>
          </p:nvSpPr>
          <p:spPr bwMode="auto">
            <a:xfrm>
              <a:off x="916" y="273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6" name="Line 542"/>
            <p:cNvSpPr>
              <a:spLocks noChangeShapeType="1"/>
            </p:cNvSpPr>
            <p:nvPr/>
          </p:nvSpPr>
          <p:spPr bwMode="auto">
            <a:xfrm>
              <a:off x="916" y="314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287" name="Line 543"/>
            <p:cNvSpPr>
              <a:spLocks noChangeShapeType="1"/>
            </p:cNvSpPr>
            <p:nvPr/>
          </p:nvSpPr>
          <p:spPr bwMode="auto">
            <a:xfrm>
              <a:off x="916" y="350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</p:grpSp>
      <p:sp>
        <p:nvSpPr>
          <p:cNvPr id="160288" name="Text Box 544"/>
          <p:cNvSpPr txBox="1">
            <a:spLocks noChangeArrowheads="1"/>
          </p:cNvSpPr>
          <p:nvPr/>
        </p:nvSpPr>
        <p:spPr bwMode="auto">
          <a:xfrm>
            <a:off x="1788796" y="15240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Arial" charset="0"/>
              </a:rPr>
              <a:t>0</a:t>
            </a:r>
          </a:p>
        </p:txBody>
      </p:sp>
      <p:sp>
        <p:nvSpPr>
          <p:cNvPr id="160289" name="Text Box 545"/>
          <p:cNvSpPr txBox="1">
            <a:spLocks noChangeArrowheads="1"/>
          </p:cNvSpPr>
          <p:nvPr/>
        </p:nvSpPr>
        <p:spPr bwMode="auto">
          <a:xfrm>
            <a:off x="1764030" y="22860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Arial" charset="0"/>
              </a:rPr>
              <a:t>1</a:t>
            </a:r>
          </a:p>
        </p:txBody>
      </p:sp>
      <p:sp>
        <p:nvSpPr>
          <p:cNvPr id="160290" name="Text Box 546"/>
          <p:cNvSpPr txBox="1">
            <a:spLocks noChangeArrowheads="1"/>
          </p:cNvSpPr>
          <p:nvPr/>
        </p:nvSpPr>
        <p:spPr bwMode="auto">
          <a:xfrm>
            <a:off x="1756410" y="30480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Arial" charset="0"/>
              </a:rPr>
              <a:t>2</a:t>
            </a:r>
          </a:p>
        </p:txBody>
      </p:sp>
      <p:sp>
        <p:nvSpPr>
          <p:cNvPr id="160291" name="Text Box 547"/>
          <p:cNvSpPr txBox="1">
            <a:spLocks noChangeArrowheads="1"/>
          </p:cNvSpPr>
          <p:nvPr/>
        </p:nvSpPr>
        <p:spPr bwMode="auto">
          <a:xfrm>
            <a:off x="1739266" y="3789364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Arial" charset="0"/>
              </a:rPr>
              <a:t>3</a:t>
            </a:r>
          </a:p>
        </p:txBody>
      </p:sp>
      <p:sp>
        <p:nvSpPr>
          <p:cNvPr id="160292" name="Text Box 548"/>
          <p:cNvSpPr txBox="1">
            <a:spLocks noChangeArrowheads="1"/>
          </p:cNvSpPr>
          <p:nvPr/>
        </p:nvSpPr>
        <p:spPr bwMode="auto">
          <a:xfrm>
            <a:off x="1731646" y="44958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Arial" charset="0"/>
              </a:rPr>
              <a:t>4</a:t>
            </a:r>
          </a:p>
        </p:txBody>
      </p:sp>
      <p:sp>
        <p:nvSpPr>
          <p:cNvPr id="160293" name="Text Box 549"/>
          <p:cNvSpPr txBox="1">
            <a:spLocks noChangeArrowheads="1"/>
          </p:cNvSpPr>
          <p:nvPr/>
        </p:nvSpPr>
        <p:spPr bwMode="auto">
          <a:xfrm>
            <a:off x="1739266" y="51054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latin typeface="Arial" charset="0"/>
              </a:rPr>
              <a:t>5</a:t>
            </a:r>
          </a:p>
        </p:txBody>
      </p:sp>
      <p:sp>
        <p:nvSpPr>
          <p:cNvPr id="160294" name="Line 550"/>
          <p:cNvSpPr>
            <a:spLocks noChangeShapeType="1"/>
          </p:cNvSpPr>
          <p:nvPr/>
        </p:nvSpPr>
        <p:spPr bwMode="auto">
          <a:xfrm>
            <a:off x="2895600" y="17526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sp>
        <p:nvSpPr>
          <p:cNvPr id="160295" name="Text Box 551"/>
          <p:cNvSpPr txBox="1">
            <a:spLocks noChangeArrowheads="1"/>
          </p:cNvSpPr>
          <p:nvPr/>
        </p:nvSpPr>
        <p:spPr bwMode="auto">
          <a:xfrm>
            <a:off x="2987040" y="1905001"/>
            <a:ext cx="13716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solidFill>
                  <a:srgbClr val="0000FF"/>
                </a:solidFill>
                <a:latin typeface="Arial" charset="0"/>
              </a:rPr>
              <a:t>∆l = l – l</a:t>
            </a:r>
            <a:r>
              <a:rPr lang="en-US" sz="2160" baseline="-250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60296" name="Line 552"/>
          <p:cNvSpPr>
            <a:spLocks noChangeShapeType="1"/>
          </p:cNvSpPr>
          <p:nvPr/>
        </p:nvSpPr>
        <p:spPr bwMode="auto">
          <a:xfrm>
            <a:off x="4450080" y="838200"/>
            <a:ext cx="0" cy="1676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sp>
        <p:nvSpPr>
          <p:cNvPr id="160297" name="Text Box 553"/>
          <p:cNvSpPr txBox="1">
            <a:spLocks noChangeArrowheads="1"/>
          </p:cNvSpPr>
          <p:nvPr/>
        </p:nvSpPr>
        <p:spPr bwMode="auto">
          <a:xfrm>
            <a:off x="4541520" y="1343026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solidFill>
                  <a:srgbClr val="0000FF"/>
                </a:solidFill>
                <a:latin typeface="Arial" charset="0"/>
              </a:rPr>
              <a:t>l</a:t>
            </a:r>
          </a:p>
        </p:txBody>
      </p:sp>
      <p:sp>
        <p:nvSpPr>
          <p:cNvPr id="160298" name="Text Box 554"/>
          <p:cNvSpPr txBox="1">
            <a:spLocks noChangeArrowheads="1"/>
          </p:cNvSpPr>
          <p:nvPr/>
        </p:nvSpPr>
        <p:spPr bwMode="auto">
          <a:xfrm>
            <a:off x="2895600" y="990601"/>
            <a:ext cx="54864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160">
                <a:solidFill>
                  <a:srgbClr val="0000FF"/>
                </a:solidFill>
                <a:latin typeface="Arial" charset="0"/>
              </a:rPr>
              <a:t>l</a:t>
            </a:r>
            <a:r>
              <a:rPr lang="en-US" sz="2160" baseline="-25000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160299" name="Line 555"/>
          <p:cNvSpPr>
            <a:spLocks noChangeShapeType="1"/>
          </p:cNvSpPr>
          <p:nvPr/>
        </p:nvSpPr>
        <p:spPr bwMode="auto">
          <a:xfrm>
            <a:off x="3261360" y="838200"/>
            <a:ext cx="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160"/>
          </a:p>
        </p:txBody>
      </p:sp>
      <p:grpSp>
        <p:nvGrpSpPr>
          <p:cNvPr id="160306" name="Group 562"/>
          <p:cNvGrpSpPr>
            <a:grpSpLocks/>
          </p:cNvGrpSpPr>
          <p:nvPr/>
        </p:nvGrpSpPr>
        <p:grpSpPr bwMode="auto">
          <a:xfrm>
            <a:off x="4450080" y="4038601"/>
            <a:ext cx="922020" cy="2147888"/>
            <a:chOff x="4992" y="2208"/>
            <a:chExt cx="484" cy="1353"/>
          </a:xfrm>
        </p:grpSpPr>
        <p:sp>
          <p:nvSpPr>
            <p:cNvPr id="160307" name="Line 563"/>
            <p:cNvSpPr>
              <a:spLocks noChangeShapeType="1"/>
            </p:cNvSpPr>
            <p:nvPr/>
          </p:nvSpPr>
          <p:spPr bwMode="auto">
            <a:xfrm>
              <a:off x="5232" y="307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sp>
          <p:nvSpPr>
            <p:cNvPr id="160308" name="Line 564"/>
            <p:cNvSpPr>
              <a:spLocks noChangeShapeType="1"/>
            </p:cNvSpPr>
            <p:nvPr/>
          </p:nvSpPr>
          <p:spPr bwMode="auto">
            <a:xfrm>
              <a:off x="5236" y="259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160"/>
            </a:p>
          </p:txBody>
        </p:sp>
        <p:grpSp>
          <p:nvGrpSpPr>
            <p:cNvPr id="160309" name="Group 565"/>
            <p:cNvGrpSpPr>
              <a:grpSpLocks/>
            </p:cNvGrpSpPr>
            <p:nvPr/>
          </p:nvGrpSpPr>
          <p:grpSpPr bwMode="auto">
            <a:xfrm>
              <a:off x="4992" y="2208"/>
              <a:ext cx="480" cy="384"/>
              <a:chOff x="2156" y="2160"/>
              <a:chExt cx="480" cy="384"/>
            </a:xfrm>
          </p:grpSpPr>
          <p:sp>
            <p:nvSpPr>
              <p:cNvPr id="160310" name="Rectangle 566"/>
              <p:cNvSpPr>
                <a:spLocks noChangeArrowheads="1"/>
              </p:cNvSpPr>
              <p:nvPr/>
            </p:nvSpPr>
            <p:spPr bwMode="auto">
              <a:xfrm>
                <a:off x="2156" y="2352"/>
                <a:ext cx="480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  <p:sp>
            <p:nvSpPr>
              <p:cNvPr id="160311" name="AutoShape 567"/>
              <p:cNvSpPr>
                <a:spLocks noChangeArrowheads="1"/>
              </p:cNvSpPr>
              <p:nvPr/>
            </p:nvSpPr>
            <p:spPr bwMode="auto">
              <a:xfrm flipH="1">
                <a:off x="2295" y="2160"/>
                <a:ext cx="192" cy="192"/>
              </a:xfrm>
              <a:custGeom>
                <a:avLst/>
                <a:gdLst>
                  <a:gd name="T0" fmla="*/ 9250 w 21600"/>
                  <a:gd name="T1" fmla="*/ 0 h 21600"/>
                  <a:gd name="T2" fmla="*/ 3055 w 21600"/>
                  <a:gd name="T3" fmla="*/ 21600 h 21600"/>
                  <a:gd name="T4" fmla="*/ 9725 w 21600"/>
                  <a:gd name="T5" fmla="*/ 8310 h 21600"/>
                  <a:gd name="T6" fmla="*/ 15662 w 21600"/>
                  <a:gd name="T7" fmla="*/ 14285 h 21600"/>
                  <a:gd name="T8" fmla="*/ 21600 w 21600"/>
                  <a:gd name="T9" fmla="*/ 8310 h 21600"/>
                  <a:gd name="T10" fmla="*/ 17694720 60000 65536"/>
                  <a:gd name="T11" fmla="*/ 5898240 60000 65536"/>
                  <a:gd name="T12" fmla="*/ 5898240 60000 65536"/>
                  <a:gd name="T13" fmla="*/ 5898240 60000 65536"/>
                  <a:gd name="T14" fmla="*/ 0 60000 65536"/>
                  <a:gd name="T15" fmla="*/ 0 w 21600"/>
                  <a:gd name="T16" fmla="*/ 8310 h 21600"/>
                  <a:gd name="T17" fmla="*/ 6110 w 21600"/>
                  <a:gd name="T18" fmla="*/ 21600 h 216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600" h="21600">
                    <a:moveTo>
                      <a:pt x="15662" y="14285"/>
                    </a:moveTo>
                    <a:lnTo>
                      <a:pt x="21600" y="8310"/>
                    </a:lnTo>
                    <a:lnTo>
                      <a:pt x="18630" y="8310"/>
                    </a:lnTo>
                    <a:cubicBezTo>
                      <a:pt x="18630" y="3721"/>
                      <a:pt x="14430" y="0"/>
                      <a:pt x="9250" y="0"/>
                    </a:cubicBezTo>
                    <a:cubicBezTo>
                      <a:pt x="4141" y="0"/>
                      <a:pt x="0" y="3799"/>
                      <a:pt x="0" y="8485"/>
                    </a:cubicBezTo>
                    <a:lnTo>
                      <a:pt x="0" y="21600"/>
                    </a:lnTo>
                    <a:lnTo>
                      <a:pt x="6110" y="21600"/>
                    </a:lnTo>
                    <a:lnTo>
                      <a:pt x="6110" y="8310"/>
                    </a:lnTo>
                    <a:cubicBezTo>
                      <a:pt x="6110" y="6947"/>
                      <a:pt x="7362" y="5842"/>
                      <a:pt x="8907" y="5842"/>
                    </a:cubicBezTo>
                    <a:lnTo>
                      <a:pt x="9725" y="5842"/>
                    </a:lnTo>
                    <a:cubicBezTo>
                      <a:pt x="11269" y="5842"/>
                      <a:pt x="12520" y="6947"/>
                      <a:pt x="12520" y="8310"/>
                    </a:cubicBezTo>
                    <a:lnTo>
                      <a:pt x="9725" y="831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160"/>
              </a:p>
            </p:txBody>
          </p:sp>
        </p:grpSp>
        <p:sp>
          <p:nvSpPr>
            <p:cNvPr id="160312" name="Rectangle 568"/>
            <p:cNvSpPr>
              <a:spLocks noChangeArrowheads="1"/>
            </p:cNvSpPr>
            <p:nvPr/>
          </p:nvSpPr>
          <p:spPr bwMode="auto">
            <a:xfrm>
              <a:off x="4996" y="264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313" name="Rectangle 569"/>
            <p:cNvSpPr>
              <a:spLocks noChangeArrowheads="1"/>
            </p:cNvSpPr>
            <p:nvPr/>
          </p:nvSpPr>
          <p:spPr bwMode="auto">
            <a:xfrm>
              <a:off x="4996" y="288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314" name="Rectangle 570"/>
            <p:cNvSpPr>
              <a:spLocks noChangeArrowheads="1"/>
            </p:cNvSpPr>
            <p:nvPr/>
          </p:nvSpPr>
          <p:spPr bwMode="auto">
            <a:xfrm>
              <a:off x="4992" y="3133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  <p:sp>
          <p:nvSpPr>
            <p:cNvPr id="160315" name="Rectangle 571"/>
            <p:cNvSpPr>
              <a:spLocks noChangeArrowheads="1"/>
            </p:cNvSpPr>
            <p:nvPr/>
          </p:nvSpPr>
          <p:spPr bwMode="auto">
            <a:xfrm>
              <a:off x="4992" y="3369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160"/>
            </a:p>
          </p:txBody>
        </p:sp>
      </p:grpSp>
      <p:sp>
        <p:nvSpPr>
          <p:cNvPr id="160317" name="AutoShape 573"/>
          <p:cNvSpPr>
            <a:spLocks noChangeArrowheads="1"/>
          </p:cNvSpPr>
          <p:nvPr/>
        </p:nvSpPr>
        <p:spPr bwMode="auto">
          <a:xfrm>
            <a:off x="975360" y="3048000"/>
            <a:ext cx="6766560" cy="3200400"/>
          </a:xfrm>
          <a:prstGeom prst="cloudCallout">
            <a:avLst>
              <a:gd name="adj1" fmla="val -43185"/>
              <a:gd name="adj2" fmla="val 6433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vi-VN" sz="3840" dirty="0"/>
              <a:t>Có nhận xét gì về chiều dài của lò xo khi bỏ đi 5 quả nặng?</a:t>
            </a:r>
          </a:p>
        </p:txBody>
      </p:sp>
      <p:sp>
        <p:nvSpPr>
          <p:cNvPr id="568" name="Rectangle 556"/>
          <p:cNvSpPr>
            <a:spLocks noChangeArrowheads="1"/>
          </p:cNvSpPr>
          <p:nvPr/>
        </p:nvSpPr>
        <p:spPr bwMode="auto">
          <a:xfrm>
            <a:off x="609600" y="0"/>
            <a:ext cx="10972800" cy="838200"/>
          </a:xfrm>
          <a:prstGeom prst="rect">
            <a:avLst/>
          </a:prstGeom>
          <a:gradFill rotWithShape="1">
            <a:gsLst>
              <a:gs pos="0">
                <a:srgbClr val="DEC0DC"/>
              </a:gs>
              <a:gs pos="50000">
                <a:srgbClr val="CCCCFF"/>
              </a:gs>
              <a:gs pos="100000">
                <a:srgbClr val="DEC0D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3840" b="1" dirty="0">
                <a:latin typeface=".VnTime" pitchFamily="34" charset="0"/>
              </a:rPr>
              <a:t>M« </a:t>
            </a:r>
            <a:r>
              <a:rPr lang="en-US" sz="3840" b="1" dirty="0" err="1">
                <a:latin typeface=".VnTime" pitchFamily="34" charset="0"/>
              </a:rPr>
              <a:t>pháng</a:t>
            </a:r>
            <a:r>
              <a:rPr lang="en-US" sz="3840" b="1" dirty="0">
                <a:latin typeface=".VnTime" pitchFamily="34" charset="0"/>
              </a:rPr>
              <a:t> </a:t>
            </a:r>
            <a:r>
              <a:rPr lang="en-US" sz="3840" b="1" dirty="0" err="1">
                <a:latin typeface=".VnTime" pitchFamily="34" charset="0"/>
              </a:rPr>
              <a:t>thÝ</a:t>
            </a:r>
            <a:r>
              <a:rPr lang="en-US" sz="3840" b="1" dirty="0">
                <a:latin typeface=".VnTime" pitchFamily="34" charset="0"/>
              </a:rPr>
              <a:t> </a:t>
            </a:r>
            <a:r>
              <a:rPr lang="en-US" sz="3840" b="1" dirty="0" err="1">
                <a:latin typeface=".VnTime" pitchFamily="34" charset="0"/>
              </a:rPr>
              <a:t>ngiÖm</a:t>
            </a:r>
            <a:endParaRPr lang="en-US" sz="3840" b="1" dirty="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60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09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60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59408E-7 L 2.77778E-7 0.1058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60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9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60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60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59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4688E-6 L 0 0.2274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0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373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708E-6 L 2.77778E-7 0.232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9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60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59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87  E" pathEditMode="relative" ptsTypes="">
                                      <p:cBhvr>
                                        <p:cTn id="54" dur="2000" fill="hold"/>
                                        <p:tgtEl>
                                          <p:spTgt spid="160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87  E" pathEditMode="relative" ptsTypes="">
                                      <p:cBhvr>
                                        <p:cTn id="56" dur="2000" fill="hold"/>
                                        <p:tgtEl>
                                          <p:spTgt spid="159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6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16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6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6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6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6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6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6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6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6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6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159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500"/>
                                        <p:tgtEl>
                                          <p:spTgt spid="160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5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6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159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1083 L -0.00139 0.43333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111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160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5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00417 0.43333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598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159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6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160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270" grpId="0" animBg="1"/>
      <p:bldP spid="160271" grpId="0" animBg="1"/>
      <p:bldP spid="160272" grpId="0" animBg="1"/>
      <p:bldP spid="160273" grpId="0" animBg="1"/>
      <p:bldP spid="160294" grpId="0" animBg="1"/>
      <p:bldP spid="160295" grpId="0"/>
      <p:bldP spid="160296" grpId="0" animBg="1"/>
      <p:bldP spid="160297" grpId="0"/>
      <p:bldP spid="160297" grpId="1"/>
      <p:bldP spid="160298" grpId="0"/>
      <p:bldP spid="160298" grpId="1"/>
      <p:bldP spid="160299" grpId="0" animBg="1"/>
      <p:bldP spid="160317" grpId="0" animBg="1"/>
      <p:bldP spid="16031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6">
            <a:extLst>
              <a:ext uri="{FF2B5EF4-FFF2-40B4-BE49-F238E27FC236}">
                <a16:creationId xmlns:a16="http://schemas.microsoft.com/office/drawing/2014/main" id="{5A2ECD58-13DC-4A3B-B742-8EC7045916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26504"/>
            <a:ext cx="12192000" cy="437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33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Bài</a:t>
            </a:r>
            <a:r>
              <a:rPr lang="en-US" sz="32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 12. LỰC ĐÀN HỒI CỦA LÒ XO.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B31139E3-0B6E-406E-92B5-D5606D1DE13C}"/>
                  </a:ext>
                </a:extLst>
              </p:cNvPr>
              <p:cNvSpPr txBox="1"/>
              <p:nvPr/>
            </p:nvSpPr>
            <p:spPr>
              <a:xfrm>
                <a:off x="172277" y="637004"/>
                <a:ext cx="11622157" cy="5797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II.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Độ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lớn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của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lực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đàn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hồi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:</a:t>
                </a:r>
              </a:p>
              <a:p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1.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Thí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nghiệm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:</a:t>
                </a:r>
              </a:p>
              <a:p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2.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Giới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hạn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đàn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hồi</a:t>
                </a:r>
                <a:r>
                  <a:rPr lang="en-US" sz="2800" dirty="0">
                    <a:solidFill>
                      <a:srgbClr val="00B0F0"/>
                    </a:solidFill>
                    <a:latin typeface="Rockwell" panose="02060603020205020403" pitchFamily="18" charset="0"/>
                  </a:rPr>
                  <a:t>: </a:t>
                </a:r>
              </a:p>
              <a:p>
                <a:r>
                  <a:rPr lang="pt-BR" sz="2800" dirty="0">
                    <a:latin typeface="Rockwell" panose="02060603020205020403" pitchFamily="18" charset="0"/>
                    <a:ea typeface="Calibri" pitchFamily="34" charset="0"/>
                    <a:cs typeface="Times New Roman" pitchFamily="18" charset="0"/>
                  </a:rPr>
                  <a:t>Giới hạn đàn hồi của lò xo là giới hạn trong đó lò xo còn giữ được tính đàn hồi.</a:t>
                </a:r>
              </a:p>
              <a:p>
                <a:r>
                  <a:rPr lang="pt-BR" sz="2800" dirty="0">
                    <a:solidFill>
                      <a:srgbClr val="00B0F0"/>
                    </a:solidFill>
                    <a:latin typeface="Rockwell" panose="02060603020205020403" pitchFamily="18" charset="0"/>
                    <a:ea typeface="Calibri"/>
                    <a:cs typeface="Times New Roman" pitchFamily="18" charset="0"/>
                  </a:rPr>
                  <a:t>3. Định luật Húc:</a:t>
                </a:r>
              </a:p>
              <a:p>
                <a:r>
                  <a:rPr lang="en-US" sz="2800" dirty="0" err="1">
                    <a:latin typeface="Rockwell" panose="02060603020205020403" pitchFamily="18" charset="0"/>
                  </a:rPr>
                  <a:t>Trong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giới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hạn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đàn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hồi</a:t>
                </a:r>
                <a:r>
                  <a:rPr lang="en-US" sz="2800" dirty="0">
                    <a:latin typeface="Rockwell" panose="02060603020205020403" pitchFamily="18" charset="0"/>
                  </a:rPr>
                  <a:t>,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độ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lớn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của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lực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đàn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hồi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tỉ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lệ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thuận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với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độ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biến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dạng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của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lò</a:t>
                </a:r>
                <a:r>
                  <a:rPr lang="en-US" sz="2800" dirty="0">
                    <a:latin typeface="Rockwell" panose="02060603020205020403" pitchFamily="18" charset="0"/>
                  </a:rPr>
                  <a:t> xo.</a:t>
                </a:r>
                <a:endParaRPr lang="en-US" sz="2800" dirty="0">
                  <a:latin typeface="Rockwell" panose="02060603020205020403" pitchFamily="18" charset="0"/>
                  <a:ea typeface="SimSun"/>
                  <a:cs typeface="Times New Roman"/>
                </a:endParaRPr>
              </a:p>
              <a:p>
                <a:endParaRPr lang="en-US" sz="2800" dirty="0">
                  <a:latin typeface="Rockwell" panose="02060603020205020403" pitchFamily="18" charset="0"/>
                  <a:ea typeface="Calibri"/>
                  <a:cs typeface="Times New Roman" pitchFamily="18" charset="0"/>
                </a:endParaRPr>
              </a:p>
              <a:p>
                <a:r>
                  <a:rPr lang="en-US" sz="2800" dirty="0" err="1">
                    <a:latin typeface="Rockwell" panose="02060603020205020403" pitchFamily="18" charset="0"/>
                  </a:rPr>
                  <a:t>Trong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đó</a:t>
                </a:r>
                <a:r>
                  <a:rPr lang="en-US" sz="2800" dirty="0">
                    <a:latin typeface="Rockwell" panose="02060603020205020403" pitchFamily="18" charset="0"/>
                  </a:rPr>
                  <a:t>:</a:t>
                </a:r>
              </a:p>
              <a:p>
                <a:r>
                  <a:rPr lang="en-US" sz="2800" dirty="0">
                    <a:latin typeface="Rockwell" panose="02060603020205020403" pitchFamily="18" charset="0"/>
                  </a:rPr>
                  <a:t>k :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độ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cứng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của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lò</a:t>
                </a:r>
                <a:r>
                  <a:rPr lang="en-US" sz="2800" dirty="0">
                    <a:latin typeface="Rockwell" panose="02060603020205020403" pitchFamily="18" charset="0"/>
                  </a:rPr>
                  <a:t> xo (hay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hệ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số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đàn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hồi</a:t>
                </a:r>
                <a:r>
                  <a:rPr lang="en-US" sz="2800" dirty="0">
                    <a:latin typeface="Rockwell" panose="02060603020205020403" pitchFamily="18" charset="0"/>
                  </a:rPr>
                  <a:t>)  (N/m)</a:t>
                </a:r>
              </a:p>
              <a:p>
                <a:pPr/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>
                    <a:latin typeface="Rockwell" panose="02060603020205020403" pitchFamily="18" charset="0"/>
                  </a:rPr>
                  <a:t> :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độ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biến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dạng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của</a:t>
                </a:r>
                <a:r>
                  <a:rPr lang="en-US" sz="2800" dirty="0">
                    <a:latin typeface="Rockwell" panose="02060603020205020403" pitchFamily="18" charset="0"/>
                  </a:rPr>
                  <a:t> </a:t>
                </a:r>
                <a:r>
                  <a:rPr lang="en-US" sz="2800" dirty="0" err="1">
                    <a:latin typeface="Rockwell" panose="02060603020205020403" pitchFamily="18" charset="0"/>
                  </a:rPr>
                  <a:t>lò</a:t>
                </a:r>
                <a:r>
                  <a:rPr lang="en-US" sz="2800" dirty="0">
                    <a:latin typeface="Rockwell" panose="02060603020205020403" pitchFamily="18" charset="0"/>
                  </a:rPr>
                  <a:t> xo (m)</a:t>
                </a:r>
              </a:p>
              <a:p>
                <a:endParaRPr lang="en-US" sz="2800" dirty="0">
                  <a:latin typeface="Rockwell" panose="02060603020205020403" pitchFamily="18" charset="0"/>
                </a:endParaRPr>
              </a:p>
            </p:txBody>
          </p:sp>
        </mc:Choice>
        <mc:Fallback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B31139E3-0B6E-406E-92B5-D5606D1DE1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277" y="637004"/>
                <a:ext cx="11622157" cy="5797869"/>
              </a:xfrm>
              <a:prstGeom prst="rect">
                <a:avLst/>
              </a:prstGeom>
              <a:blipFill>
                <a:blip r:embed="rId2"/>
                <a:stretch>
                  <a:fillRect l="-1049" t="-1155" r="-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1">
                <a:extLst>
                  <a:ext uri="{FF2B5EF4-FFF2-40B4-BE49-F238E27FC236}">
                    <a16:creationId xmlns:a16="http://schemas.microsoft.com/office/drawing/2014/main" id="{65D2C684-40E6-4ADB-A3FD-64C064E56C16}"/>
                  </a:ext>
                </a:extLst>
              </p:cNvPr>
              <p:cNvSpPr txBox="1"/>
              <p:nvPr/>
            </p:nvSpPr>
            <p:spPr>
              <a:xfrm>
                <a:off x="4648200" y="4043568"/>
                <a:ext cx="2362200" cy="64633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solidFill>
                      <a:srgbClr val="C00000"/>
                    </a:solidFill>
                  </a:rPr>
                  <a:t>F</a:t>
                </a:r>
                <a:r>
                  <a:rPr lang="en-US" sz="3600" b="1" baseline="-25000" dirty="0" err="1">
                    <a:solidFill>
                      <a:srgbClr val="C00000"/>
                    </a:solidFill>
                  </a:rPr>
                  <a:t>dh</a:t>
                </a:r>
                <a:r>
                  <a:rPr lang="en-US" sz="3600" b="1" dirty="0">
                    <a:solidFill>
                      <a:srgbClr val="C00000"/>
                    </a:solidFill>
                  </a:rPr>
                  <a:t>= k.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𝒍</m:t>
                        </m:r>
                      </m:e>
                    </m:d>
                  </m:oMath>
                </a14:m>
                <a:endParaRPr lang="en-US" sz="3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1">
                <a:extLst>
                  <a:ext uri="{FF2B5EF4-FFF2-40B4-BE49-F238E27FC236}">
                    <a16:creationId xmlns:a16="http://schemas.microsoft.com/office/drawing/2014/main" id="{65D2C684-40E6-4ADB-A3FD-64C064E56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043568"/>
                <a:ext cx="2362200" cy="646331"/>
              </a:xfrm>
              <a:prstGeom prst="rect">
                <a:avLst/>
              </a:prstGeom>
              <a:blipFill>
                <a:blip r:embed="rId3"/>
                <a:stretch>
                  <a:fillRect l="-2828" t="-1296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7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6">
            <a:extLst>
              <a:ext uri="{FF2B5EF4-FFF2-40B4-BE49-F238E27FC236}">
                <a16:creationId xmlns:a16="http://schemas.microsoft.com/office/drawing/2014/main" id="{5A2ECD58-13DC-4A3B-B742-8EC7045916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0" y="26504"/>
            <a:ext cx="12192000" cy="437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49533"/>
              </a:avLst>
            </a:prstTxWarp>
          </a:bodyPr>
          <a:lstStyle/>
          <a:p>
            <a:pPr algn="ctr"/>
            <a:r>
              <a:rPr lang="en-US" sz="32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Bài</a:t>
            </a:r>
            <a:r>
              <a:rPr lang="en-US" sz="32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Rockwell" panose="02060603020205020403" pitchFamily="18" charset="0"/>
                <a:cs typeface="Arial"/>
              </a:rPr>
              <a:t> 12. LỰC ĐÀN HỒI CỦA LÒ XO. 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B31139E3-0B6E-406E-92B5-D5606D1DE13C}"/>
              </a:ext>
            </a:extLst>
          </p:cNvPr>
          <p:cNvSpPr txBox="1"/>
          <p:nvPr/>
        </p:nvSpPr>
        <p:spPr>
          <a:xfrm>
            <a:off x="172277" y="637004"/>
            <a:ext cx="1162215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II.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Độ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lớn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của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lực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đàn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hồi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:</a:t>
            </a:r>
          </a:p>
          <a:p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1.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Thí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nghiệm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:</a:t>
            </a:r>
          </a:p>
          <a:p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2.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Giới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hạn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đàn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 </a:t>
            </a:r>
            <a:r>
              <a:rPr lang="en-US" sz="2800" dirty="0" err="1">
                <a:solidFill>
                  <a:srgbClr val="00B0F0"/>
                </a:solidFill>
                <a:latin typeface="Rockwell" panose="02060603020205020403" pitchFamily="18" charset="0"/>
              </a:rPr>
              <a:t>hồi</a:t>
            </a:r>
            <a:r>
              <a:rPr lang="en-US" sz="2800" dirty="0">
                <a:solidFill>
                  <a:srgbClr val="00B0F0"/>
                </a:solidFill>
                <a:latin typeface="Rockwell" panose="02060603020205020403" pitchFamily="18" charset="0"/>
              </a:rPr>
              <a:t>: </a:t>
            </a:r>
          </a:p>
          <a:p>
            <a:r>
              <a:rPr lang="pt-BR" sz="2800" dirty="0">
                <a:solidFill>
                  <a:srgbClr val="00B0F0"/>
                </a:solidFill>
                <a:latin typeface="Rockwell" panose="02060603020205020403" pitchFamily="18" charset="0"/>
                <a:ea typeface="Calibri"/>
                <a:cs typeface="Times New Roman" pitchFamily="18" charset="0"/>
              </a:rPr>
              <a:t>3. Định luật Húc:</a:t>
            </a:r>
          </a:p>
          <a:p>
            <a:r>
              <a:rPr lang="pt-BR" sz="2800" dirty="0">
                <a:solidFill>
                  <a:srgbClr val="00B0F0"/>
                </a:solidFill>
                <a:latin typeface="Rockwell" panose="02060603020205020403" pitchFamily="18" charset="0"/>
                <a:ea typeface="Calibri"/>
                <a:cs typeface="Times New Roman" pitchFamily="18" charset="0"/>
              </a:rPr>
              <a:t>4. Chú ý:</a:t>
            </a:r>
          </a:p>
          <a:p>
            <a:pPr algn="just"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dây: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khi dây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Điểm đặt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hướng: như lò xo khi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các mặt tiếp xúc ép vào nhau: lực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vuông góc với mặt tiếp xúc.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800" dirty="0">
              <a:latin typeface="Rockwell" panose="02060603020205020403" pitchFamily="18" charset="0"/>
              <a:ea typeface="Calibri"/>
              <a:cs typeface="Times New Roman" pitchFamily="18" charset="0"/>
            </a:endParaRPr>
          </a:p>
          <a:p>
            <a:endParaRPr lang="en-US" sz="2800" dirty="0">
              <a:latin typeface="Rockwell" panose="02060603020205020403" pitchFamily="18" charset="0"/>
            </a:endParaRPr>
          </a:p>
        </p:txBody>
      </p:sp>
      <p:grpSp>
        <p:nvGrpSpPr>
          <p:cNvPr id="6" name="Group 8">
            <a:extLst>
              <a:ext uri="{FF2B5EF4-FFF2-40B4-BE49-F238E27FC236}">
                <a16:creationId xmlns:a16="http://schemas.microsoft.com/office/drawing/2014/main" id="{A27B351D-2FD0-461A-88C4-7F17722E8669}"/>
              </a:ext>
            </a:extLst>
          </p:cNvPr>
          <p:cNvGrpSpPr>
            <a:grpSpLocks/>
          </p:cNvGrpSpPr>
          <p:nvPr/>
        </p:nvGrpSpPr>
        <p:grpSpPr bwMode="auto">
          <a:xfrm>
            <a:off x="5632174" y="1600200"/>
            <a:ext cx="1465799" cy="1651695"/>
            <a:chOff x="3380" y="1008"/>
            <a:chExt cx="432" cy="1668"/>
          </a:xfrm>
        </p:grpSpPr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4450F432-9343-45E5-AB78-9E7F9005D7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056"/>
              <a:ext cx="0" cy="1296"/>
            </a:xfrm>
            <a:prstGeom prst="line">
              <a:avLst/>
            </a:prstGeom>
            <a:noFill/>
            <a:ln w="57150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B8ABDD50-ED87-4E49-9DDE-922F71ECA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" y="1008"/>
              <a:ext cx="43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C4432C93-BAB5-4848-8FD7-AD92D74BB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352"/>
              <a:ext cx="228" cy="32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4D4D4D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271935-4F9F-4975-87B1-F46D656834E9}"/>
              </a:ext>
            </a:extLst>
          </p:cNvPr>
          <p:cNvCxnSpPr>
            <a:stCxn id="8" idx="0"/>
          </p:cNvCxnSpPr>
          <p:nvPr/>
        </p:nvCxnSpPr>
        <p:spPr>
          <a:xfrm>
            <a:off x="6378646" y="1647731"/>
            <a:ext cx="3393" cy="4749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2">
            <a:extLst>
              <a:ext uri="{FF2B5EF4-FFF2-40B4-BE49-F238E27FC236}">
                <a16:creationId xmlns:a16="http://schemas.microsoft.com/office/drawing/2014/main" id="{EEA38AAA-B043-400C-A2C1-080FD7E148EA}"/>
              </a:ext>
            </a:extLst>
          </p:cNvPr>
          <p:cNvCxnSpPr>
            <a:stCxn id="10" idx="0"/>
          </p:cNvCxnSpPr>
          <p:nvPr/>
        </p:nvCxnSpPr>
        <p:spPr>
          <a:xfrm flipV="1">
            <a:off x="6382039" y="2438400"/>
            <a:ext cx="0" cy="4926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3" name="Group 166">
            <a:extLst>
              <a:ext uri="{FF2B5EF4-FFF2-40B4-BE49-F238E27FC236}">
                <a16:creationId xmlns:a16="http://schemas.microsoft.com/office/drawing/2014/main" id="{149B4BB4-B2A5-40FF-9D2B-E4E85483C51B}"/>
              </a:ext>
            </a:extLst>
          </p:cNvPr>
          <p:cNvGrpSpPr>
            <a:grpSpLocks/>
          </p:cNvGrpSpPr>
          <p:nvPr/>
        </p:nvGrpSpPr>
        <p:grpSpPr bwMode="auto">
          <a:xfrm>
            <a:off x="8222974" y="2039622"/>
            <a:ext cx="3325585" cy="1219200"/>
            <a:chOff x="1632" y="2746"/>
            <a:chExt cx="2688" cy="662"/>
          </a:xfrm>
        </p:grpSpPr>
        <p:grpSp>
          <p:nvGrpSpPr>
            <p:cNvPr id="14" name="Group 167">
              <a:extLst>
                <a:ext uri="{FF2B5EF4-FFF2-40B4-BE49-F238E27FC236}">
                  <a16:creationId xmlns:a16="http://schemas.microsoft.com/office/drawing/2014/main" id="{62C1D98B-0A4B-41BD-AB73-F6DF768917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3120"/>
              <a:ext cx="2688" cy="288"/>
              <a:chOff x="1056" y="2640"/>
              <a:chExt cx="2688" cy="288"/>
            </a:xfrm>
          </p:grpSpPr>
          <p:sp>
            <p:nvSpPr>
              <p:cNvPr id="21" name="AutoShape 168">
                <a:extLst>
                  <a:ext uri="{FF2B5EF4-FFF2-40B4-BE49-F238E27FC236}">
                    <a16:creationId xmlns:a16="http://schemas.microsoft.com/office/drawing/2014/main" id="{8AFCA03C-A978-4762-8407-905F3B064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192"/>
              </a:xfrm>
              <a:prstGeom prst="flowChartExtract">
                <a:avLst/>
              </a:prstGeom>
              <a:solidFill>
                <a:srgbClr val="5ED8E8"/>
              </a:solidFill>
              <a:ln w="28575">
                <a:solidFill>
                  <a:srgbClr val="4D4D4D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22" name="AutoShape 169">
                <a:extLst>
                  <a:ext uri="{FF2B5EF4-FFF2-40B4-BE49-F238E27FC236}">
                    <a16:creationId xmlns:a16="http://schemas.microsoft.com/office/drawing/2014/main" id="{2B4EC48E-A172-44A0-A327-53F434A0F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2640"/>
                <a:ext cx="192" cy="192"/>
              </a:xfrm>
              <a:prstGeom prst="flowChartExtract">
                <a:avLst/>
              </a:prstGeom>
              <a:solidFill>
                <a:srgbClr val="5ED8E8"/>
              </a:solidFill>
              <a:ln w="28575">
                <a:solidFill>
                  <a:srgbClr val="4D4D4D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sp>
            <p:nvSpPr>
              <p:cNvPr id="23" name="Line 170">
                <a:extLst>
                  <a:ext uri="{FF2B5EF4-FFF2-40B4-BE49-F238E27FC236}">
                    <a16:creationId xmlns:a16="http://schemas.microsoft.com/office/drawing/2014/main" id="{69512230-5328-4D1F-904A-7CE8F40A41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6" y="2832"/>
                <a:ext cx="2688" cy="0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71">
                <a:extLst>
                  <a:ext uri="{FF2B5EF4-FFF2-40B4-BE49-F238E27FC236}">
                    <a16:creationId xmlns:a16="http://schemas.microsoft.com/office/drawing/2014/main" id="{97F00701-2587-448B-A054-4AD49CD2D1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56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72">
                <a:extLst>
                  <a:ext uri="{FF2B5EF4-FFF2-40B4-BE49-F238E27FC236}">
                    <a16:creationId xmlns:a16="http://schemas.microsoft.com/office/drawing/2014/main" id="{A1CB71D5-E181-4E2E-A9A3-9AB0D94953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73">
                <a:extLst>
                  <a:ext uri="{FF2B5EF4-FFF2-40B4-BE49-F238E27FC236}">
                    <a16:creationId xmlns:a16="http://schemas.microsoft.com/office/drawing/2014/main" id="{01DA45A3-995A-4E6B-9884-252A4C7485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44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74">
                <a:extLst>
                  <a:ext uri="{FF2B5EF4-FFF2-40B4-BE49-F238E27FC236}">
                    <a16:creationId xmlns:a16="http://schemas.microsoft.com/office/drawing/2014/main" id="{21A86A62-28AD-4DF1-9E06-96DAFDD17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8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75">
                <a:extLst>
                  <a:ext uri="{FF2B5EF4-FFF2-40B4-BE49-F238E27FC236}">
                    <a16:creationId xmlns:a16="http://schemas.microsoft.com/office/drawing/2014/main" id="{1BFCC27D-1316-40F7-8B81-4AA823330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32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6">
                <a:extLst>
                  <a:ext uri="{FF2B5EF4-FFF2-40B4-BE49-F238E27FC236}">
                    <a16:creationId xmlns:a16="http://schemas.microsoft.com/office/drawing/2014/main" id="{81BA67B4-1CF6-492A-A479-482956C78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76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77">
                <a:extLst>
                  <a:ext uri="{FF2B5EF4-FFF2-40B4-BE49-F238E27FC236}">
                    <a16:creationId xmlns:a16="http://schemas.microsoft.com/office/drawing/2014/main" id="{A134325C-834C-421E-847C-EAE68552B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20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78">
                <a:extLst>
                  <a:ext uri="{FF2B5EF4-FFF2-40B4-BE49-F238E27FC236}">
                    <a16:creationId xmlns:a16="http://schemas.microsoft.com/office/drawing/2014/main" id="{EBC27311-0C44-45A8-8E22-3D34F62729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64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79">
                <a:extLst>
                  <a:ext uri="{FF2B5EF4-FFF2-40B4-BE49-F238E27FC236}">
                    <a16:creationId xmlns:a16="http://schemas.microsoft.com/office/drawing/2014/main" id="{A7197C4D-E179-47FA-AF71-C929C26EB2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08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80">
                <a:extLst>
                  <a:ext uri="{FF2B5EF4-FFF2-40B4-BE49-F238E27FC236}">
                    <a16:creationId xmlns:a16="http://schemas.microsoft.com/office/drawing/2014/main" id="{C0DC65E9-77AE-40CE-9DF7-CD11B3109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52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81">
                <a:extLst>
                  <a:ext uri="{FF2B5EF4-FFF2-40B4-BE49-F238E27FC236}">
                    <a16:creationId xmlns:a16="http://schemas.microsoft.com/office/drawing/2014/main" id="{A7B91D11-2FA6-4533-97D7-D7C883616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96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82">
                <a:extLst>
                  <a:ext uri="{FF2B5EF4-FFF2-40B4-BE49-F238E27FC236}">
                    <a16:creationId xmlns:a16="http://schemas.microsoft.com/office/drawing/2014/main" id="{D640432F-C7C3-42E9-901E-5B712AF1C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40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83">
                <a:extLst>
                  <a:ext uri="{FF2B5EF4-FFF2-40B4-BE49-F238E27FC236}">
                    <a16:creationId xmlns:a16="http://schemas.microsoft.com/office/drawing/2014/main" id="{DBCDE4A0-BE53-4569-BC74-7009EF145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84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84">
                <a:extLst>
                  <a:ext uri="{FF2B5EF4-FFF2-40B4-BE49-F238E27FC236}">
                    <a16:creationId xmlns:a16="http://schemas.microsoft.com/office/drawing/2014/main" id="{6F5E2173-BCC3-40A9-8F68-9911B6E8BE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8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185">
                <a:extLst>
                  <a:ext uri="{FF2B5EF4-FFF2-40B4-BE49-F238E27FC236}">
                    <a16:creationId xmlns:a16="http://schemas.microsoft.com/office/drawing/2014/main" id="{C2E4242D-4201-4104-8F4F-EB8F98A462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72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186">
                <a:extLst>
                  <a:ext uri="{FF2B5EF4-FFF2-40B4-BE49-F238E27FC236}">
                    <a16:creationId xmlns:a16="http://schemas.microsoft.com/office/drawing/2014/main" id="{41F9D06C-A3F7-464C-B018-2CE10D505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187">
                <a:extLst>
                  <a:ext uri="{FF2B5EF4-FFF2-40B4-BE49-F238E27FC236}">
                    <a16:creationId xmlns:a16="http://schemas.microsoft.com/office/drawing/2014/main" id="{94A6822B-BA14-4E0D-BC9D-D554DB1729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60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188">
                <a:extLst>
                  <a:ext uri="{FF2B5EF4-FFF2-40B4-BE49-F238E27FC236}">
                    <a16:creationId xmlns:a16="http://schemas.microsoft.com/office/drawing/2014/main" id="{26B5554B-0513-4C7A-A631-4074A661A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04" y="2832"/>
                <a:ext cx="96" cy="96"/>
              </a:xfrm>
              <a:prstGeom prst="line">
                <a:avLst/>
              </a:prstGeom>
              <a:noFill/>
              <a:ln w="285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189">
              <a:extLst>
                <a:ext uri="{FF2B5EF4-FFF2-40B4-BE49-F238E27FC236}">
                  <a16:creationId xmlns:a16="http://schemas.microsoft.com/office/drawing/2014/main" id="{A22FAC57-B729-40A7-BFE3-1AA9270EEA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82" y="2940"/>
              <a:ext cx="2148" cy="256"/>
              <a:chOff x="1326" y="3104"/>
              <a:chExt cx="2148" cy="256"/>
            </a:xfrm>
          </p:grpSpPr>
          <p:sp>
            <p:nvSpPr>
              <p:cNvPr id="17" name="Freeform 190">
                <a:extLst>
                  <a:ext uri="{FF2B5EF4-FFF2-40B4-BE49-F238E27FC236}">
                    <a16:creationId xmlns:a16="http://schemas.microsoft.com/office/drawing/2014/main" id="{66791228-170B-4E16-A123-077B66B86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9" y="3104"/>
                <a:ext cx="1968" cy="112"/>
              </a:xfrm>
              <a:custGeom>
                <a:avLst/>
                <a:gdLst>
                  <a:gd name="T0" fmla="*/ 0 w 2112"/>
                  <a:gd name="T1" fmla="*/ 0 h 112"/>
                  <a:gd name="T2" fmla="*/ 504 w 2112"/>
                  <a:gd name="T3" fmla="*/ 96 h 112"/>
                  <a:gd name="T4" fmla="*/ 1242 w 2112"/>
                  <a:gd name="T5" fmla="*/ 96 h 112"/>
                  <a:gd name="T6" fmla="*/ 1709 w 2112"/>
                  <a:gd name="T7" fmla="*/ 0 h 1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2"/>
                  <a:gd name="T13" fmla="*/ 0 h 112"/>
                  <a:gd name="T14" fmla="*/ 2112 w 2112"/>
                  <a:gd name="T15" fmla="*/ 112 h 1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2" h="112">
                    <a:moveTo>
                      <a:pt x="0" y="0"/>
                    </a:moveTo>
                    <a:cubicBezTo>
                      <a:pt x="184" y="40"/>
                      <a:pt x="368" y="80"/>
                      <a:pt x="624" y="96"/>
                    </a:cubicBezTo>
                    <a:cubicBezTo>
                      <a:pt x="880" y="112"/>
                      <a:pt x="1288" y="112"/>
                      <a:pt x="1536" y="96"/>
                    </a:cubicBezTo>
                    <a:cubicBezTo>
                      <a:pt x="1784" y="80"/>
                      <a:pt x="1948" y="40"/>
                      <a:pt x="2112" y="0"/>
                    </a:cubicBezTo>
                  </a:path>
                </a:pathLst>
              </a:custGeom>
              <a:noFill/>
              <a:ln w="38100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91">
                <a:extLst>
                  <a:ext uri="{FF2B5EF4-FFF2-40B4-BE49-F238E27FC236}">
                    <a16:creationId xmlns:a16="http://schemas.microsoft.com/office/drawing/2014/main" id="{6D59C61D-9714-4977-8A3E-2F890EB976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3248"/>
                <a:ext cx="2112" cy="112"/>
              </a:xfrm>
              <a:custGeom>
                <a:avLst/>
                <a:gdLst>
                  <a:gd name="T0" fmla="*/ 0 w 2112"/>
                  <a:gd name="T1" fmla="*/ 0 h 112"/>
                  <a:gd name="T2" fmla="*/ 624 w 2112"/>
                  <a:gd name="T3" fmla="*/ 96 h 112"/>
                  <a:gd name="T4" fmla="*/ 1536 w 2112"/>
                  <a:gd name="T5" fmla="*/ 96 h 112"/>
                  <a:gd name="T6" fmla="*/ 2112 w 2112"/>
                  <a:gd name="T7" fmla="*/ 0 h 1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2"/>
                  <a:gd name="T13" fmla="*/ 0 h 112"/>
                  <a:gd name="T14" fmla="*/ 2112 w 2112"/>
                  <a:gd name="T15" fmla="*/ 112 h 1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2" h="112">
                    <a:moveTo>
                      <a:pt x="0" y="0"/>
                    </a:moveTo>
                    <a:cubicBezTo>
                      <a:pt x="184" y="40"/>
                      <a:pt x="368" y="80"/>
                      <a:pt x="624" y="96"/>
                    </a:cubicBezTo>
                    <a:cubicBezTo>
                      <a:pt x="880" y="112"/>
                      <a:pt x="1288" y="112"/>
                      <a:pt x="1536" y="96"/>
                    </a:cubicBezTo>
                    <a:cubicBezTo>
                      <a:pt x="1784" y="80"/>
                      <a:pt x="1948" y="40"/>
                      <a:pt x="2112" y="0"/>
                    </a:cubicBezTo>
                  </a:path>
                </a:pathLst>
              </a:custGeom>
              <a:noFill/>
              <a:ln w="38100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192">
                <a:extLst>
                  <a:ext uri="{FF2B5EF4-FFF2-40B4-BE49-F238E27FC236}">
                    <a16:creationId xmlns:a16="http://schemas.microsoft.com/office/drawing/2014/main" id="{CBF70E8A-633E-47FA-BA11-F0B5B618A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26" y="3104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193">
                <a:extLst>
                  <a:ext uri="{FF2B5EF4-FFF2-40B4-BE49-F238E27FC236}">
                    <a16:creationId xmlns:a16="http://schemas.microsoft.com/office/drawing/2014/main" id="{9D1D1C55-4FAE-4CD2-988B-8F3B87426A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8" y="3104"/>
                <a:ext cx="96" cy="144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Rectangle 194">
              <a:extLst>
                <a:ext uri="{FF2B5EF4-FFF2-40B4-BE49-F238E27FC236}">
                  <a16:creationId xmlns:a16="http://schemas.microsoft.com/office/drawing/2014/main" id="{0AD66A48-A458-4F56-94FC-7F8410FC20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736" y="2746"/>
              <a:ext cx="480" cy="288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4D4D4D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cxnSp>
        <p:nvCxnSpPr>
          <p:cNvPr id="42" name="Straight Arrow Connector 44">
            <a:extLst>
              <a:ext uri="{FF2B5EF4-FFF2-40B4-BE49-F238E27FC236}">
                <a16:creationId xmlns:a16="http://schemas.microsoft.com/office/drawing/2014/main" id="{D24F28BB-E6FA-4CC2-8CB2-EB242EFD66D7}"/>
              </a:ext>
            </a:extLst>
          </p:cNvPr>
          <p:cNvCxnSpPr/>
          <p:nvPr/>
        </p:nvCxnSpPr>
        <p:spPr>
          <a:xfrm flipH="1" flipV="1">
            <a:off x="9885765" y="1647731"/>
            <a:ext cx="33397" cy="1037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7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ài niệm">
  <a:themeElements>
    <a:clrScheme name="Hoài niệm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Hoài niệm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ài niệm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925</Words>
  <Application>Microsoft Office PowerPoint</Application>
  <PresentationFormat>Màn hình rộng</PresentationFormat>
  <Paragraphs>147</Paragraphs>
  <Slides>14</Slides>
  <Notes>1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24" baseType="lpstr">
      <vt:lpstr>.VnTime</vt:lpstr>
      <vt:lpstr>Arial</vt:lpstr>
      <vt:lpstr>Calibri</vt:lpstr>
      <vt:lpstr>Calibri Light</vt:lpstr>
      <vt:lpstr>Cambria Math</vt:lpstr>
      <vt:lpstr>Rockwell</vt:lpstr>
      <vt:lpstr>Times New Roman</vt:lpstr>
      <vt:lpstr>Verdana</vt:lpstr>
      <vt:lpstr>Hoài niệm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Nguyen Thinh</dc:creator>
  <cp:lastModifiedBy>Nguyen Thinh</cp:lastModifiedBy>
  <cp:revision>1</cp:revision>
  <dcterms:created xsi:type="dcterms:W3CDTF">2021-08-21T12:26:21Z</dcterms:created>
  <dcterms:modified xsi:type="dcterms:W3CDTF">2021-08-21T14:09:16Z</dcterms:modified>
</cp:coreProperties>
</file>